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59D87-195C-FC54-F19B-BD5AB132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A965A-195A-240F-F904-1F7C63B3B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E342-978C-2718-BC53-F50F8F50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24FE-5038-D463-8CEA-A6C80C4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C738E-B030-2071-EABF-6E3E445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0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BDDF-8555-B78A-376E-BEE0507D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0A766-510B-D98B-30B9-FB3D524BF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5320-A612-40D1-7DB9-39D794B2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55D86-6E65-8C0C-A34D-988A4E3C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5C97-DAB1-7B17-97CD-45299D44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C557C-23F7-8894-81C8-4B522DB0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7839B-A8FB-D62E-1C2A-DEED37307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24E3-EDFA-2414-4A2E-0D4F100D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2B55A-A1EF-5990-36F0-19B5B23B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6320-10C2-E975-F6DE-55DA6346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7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52D-ACB7-0E43-1EDD-AE5BF88C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574D8-987F-0E75-7041-16680E9A0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6C75-6288-EF07-08F1-3431F3C6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4660A-1AC0-D138-E4B1-03A2F68F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A2F5A-EB81-7304-8DD5-1D848A1F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93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70D7-8760-011C-E461-1C30F526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C66DF-6613-B1AA-36AF-08DCFA7C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821DB-08D4-4199-26B1-A8A05084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DCDF-F520-FE27-4DF7-5A9DAA45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0F65A-B7A2-2B86-53DE-ACB82E70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3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82EF-73A4-89E2-2ED4-FAB114CC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86E4-934D-6DAE-0EBF-1276F8628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3FA8A-82E9-C297-B4A5-1B6E00453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716A-52E4-A68A-581A-CFE8CDE5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FFDD1-E913-A65B-8617-2ADA0674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123B-E75E-62A2-4A0E-CA481D2E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55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D216-4C78-DDAB-753D-E1F6801C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E904E-6FE4-444E-D48E-0216B282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D9342-5B95-9EE6-2BD0-6808D3BD0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A8274-CD5A-A2A3-F686-16F6F9CA0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E8E94-6EAA-F907-6DA7-C795DF774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02615-BB54-5634-D1C4-FA6B0E47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AD78F-80C7-2437-C168-E19BDF70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7082F-FAFD-CADB-8388-F7D28341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6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2D42-AECD-2029-9382-3D77E6F5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B9AB6-E86B-2195-4FF8-4936ECAB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54886-E945-4F72-2433-2513C039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EC502-D042-8575-96B9-6F7D607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2E68D-D3BF-90CF-6417-58A24997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ADFDB-9B8D-B0FB-4B1A-8444CAB7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B43F-4CE2-917B-B8B2-A640FC5E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0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B317-BE4B-8B30-EA7C-09D45870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B647-4F3C-AD32-68CF-95E2D49C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E3C09-D1EB-FA9E-5280-7908CD736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03E53-A20E-DA6E-E3D1-31EED193F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1C75E-853E-3442-AC91-B9FFC8D2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6B68-A977-6D42-7E6D-6B72B2A5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8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F27F-665D-08BF-71CA-3DC5AF46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1652B-A19E-F9A8-7D20-CDE2135EF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946D5-3EC8-66AF-74E8-19F8C32B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B4952-2204-7B0A-50E9-C479C047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6B1ED-867B-4F7A-B296-75574990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8A565-AC6F-8DBA-F2B9-96D005F0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5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67A57-5715-5977-D79E-4A0721B5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D26F2-8E41-A366-090D-00469BF9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5A25-B34C-C97E-D0ED-B7BC8BE82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75DE-E514-4DFD-9AC0-70E2015115F6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E272-125B-F22F-50E9-D05029F78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C3DB-51BB-75AC-4FA4-D9D555422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05982-5D7C-45D6-BFC8-495E699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9C74-187B-01AA-7FD3-5EBD61657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95963-ED5E-7E37-8A79-917F06271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51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803CDF-FEA0-3DDD-8322-23D4616F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8" y="485682"/>
            <a:ext cx="7440063" cy="134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5BF94F-A361-F78C-B004-6934AE858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13" y="1828894"/>
            <a:ext cx="5906324" cy="45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A481D-AC19-2B7C-3355-21BEBF9DD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038" y="2724065"/>
            <a:ext cx="5906324" cy="12098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0DFC3-2944-9C29-11BA-BA74F97AFF0E}"/>
              </a:ext>
            </a:extLst>
          </p:cNvPr>
          <p:cNvSpPr txBox="1"/>
          <p:nvPr/>
        </p:nvSpPr>
        <p:spPr>
          <a:xfrm>
            <a:off x="7929563" y="2200275"/>
            <a:ext cx="13019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5266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20A7E-4AC9-4FF0-9206-77D335374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96" y="623823"/>
            <a:ext cx="7049484" cy="92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DB7E0F-60DC-4B73-B681-88C885D5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78" y="1828465"/>
            <a:ext cx="6944694" cy="4801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BDE10-78B3-07C3-747F-1A137E464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662" y="2390518"/>
            <a:ext cx="4658375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6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2F7C57-F5F5-7E03-FDA0-63F9AB56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20" y="238014"/>
            <a:ext cx="7411484" cy="1581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F5EEA-DAD0-5959-A7DA-47A34C6F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19" y="1819384"/>
            <a:ext cx="5297263" cy="4652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E7750-95D6-2D67-1ADE-21DE4682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780" y="2209697"/>
            <a:ext cx="6201640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3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1EFF7D-A0F3-336C-E1A6-2426038C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57" y="2790593"/>
            <a:ext cx="6844168" cy="3710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95EF9-DE45-32EE-90DA-7C171698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93" y="1123486"/>
            <a:ext cx="6725589" cy="166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2FFF4-D092-4F21-43D2-963683062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93" y="247348"/>
            <a:ext cx="3038945" cy="73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463C6-2A0A-E8C7-11EA-F5EE72F63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72" y="390425"/>
            <a:ext cx="7925906" cy="141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A385E-68A0-9587-82A4-8C3A1F6E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93" y="2023782"/>
            <a:ext cx="435822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298FA2-6F14-A9CB-E4AC-AC4F96721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45" y="709496"/>
            <a:ext cx="7240010" cy="1667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DDF27-9979-C2A4-7B9B-D48C8608D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93" y="2328446"/>
            <a:ext cx="3858163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9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DD1A8-F3DE-059E-2191-3DE95FD7E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9" y="1719230"/>
            <a:ext cx="8287907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78195-0077-3E01-2F55-08450349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59" y="795290"/>
            <a:ext cx="3153215" cy="666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90B214-E7E5-309B-A0E5-BE0169E84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13" y="2195546"/>
            <a:ext cx="3753374" cy="322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992ED4-8784-A398-4A4B-9FD2EACA4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70" y="5429209"/>
            <a:ext cx="4182059" cy="1267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88B5CC-4B46-A6DE-1073-377743AE1B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465" y="2216611"/>
            <a:ext cx="6058746" cy="2495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59C3A4-A2BD-174F-FFCA-7750D342D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2786" y="4047948"/>
            <a:ext cx="4858428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8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C1DAC2-3CC0-2047-92F8-6400A87FF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77" y="576154"/>
            <a:ext cx="7840169" cy="1562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129D2-7FB5-0D99-308D-AB00F562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08" y="2138472"/>
            <a:ext cx="5153280" cy="44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3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0B5C86-5A9F-7AC0-1D04-ACF36A7C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6" y="457012"/>
            <a:ext cx="7763958" cy="2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F0CDE8-ECB8-C0CB-EC49-1DFA9A75B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53" y="2428653"/>
            <a:ext cx="1052659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17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75F105-E1DF-F8C3-2F3F-53495282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66" y="118918"/>
            <a:ext cx="8183117" cy="2076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75FEC-131D-2BE8-FE08-182AB774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1" y="2523871"/>
            <a:ext cx="1101243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8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E07D6-B397-9CC5-095A-B73864EA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8D43-819B-9293-A77D-3F846B64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What is CSS?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stands for Cascading Style Sheets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describes how HTML elements are to be displayed on screen, paper, or in other media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saves a lot of work. It can control the layout of multiple web pages all at once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stylesheets are stored in CSS files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0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8D17D-9B40-FAD2-543A-14D6F2FE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04" y="700044"/>
            <a:ext cx="2981741" cy="628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EDF2A7-D6D7-A9BB-1149-E9A29098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4507"/>
            <a:ext cx="10645391" cy="1128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3D3CD-AE6B-880E-3F8D-080B2782F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2628900"/>
            <a:ext cx="11415713" cy="359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7BFDE-1495-0C2A-B36A-878A3788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65" y="923575"/>
            <a:ext cx="9168360" cy="2929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261FD-2C17-BF4F-2450-EBD86AF0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65" y="3853440"/>
            <a:ext cx="788780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7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B7C790-D63E-04D9-8C7F-6D78CC18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83" y="523715"/>
            <a:ext cx="7763958" cy="26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5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7EA5-74FA-5699-724B-CA1B37DB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98B9-EF23-0923-D864-E4DB030E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CSS selectors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are used </a:t>
            </a:r>
            <a:r>
              <a:rPr lang="en-US" b="0" i="1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to select the content you want to style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 Selectors are the part of CSS rule set. CSS selectors select HTML elements according to its id, class, type, attribute etc.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E3C20-D719-0735-88CB-8A6F0CCA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80" y="3438011"/>
            <a:ext cx="7096419" cy="287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6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DE4E-3582-737A-899E-35894009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 Selector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67374-B36A-B9DD-32D9-7099BDBB6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0121"/>
            <a:ext cx="5648652" cy="498275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D78180-3174-AF98-9741-557E4888E0EF}"/>
              </a:ext>
            </a:extLst>
          </p:cNvPr>
          <p:cNvSpPr txBox="1"/>
          <p:nvPr/>
        </p:nvSpPr>
        <p:spPr>
          <a:xfrm>
            <a:off x="7229476" y="1690688"/>
            <a:ext cx="2156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500" dirty="0"/>
              <a:t>Output</a:t>
            </a:r>
          </a:p>
          <a:p>
            <a:r>
              <a:rPr lang="en-IN" sz="4500" dirty="0"/>
              <a:t>    ?</a:t>
            </a:r>
          </a:p>
        </p:txBody>
      </p:sp>
    </p:spTree>
    <p:extLst>
      <p:ext uri="{BB962C8B-B14F-4D97-AF65-F5344CB8AC3E}">
        <p14:creationId xmlns:p14="http://schemas.microsoft.com/office/powerpoint/2010/main" val="1976407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19E6-4B5B-AC36-99D9-0E2BB9250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E46A-0F7B-F394-81F9-2ACF4DD9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 Selector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4CF0EA-328D-4A32-725B-0D0240C1A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0121"/>
            <a:ext cx="5648652" cy="49827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29B83A-E75E-B498-75E9-42CDF60B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72" y="2862885"/>
            <a:ext cx="4677428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1BD7C0-2C7D-7F6F-2118-04B4DEEBD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49" y="328484"/>
            <a:ext cx="10025575" cy="2493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02DFE2-694B-CCF0-D0F8-1C2E08D2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67" y="2821891"/>
            <a:ext cx="4496095" cy="3848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CD776-A071-6A6B-2438-16E6A0300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988" y="3429000"/>
            <a:ext cx="5544324" cy="107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1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1AD2D8-DD6A-1282-36BB-71715E90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302" y="447512"/>
            <a:ext cx="8873048" cy="283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0B5AC-4753-20BD-C3CE-350365C5A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1864654"/>
            <a:ext cx="5876925" cy="42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4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7AC7ADF11D44087CDA468A5264C01" ma:contentTypeVersion="11" ma:contentTypeDescription="Create a new document." ma:contentTypeScope="" ma:versionID="3f5d4f444b5d6012197db528200289d5">
  <xsd:schema xmlns:xsd="http://www.w3.org/2001/XMLSchema" xmlns:xs="http://www.w3.org/2001/XMLSchema" xmlns:p="http://schemas.microsoft.com/office/2006/metadata/properties" xmlns:ns2="1b4fec6d-1c7c-4ba0-9ee6-e8ce75f78511" xmlns:ns3="14504c6e-0d9b-4d4a-b3a3-0987740fd647" targetNamespace="http://schemas.microsoft.com/office/2006/metadata/properties" ma:root="true" ma:fieldsID="bcb631867f995391887e2e5f1b243c00" ns2:_="" ns3:_="">
    <xsd:import namespace="1b4fec6d-1c7c-4ba0-9ee6-e8ce75f78511"/>
    <xsd:import namespace="14504c6e-0d9b-4d4a-b3a3-0987740fd6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fec6d-1c7c-4ba0-9ee6-e8ce75f78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04c6e-0d9b-4d4a-b3a3-0987740fd64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1b5bd-e91e-4760-a3c8-ca0480eb5559}" ma:internalName="TaxCatchAll" ma:showField="CatchAllData" ma:web="14504c6e-0d9b-4d4a-b3a3-0987740fd6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504c6e-0d9b-4d4a-b3a3-0987740fd647" xsi:nil="true"/>
    <lcf76f155ced4ddcb4097134ff3c332f xmlns="1b4fec6d-1c7c-4ba0-9ee6-e8ce75f785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CD52EA-1191-462D-997F-65205151AA29}"/>
</file>

<file path=customXml/itemProps2.xml><?xml version="1.0" encoding="utf-8"?>
<ds:datastoreItem xmlns:ds="http://schemas.openxmlformats.org/officeDocument/2006/customXml" ds:itemID="{3B01667E-B666-4D89-9DF8-7FE9A0DA2B0B}"/>
</file>

<file path=customXml/itemProps3.xml><?xml version="1.0" encoding="utf-8"?>
<ds:datastoreItem xmlns:ds="http://schemas.openxmlformats.org/officeDocument/2006/customXml" ds:itemID="{192DC710-6E32-4B35-8068-DE9F9F5FFABD}"/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105</Words>
  <Application>Microsoft Office PowerPoint</Application>
  <PresentationFormat>Widescreen</PresentationFormat>
  <Paragraphs>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Segoe UI</vt:lpstr>
      <vt:lpstr>Verdana</vt:lpstr>
      <vt:lpstr>Office Theme</vt:lpstr>
      <vt:lpstr>CSS</vt:lpstr>
      <vt:lpstr>CSS</vt:lpstr>
      <vt:lpstr>PowerPoint Presentation</vt:lpstr>
      <vt:lpstr>PowerPoint Presentation</vt:lpstr>
      <vt:lpstr>CSS Selector</vt:lpstr>
      <vt:lpstr>Element Selector</vt:lpstr>
      <vt:lpstr>Element Selector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</dc:creator>
  <cp:lastModifiedBy>Suraj</cp:lastModifiedBy>
  <cp:revision>2</cp:revision>
  <dcterms:created xsi:type="dcterms:W3CDTF">2025-01-20T17:31:04Z</dcterms:created>
  <dcterms:modified xsi:type="dcterms:W3CDTF">2025-01-20T18:08:50Z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0x0101000897AC7ADF11D44087CDA468A5264C01</vt:lpwstr>
  </property>
</Properties>
</file>