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4" r:id="rId6"/>
    <p:sldId id="265" r:id="rId7"/>
    <p:sldId id="257" r:id="rId8"/>
    <p:sldId id="267" r:id="rId9"/>
    <p:sldId id="268" r:id="rId10"/>
    <p:sldId id="269" r:id="rId11"/>
    <p:sldId id="270" r:id="rId12"/>
    <p:sldId id="271" r:id="rId13"/>
    <p:sldId id="266" r:id="rId14"/>
    <p:sldId id="260" r:id="rId15"/>
    <p:sldId id="261" r:id="rId16"/>
    <p:sldId id="262" r:id="rId17"/>
    <p:sldId id="258" r:id="rId18"/>
    <p:sldId id="259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E8D91-B612-4781-B1F9-9181FE1B3E1A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8FEBD-F1F5-4923-AB5B-C87347864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FEBD-F1F5-4923-AB5B-C873478641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1587-9003-49F6-B5B8-A69ABBB6DA11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40D4-2FB8-4556-9D33-811931521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Angular JS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Unit-5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Custom Creating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HTML Page</a:t>
            </a:r>
          </a:p>
          <a:p>
            <a:r>
              <a:rPr lang="en-US" dirty="0"/>
              <a:t>Add Angular JS Directive</a:t>
            </a:r>
          </a:p>
          <a:p>
            <a:r>
              <a:rPr lang="en-US" dirty="0"/>
              <a:t>Define Controller for Custom service.</a:t>
            </a:r>
          </a:p>
          <a:p>
            <a:r>
              <a:rPr lang="en-US" dirty="0"/>
              <a:t>Either you can go with</a:t>
            </a:r>
          </a:p>
          <a:p>
            <a:pPr marL="514350" indent="-514350">
              <a:buAutoNum type="arabicPeriod"/>
            </a:pPr>
            <a:r>
              <a:rPr lang="en-US" dirty="0"/>
              <a:t>Service method for creating customizes service.</a:t>
            </a:r>
          </a:p>
          <a:p>
            <a:pPr marL="514350" indent="-514350">
              <a:buAutoNum type="arabicPeriod"/>
            </a:pPr>
            <a:r>
              <a:rPr lang="en-US" dirty="0"/>
              <a:t>Factory method for creating customizes service.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752600"/>
            <a:ext cx="495900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Step1- Create HTML Page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3446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Step2-Add Angular JS Directives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199"/>
            <a:ext cx="8153399" cy="475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668" y="609600"/>
            <a:ext cx="8000731" cy="5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1600" y="152400"/>
            <a:ext cx="564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Step3:Define Controller for Custom Service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304800"/>
            <a:ext cx="893445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038600" y="1905000"/>
            <a:ext cx="40214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Factory method is used to create service</a:t>
            </a:r>
          </a:p>
        </p:txBody>
      </p:sp>
      <p:cxnSp>
        <p:nvCxnSpPr>
          <p:cNvPr id="5" name="Elbow Connector 4"/>
          <p:cNvCxnSpPr/>
          <p:nvPr/>
        </p:nvCxnSpPr>
        <p:spPr>
          <a:xfrm rot="10800000">
            <a:off x="4572000" y="1447800"/>
            <a:ext cx="8382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JS Service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0772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Angular JS Supports “Separation of Concerns” Using Services.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Can make our code with Single Responsibility.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Services in </a:t>
            </a:r>
            <a:r>
              <a:rPr lang="en-US" dirty="0" err="1"/>
              <a:t>Javascript</a:t>
            </a:r>
            <a:r>
              <a:rPr lang="en-US" dirty="0"/>
              <a:t> function.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Services are injected using  dependency Injection.                                                              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7762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990600"/>
            <a:ext cx="875594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Angular JS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Angular JS Built in Services</a:t>
            </a:r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 Customized Angular JS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 JS Built in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AngularJS</a:t>
            </a:r>
            <a:r>
              <a:rPr lang="en-US" dirty="0"/>
              <a:t> has about 30 built-in services. One of them is the $location service.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 $location service has methods which return information about the location of the current web page: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419600"/>
            <a:ext cx="793261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Built in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$http Service</a:t>
            </a:r>
          </a:p>
          <a:p>
            <a:pPr>
              <a:buNone/>
            </a:pPr>
            <a:r>
              <a:rPr lang="en-US" dirty="0"/>
              <a:t>The $http service is one of the most common used services in </a:t>
            </a:r>
            <a:r>
              <a:rPr lang="en-US" dirty="0" err="1"/>
              <a:t>AngularJS</a:t>
            </a:r>
            <a:r>
              <a:rPr lang="en-US" dirty="0"/>
              <a:t> applications. The service makes a request to the server, and lets your application handle the response.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191000"/>
            <a:ext cx="72771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Built in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7917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Built in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848600" cy="428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7AC7ADF11D44087CDA468A5264C01" ma:contentTypeVersion="11" ma:contentTypeDescription="Create a new document." ma:contentTypeScope="" ma:versionID="3f5d4f444b5d6012197db528200289d5">
  <xsd:schema xmlns:xsd="http://www.w3.org/2001/XMLSchema" xmlns:xs="http://www.w3.org/2001/XMLSchema" xmlns:p="http://schemas.microsoft.com/office/2006/metadata/properties" xmlns:ns2="1b4fec6d-1c7c-4ba0-9ee6-e8ce75f78511" xmlns:ns3="14504c6e-0d9b-4d4a-b3a3-0987740fd647" targetNamespace="http://schemas.microsoft.com/office/2006/metadata/properties" ma:root="true" ma:fieldsID="bcb631867f995391887e2e5f1b243c00" ns2:_="" ns3:_="">
    <xsd:import namespace="1b4fec6d-1c7c-4ba0-9ee6-e8ce75f78511"/>
    <xsd:import namespace="14504c6e-0d9b-4d4a-b3a3-0987740fd6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fec6d-1c7c-4ba0-9ee6-e8ce75f78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04c6e-0d9b-4d4a-b3a3-0987740fd64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1b5bd-e91e-4760-a3c8-ca0480eb5559}" ma:internalName="TaxCatchAll" ma:showField="CatchAllData" ma:web="14504c6e-0d9b-4d4a-b3a3-0987740fd6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504c6e-0d9b-4d4a-b3a3-0987740fd647" xsi:nil="true"/>
    <lcf76f155ced4ddcb4097134ff3c332f xmlns="1b4fec6d-1c7c-4ba0-9ee6-e8ce75f785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4058D1-B413-471D-9683-551F3DE0E8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498DF-6A75-445D-B930-C42909AE126F}"/>
</file>

<file path=customXml/itemProps3.xml><?xml version="1.0" encoding="utf-8"?>
<ds:datastoreItem xmlns:ds="http://schemas.openxmlformats.org/officeDocument/2006/customXml" ds:itemID="{2326FA31-6EF9-4C0C-A934-535DFC5E43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218</Words>
  <Application>Microsoft Office PowerPoint</Application>
  <PresentationFormat>On-screen Show (4:3)</PresentationFormat>
  <Paragraphs>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Angular JS Service</vt:lpstr>
      <vt:lpstr>What is Angular JS Service</vt:lpstr>
      <vt:lpstr>Why do we need Services</vt:lpstr>
      <vt:lpstr>PowerPoint Presentation</vt:lpstr>
      <vt:lpstr>Types of Angular JS Services</vt:lpstr>
      <vt:lpstr>Angular JS Built in Services </vt:lpstr>
      <vt:lpstr>Angular JS Built in Services</vt:lpstr>
      <vt:lpstr>Angular JS Built in Services</vt:lpstr>
      <vt:lpstr>Angular JS Built in Services</vt:lpstr>
      <vt:lpstr>Steps in Custom Creating Service</vt:lpstr>
      <vt:lpstr>Creating Custom Service</vt:lpstr>
      <vt:lpstr>Step1- Create HTML Page </vt:lpstr>
      <vt:lpstr>Step2-Add Angular JS Directives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Service</dc:title>
  <dc:creator>SAGAR</dc:creator>
  <cp:lastModifiedBy>Suraj</cp:lastModifiedBy>
  <cp:revision>11</cp:revision>
  <dcterms:created xsi:type="dcterms:W3CDTF">2021-01-06T08:17:20Z</dcterms:created>
  <dcterms:modified xsi:type="dcterms:W3CDTF">2025-03-22T07:02:49Z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0x0101000897AC7ADF11D44087CDA468A5264C01</vt:lpwstr>
  </property>
</Properties>
</file>