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E0751-5AA6-422F-AE48-0B815EBF4601}" v="2" dt="2021-12-23T08:12:36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Patil (MPSTME-Shirpur)" userId="S::suraj.patil@nmims.edu::be167f35-bc36-498b-ae90-8ef5c33e5d98" providerId="AD" clId="Web-{465E0751-5AA6-422F-AE48-0B815EBF4601}"/>
    <pc:docChg chg="modSld">
      <pc:chgData name="Suraj Patil (MPSTME-Shirpur)" userId="S::suraj.patil@nmims.edu::be167f35-bc36-498b-ae90-8ef5c33e5d98" providerId="AD" clId="Web-{465E0751-5AA6-422F-AE48-0B815EBF4601}" dt="2021-12-23T08:12:36.505" v="1" actId="1076"/>
      <pc:docMkLst>
        <pc:docMk/>
      </pc:docMkLst>
      <pc:sldChg chg="modSp">
        <pc:chgData name="Suraj Patil (MPSTME-Shirpur)" userId="S::suraj.patil@nmims.edu::be167f35-bc36-498b-ae90-8ef5c33e5d98" providerId="AD" clId="Web-{465E0751-5AA6-422F-AE48-0B815EBF4601}" dt="2021-12-23T08:12:36.505" v="1" actId="1076"/>
        <pc:sldMkLst>
          <pc:docMk/>
          <pc:sldMk cId="0" sldId="264"/>
        </pc:sldMkLst>
        <pc:picChg chg="mod">
          <ac:chgData name="Suraj Patil (MPSTME-Shirpur)" userId="S::suraj.patil@nmims.edu::be167f35-bc36-498b-ae90-8ef5c33e5d98" providerId="AD" clId="Web-{465E0751-5AA6-422F-AE48-0B815EBF4601}" dt="2021-12-23T08:12:36.505" v="1" actId="1076"/>
          <ac:picMkLst>
            <pc:docMk/>
            <pc:sldMk cId="0" sldId="264"/>
            <ac:picMk id="205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8A1-37E0-4D41-A794-BB4148C28BCD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C1C7-2A9A-4A74-83A7-0D1C3BC62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8A1-37E0-4D41-A794-BB4148C28BCD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C1C7-2A9A-4A74-83A7-0D1C3BC62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8A1-37E0-4D41-A794-BB4148C28BCD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C1C7-2A9A-4A74-83A7-0D1C3BC62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8A1-37E0-4D41-A794-BB4148C28BCD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C1C7-2A9A-4A74-83A7-0D1C3BC62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8A1-37E0-4D41-A794-BB4148C28BCD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C1C7-2A9A-4A74-83A7-0D1C3BC62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8A1-37E0-4D41-A794-BB4148C28BCD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C1C7-2A9A-4A74-83A7-0D1C3BC62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8A1-37E0-4D41-A794-BB4148C28BCD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C1C7-2A9A-4A74-83A7-0D1C3BC62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8A1-37E0-4D41-A794-BB4148C28BCD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C1C7-2A9A-4A74-83A7-0D1C3BC62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8A1-37E0-4D41-A794-BB4148C28BCD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C1C7-2A9A-4A74-83A7-0D1C3BC62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8A1-37E0-4D41-A794-BB4148C28BCD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C1C7-2A9A-4A74-83A7-0D1C3BC62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98A1-37E0-4D41-A794-BB4148C28BCD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C1C7-2A9A-4A74-83A7-0D1C3BC62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98A1-37E0-4D41-A794-BB4148C28BCD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C1C7-2A9A-4A74-83A7-0D1C3BC62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Angular JS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chemeClr val="tx2">
                    <a:lumMod val="60000"/>
                    <a:lumOff val="40000"/>
                  </a:schemeClr>
                </a:solidFill>
              </a:rPr>
              <a:t>Unit-5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AngularJS offers client-side form validation.</a:t>
            </a:r>
          </a:p>
          <a:p>
            <a:r>
              <a:rPr lang="en-US" dirty="0"/>
              <a:t>AngularJS monitors the state of the form and input fields (input, </a:t>
            </a:r>
            <a:r>
              <a:rPr lang="en-US" dirty="0" err="1"/>
              <a:t>textarea</a:t>
            </a:r>
            <a:r>
              <a:rPr lang="en-US" dirty="0"/>
              <a:t>, select), and lets you notify the user about the current state.</a:t>
            </a:r>
          </a:p>
          <a:p>
            <a:r>
              <a:rPr lang="en-US" dirty="0"/>
              <a:t>AngularJS also holds information about whether they have been touched, or modified, or not.</a:t>
            </a:r>
          </a:p>
          <a:p>
            <a:r>
              <a:rPr lang="en-US" dirty="0"/>
              <a:t>You can use standard HTML5 attributes to validate input, or you can make your own validation functions.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classes for form validation.</a:t>
            </a:r>
          </a:p>
          <a:p>
            <a:r>
              <a:rPr lang="en-US" dirty="0"/>
              <a:t>Putting Validation control states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To allow styling of form as well as controls, </a:t>
            </a:r>
            <a:r>
              <a:rPr lang="en-US" dirty="0" err="1"/>
              <a:t>ngmodel</a:t>
            </a:r>
            <a:r>
              <a:rPr lang="en-US" dirty="0"/>
              <a:t> adds these CSS classes: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Ng-valid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Ng-invalid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Ng-pristine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Ng-dirty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Ng-touched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Ng-untouched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3" y="852488"/>
            <a:ext cx="86010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Angular JS CSS form validation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3739" y="1592327"/>
            <a:ext cx="8229600" cy="104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3771900" y="35433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72000"/>
            <a:ext cx="57912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34000" y="3200400"/>
            <a:ext cx="21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CSS Validation Effect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 CSS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66103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6248400"/>
            <a:ext cx="377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/>
              <a:t>Run the program shown in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validation control states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96538"/>
            <a:ext cx="7848600" cy="492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Demonstration of Form validation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6019800" cy="265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5486400"/>
            <a:ext cx="620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answer and source code refer class room program and notes.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419600" y="4267200"/>
            <a:ext cx="2057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7AC7ADF11D44087CDA468A5264C01" ma:contentTypeVersion="7" ma:contentTypeDescription="Create a new document." ma:contentTypeScope="" ma:versionID="428df9003cd2564e1072b98f34b61967">
  <xsd:schema xmlns:xsd="http://www.w3.org/2001/XMLSchema" xmlns:xs="http://www.w3.org/2001/XMLSchema" xmlns:p="http://schemas.microsoft.com/office/2006/metadata/properties" xmlns:ns2="1b4fec6d-1c7c-4ba0-9ee6-e8ce75f78511" xmlns:ns3="14504c6e-0d9b-4d4a-b3a3-0987740fd647" targetNamespace="http://schemas.microsoft.com/office/2006/metadata/properties" ma:root="true" ma:fieldsID="0e390a4759d463b167fa47ee65838df0" ns2:_="" ns3:_="">
    <xsd:import namespace="1b4fec6d-1c7c-4ba0-9ee6-e8ce75f78511"/>
    <xsd:import namespace="14504c6e-0d9b-4d4a-b3a3-0987740fd6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fec6d-1c7c-4ba0-9ee6-e8ce75f78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displayName="Image Tags_0" ma:hidden="true" ma:internalName="lcf76f155ced4ddcb4097134ff3c332f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04c6e-0d9b-4d4a-b3a3-0987740fd64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41b5bd-e91e-4760-a3c8-ca0480eb5559}" ma:internalName="TaxCatchAll" ma:showField="CatchAllData" ma:web="14504c6e-0d9b-4d4a-b3a3-0987740fd6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4504c6e-0d9b-4d4a-b3a3-0987740fd647" xsi:nil="true"/>
    <lcf76f155ced4ddcb4097134ff3c332f xmlns="1b4fec6d-1c7c-4ba0-9ee6-e8ce75f78511" xsi:nil="true"/>
  </documentManagement>
</p:properties>
</file>

<file path=customXml/itemProps1.xml><?xml version="1.0" encoding="utf-8"?>
<ds:datastoreItem xmlns:ds="http://schemas.openxmlformats.org/officeDocument/2006/customXml" ds:itemID="{13E3CBB8-AA55-47BB-A3B3-55EE2C5C411F}"/>
</file>

<file path=customXml/itemProps2.xml><?xml version="1.0" encoding="utf-8"?>
<ds:datastoreItem xmlns:ds="http://schemas.openxmlformats.org/officeDocument/2006/customXml" ds:itemID="{5B3E8039-FD39-4572-BC4E-5A14B42332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AD2FD9-AA25-4D4F-B1A0-CCEADD08BA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158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Angular JS form Validation</vt:lpstr>
      <vt:lpstr>Form Validation </vt:lpstr>
      <vt:lpstr>Angular JS Validation</vt:lpstr>
      <vt:lpstr>Angular JS Classes</vt:lpstr>
      <vt:lpstr>PowerPoint Presentation</vt:lpstr>
      <vt:lpstr>Example of Angular JS CSS form validation</vt:lpstr>
      <vt:lpstr>Angular JS CSS classes</vt:lpstr>
      <vt:lpstr>Putting validation control states</vt:lpstr>
      <vt:lpstr>Demonstration of Form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form Validation</dc:title>
  <dc:creator>SAGAR</dc:creator>
  <cp:lastModifiedBy>Suraj</cp:lastModifiedBy>
  <cp:revision>23</cp:revision>
  <dcterms:created xsi:type="dcterms:W3CDTF">2021-01-11T06:31:59Z</dcterms:created>
  <dcterms:modified xsi:type="dcterms:W3CDTF">2025-03-22T07:03:01Z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0x0101000897AC7ADF11D44087CDA468A5264C01</vt:lpwstr>
  </property>
</Properties>
</file>