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Angular JS Form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 Angular JS Form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Web </a:t>
            </a:r>
            <a:r>
              <a:rPr lang="en-US" dirty="0">
                <a:solidFill>
                  <a:srgbClr val="002060"/>
                </a:solidFill>
              </a:rPr>
              <a:t>Programming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Angular JS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Forms in AngularJS provides data-binding and validation of input controls.</a:t>
            </a:r>
          </a:p>
          <a:p>
            <a:r>
              <a:rPr lang="en-US" dirty="0">
                <a:solidFill>
                  <a:srgbClr val="FF33CC"/>
                </a:solidFill>
              </a:rPr>
              <a:t>Input Controls</a:t>
            </a:r>
          </a:p>
          <a:p>
            <a:pPr>
              <a:buNone/>
            </a:pPr>
            <a:r>
              <a:rPr lang="en-US" dirty="0"/>
              <a:t>Input controls are the HTML input elements: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input elements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select elements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button elements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textarea</a:t>
            </a:r>
            <a:r>
              <a:rPr lang="en-US" dirty="0"/>
              <a:t> elements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0999" y="0"/>
            <a:ext cx="8534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191000"/>
            <a:ext cx="888031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096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8944791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50449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/>
              <a:t>Design angular JS form to create two objects user and master. When user clicks on RESET button the default values are restored from master object.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7400"/>
            <a:ext cx="6781800" cy="438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97AC7ADF11D44087CDA468A5264C01" ma:contentTypeVersion="11" ma:contentTypeDescription="Create a new document." ma:contentTypeScope="" ma:versionID="3f5d4f444b5d6012197db528200289d5">
  <xsd:schema xmlns:xsd="http://www.w3.org/2001/XMLSchema" xmlns:xs="http://www.w3.org/2001/XMLSchema" xmlns:p="http://schemas.microsoft.com/office/2006/metadata/properties" xmlns:ns2="1b4fec6d-1c7c-4ba0-9ee6-e8ce75f78511" xmlns:ns3="14504c6e-0d9b-4d4a-b3a3-0987740fd647" targetNamespace="http://schemas.microsoft.com/office/2006/metadata/properties" ma:root="true" ma:fieldsID="bcb631867f995391887e2e5f1b243c00" ns2:_="" ns3:_="">
    <xsd:import namespace="1b4fec6d-1c7c-4ba0-9ee6-e8ce75f78511"/>
    <xsd:import namespace="14504c6e-0d9b-4d4a-b3a3-0987740fd6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4fec6d-1c7c-4ba0-9ee6-e8ce75f785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765a431-9415-4219-9cd0-5363948861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04c6e-0d9b-4d4a-b3a3-0987740fd64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841b5bd-e91e-4760-a3c8-ca0480eb5559}" ma:internalName="TaxCatchAll" ma:showField="CatchAllData" ma:web="14504c6e-0d9b-4d4a-b3a3-0987740fd6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4504c6e-0d9b-4d4a-b3a3-0987740fd647" xsi:nil="true"/>
    <lcf76f155ced4ddcb4097134ff3c332f xmlns="1b4fec6d-1c7c-4ba0-9ee6-e8ce75f7851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9ECAAD8-22C3-4DAA-B362-AE791BC636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62360D-FEE4-42FD-8AA3-EC3709608BA4}"/>
</file>

<file path=customXml/itemProps3.xml><?xml version="1.0" encoding="utf-8"?>
<ds:datastoreItem xmlns:ds="http://schemas.openxmlformats.org/officeDocument/2006/customXml" ds:itemID="{A426ADFE-1492-4CD7-8460-410A991F89C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70</Words>
  <Application>Microsoft Office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Angular JS Form  Angular JS Form Validation</vt:lpstr>
      <vt:lpstr>Angular JS Form</vt:lpstr>
      <vt:lpstr>PowerPoint Presentation</vt:lpstr>
      <vt:lpstr>PowerPoint Presentation</vt:lpstr>
      <vt:lpstr>PowerPoint Presentation</vt:lpstr>
      <vt:lpstr>PowerPoint Presentation</vt:lpstr>
      <vt:lpstr>Design angular JS form to create two objects user and master. When user clicks on RESET button the default values are restored from master object.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 Form  Angular JS Form Validation</dc:title>
  <dc:creator>SAGAR</dc:creator>
  <cp:lastModifiedBy>Suraj</cp:lastModifiedBy>
  <cp:revision>11</cp:revision>
  <dcterms:created xsi:type="dcterms:W3CDTF">2006-08-16T00:00:00Z</dcterms:created>
  <dcterms:modified xsi:type="dcterms:W3CDTF">2025-03-22T07:02:38Z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0x0101000897AC7ADF11D44087CDA468A5264C01</vt:lpwstr>
  </property>
</Properties>
</file>