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75" r:id="rId11"/>
    <p:sldId id="276" r:id="rId12"/>
    <p:sldId id="277" r:id="rId13"/>
    <p:sldId id="278" r:id="rId14"/>
    <p:sldId id="264" r:id="rId15"/>
    <p:sldId id="267" r:id="rId16"/>
    <p:sldId id="265" r:id="rId17"/>
    <p:sldId id="274" r:id="rId18"/>
    <p:sldId id="268" r:id="rId19"/>
    <p:sldId id="269" r:id="rId20"/>
    <p:sldId id="270" r:id="rId21"/>
    <p:sldId id="273" r:id="rId22"/>
    <p:sldId id="271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78417-9940-4CD5-A13E-DF1E95199C22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B480-1B7A-47DA-A13B-CB81BC298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favorite color: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scope of the controller's favorite color: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favorite color is still: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Notice that controller's color variable does not overwrite the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rootScope's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color value.</a:t>
            </a:r>
            <a:endParaRPr lang="en-US" sz="1200" b="0" i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36B480-1B7A-47DA-A13B-CB81BC29819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9E1C-B041-43D8-A448-25E2BF47BD17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5BE1-CD10-4E63-A66A-EB9623765E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Unit-1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Controllers in Angular JS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JS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scope is a JavaScript object with properties and methods, which are available for both the view and the controller.</a:t>
            </a:r>
          </a:p>
          <a:p>
            <a:r>
              <a:rPr lang="en-US" dirty="0" smtClean="0"/>
              <a:t>The scope is the binding part between the HTML (view) and the JavaScript (controller).</a:t>
            </a:r>
          </a:p>
          <a:p>
            <a:r>
              <a:rPr lang="en-US" dirty="0" smtClean="0"/>
              <a:t>The scope is an object with the available properties and methods.</a:t>
            </a:r>
          </a:p>
          <a:p>
            <a:r>
              <a:rPr lang="en-US" dirty="0" smtClean="0"/>
              <a:t>The scope is available for both the view and the controller.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the Scope?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make a controller in </a:t>
            </a:r>
            <a:r>
              <a:rPr lang="en-US" dirty="0" err="1" smtClean="0"/>
              <a:t>AngularJS</a:t>
            </a:r>
            <a:r>
              <a:rPr lang="en-US" dirty="0" smtClean="0"/>
              <a:t>, you pass the $scope object as an argument: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8229600" cy="354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applications have a $</a:t>
            </a:r>
            <a:r>
              <a:rPr lang="en-US" dirty="0" err="1" smtClean="0"/>
              <a:t>rootScope</a:t>
            </a:r>
            <a:r>
              <a:rPr lang="en-US" dirty="0" smtClean="0"/>
              <a:t> which is the scope created on the HTML element that contains the </a:t>
            </a:r>
            <a:r>
              <a:rPr lang="en-US" dirty="0" err="1" smtClean="0"/>
              <a:t>ng</a:t>
            </a:r>
            <a:r>
              <a:rPr lang="en-US" dirty="0" smtClean="0"/>
              <a:t>-app directive.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rootScope</a:t>
            </a:r>
            <a:r>
              <a:rPr lang="en-US" dirty="0" smtClean="0"/>
              <a:t> is available in the entire application.</a:t>
            </a:r>
          </a:p>
          <a:p>
            <a:r>
              <a:rPr lang="en-US" dirty="0" smtClean="0"/>
              <a:t>If a variable has the same name in both the current scope and in the </a:t>
            </a:r>
            <a:r>
              <a:rPr lang="en-US" dirty="0" err="1" smtClean="0"/>
              <a:t>rootScope</a:t>
            </a:r>
            <a:r>
              <a:rPr lang="en-US" dirty="0" smtClean="0"/>
              <a:t>, the application uses the one in the current scope.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877" y="609600"/>
            <a:ext cx="8043423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AngularJS</a:t>
            </a:r>
            <a:r>
              <a:rPr lang="en-US" dirty="0" smtClean="0"/>
              <a:t> Data Binding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binding in </a:t>
            </a:r>
            <a:r>
              <a:rPr lang="en-US" dirty="0" err="1" smtClean="0"/>
              <a:t>AngularJS</a:t>
            </a:r>
            <a:r>
              <a:rPr lang="en-US" dirty="0" smtClean="0"/>
              <a:t> is the synchronization between the model and the view.</a:t>
            </a:r>
          </a:p>
          <a:p>
            <a:r>
              <a:rPr lang="en-US" dirty="0" smtClean="0"/>
              <a:t>So Data binding has two components.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AngularJS</a:t>
            </a:r>
            <a:r>
              <a:rPr lang="en-US" dirty="0" smtClean="0"/>
              <a:t> applications usually have a data model. The data model is a collection of data available for the application.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276600"/>
            <a:ext cx="7239000" cy="314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HTML container where the </a:t>
            </a:r>
            <a:r>
              <a:rPr lang="en-US" dirty="0" err="1" smtClean="0"/>
              <a:t>AngularJS</a:t>
            </a:r>
            <a:r>
              <a:rPr lang="en-US" dirty="0" smtClean="0"/>
              <a:t> application is displayed, is called the view.</a:t>
            </a:r>
          </a:p>
          <a:p>
            <a:r>
              <a:rPr lang="en-US" dirty="0" smtClean="0"/>
              <a:t>The view has access to the model, and there are several ways of displaying model data in the view.</a:t>
            </a:r>
          </a:p>
          <a:p>
            <a:r>
              <a:rPr lang="en-US" dirty="0" smtClean="0"/>
              <a:t>You can use the </a:t>
            </a:r>
            <a:r>
              <a:rPr lang="en-US" dirty="0" err="1" smtClean="0"/>
              <a:t>ng</a:t>
            </a:r>
            <a:r>
              <a:rPr lang="en-US" dirty="0" smtClean="0"/>
              <a:t>-bind directive, which will bind the </a:t>
            </a:r>
            <a:r>
              <a:rPr lang="en-US" dirty="0" err="1" smtClean="0"/>
              <a:t>innerHTML</a:t>
            </a:r>
            <a:r>
              <a:rPr lang="en-US" dirty="0" smtClean="0"/>
              <a:t> of the element to the specified model property: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Typed Of Data binding</a:t>
            </a:r>
            <a:endParaRPr lang="en-US" dirty="0"/>
          </a:p>
        </p:txBody>
      </p:sp>
      <p:pic>
        <p:nvPicPr>
          <p:cNvPr id="4" name="Content Placeholder 3" descr="word-image-17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2005806"/>
            <a:ext cx="6410325" cy="37147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of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use the </a:t>
            </a:r>
            <a:r>
              <a:rPr lang="en-US" dirty="0" err="1" smtClean="0"/>
              <a:t>ng</a:t>
            </a:r>
            <a:r>
              <a:rPr lang="en-US" dirty="0" smtClean="0"/>
              <a:t>-bind directive, which will bind the </a:t>
            </a:r>
            <a:r>
              <a:rPr lang="en-US" dirty="0" err="1" smtClean="0"/>
              <a:t>innerHTML</a:t>
            </a:r>
            <a:r>
              <a:rPr lang="en-US" dirty="0" smtClean="0"/>
              <a:t> of the element to the specified model property: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You can also use double braces {{</a:t>
            </a:r>
            <a:r>
              <a:rPr lang="en-US" i="1" dirty="0" smtClean="0"/>
              <a:t> </a:t>
            </a:r>
            <a:r>
              <a:rPr lang="en-US" dirty="0" smtClean="0"/>
              <a:t>}} to display content from the model: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4343400" cy="1182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410200"/>
            <a:ext cx="334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of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3. The </a:t>
            </a:r>
            <a:r>
              <a:rPr lang="en-US" dirty="0" err="1" smtClean="0"/>
              <a:t>ng</a:t>
            </a:r>
            <a:r>
              <a:rPr lang="en-US" dirty="0" smtClean="0"/>
              <a:t>-model Directive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4. Two-way Binding</a:t>
            </a:r>
          </a:p>
          <a:p>
            <a:pPr>
              <a:buNone/>
            </a:pPr>
            <a:r>
              <a:rPr lang="en-US" dirty="0" smtClean="0"/>
              <a:t>   Data binding in </a:t>
            </a:r>
            <a:r>
              <a:rPr lang="en-US" dirty="0" err="1" smtClean="0"/>
              <a:t>AngularJS</a:t>
            </a:r>
            <a:r>
              <a:rPr lang="en-US" dirty="0" smtClean="0"/>
              <a:t> is the synchronization between the model and the view.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6629400" cy="14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>
                <a:solidFill>
                  <a:srgbClr val="FF0000"/>
                </a:solidFill>
              </a:rPr>
              <a:t>What is Controller in </a:t>
            </a:r>
            <a:r>
              <a:rPr lang="en-US" b="1" dirty="0" err="1">
                <a:solidFill>
                  <a:srgbClr val="FF0000"/>
                </a:solidFill>
              </a:rPr>
              <a:t>AngularJs</a:t>
            </a:r>
            <a:r>
              <a:rPr lang="en-US" b="1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Controllers in </a:t>
            </a:r>
            <a:r>
              <a:rPr lang="en-US" dirty="0" err="1"/>
              <a:t>AngularJs</a:t>
            </a:r>
            <a:r>
              <a:rPr lang="en-US" dirty="0"/>
              <a:t> takes the data from the </a:t>
            </a:r>
            <a:r>
              <a:rPr lang="en-US" dirty="0" smtClean="0"/>
              <a:t>View , </a:t>
            </a:r>
            <a:r>
              <a:rPr lang="en-US" dirty="0"/>
              <a:t>processes the data, and then sends that data across to the view which is displayed to the end user. The Controller will have your core business logic</a:t>
            </a:r>
            <a:r>
              <a:rPr lang="en-US" dirty="0" smtClean="0"/>
              <a:t>.</a:t>
            </a:r>
          </a:p>
          <a:p>
            <a:r>
              <a:rPr lang="en-US" dirty="0"/>
              <a:t>The controller will use the data model, carry out the required processing and then pass the output to the view which in turn is displayed to the end user.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of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2 way binding?</a:t>
            </a:r>
          </a:p>
          <a:p>
            <a:pPr>
              <a:buNone/>
            </a:pPr>
            <a:r>
              <a:rPr lang="en-US" dirty="0" smtClean="0"/>
              <a:t>When data in the </a:t>
            </a:r>
            <a:r>
              <a:rPr lang="en-US" i="1" dirty="0" smtClean="0"/>
              <a:t>model</a:t>
            </a:r>
            <a:r>
              <a:rPr lang="en-US" dirty="0" smtClean="0"/>
              <a:t> changes, the </a:t>
            </a:r>
            <a:r>
              <a:rPr lang="en-US" i="1" dirty="0" smtClean="0"/>
              <a:t>view</a:t>
            </a:r>
            <a:r>
              <a:rPr lang="en-US" dirty="0" smtClean="0"/>
              <a:t> reflects the change, and when data in the </a:t>
            </a:r>
            <a:r>
              <a:rPr lang="en-US" i="1" dirty="0" smtClean="0"/>
              <a:t>view</a:t>
            </a:r>
            <a:r>
              <a:rPr lang="en-US" dirty="0" smtClean="0"/>
              <a:t> changes, the </a:t>
            </a:r>
            <a:r>
              <a:rPr lang="en-US" i="1" dirty="0" smtClean="0"/>
              <a:t>model</a:t>
            </a:r>
            <a:r>
              <a:rPr lang="en-US" dirty="0" smtClean="0"/>
              <a:t> is updated as well. This happens immediately and automatically, which makes sure that the model and the view is updated at all times.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-way-Data-Binding-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00"/>
            <a:ext cx="635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2 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1295400"/>
            <a:ext cx="647803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flipV="1">
            <a:off x="3352800" y="2819400"/>
            <a:ext cx="1143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Angular JS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Sort the Data in Angular JS tabl</a:t>
            </a:r>
            <a:r>
              <a:rPr lang="en-US" dirty="0" smtClean="0"/>
              <a:t>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533400"/>
            <a:ext cx="7721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6324600" cy="499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296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Controller does from </a:t>
            </a:r>
            <a:r>
              <a:rPr lang="en-US" b="1" dirty="0" err="1">
                <a:solidFill>
                  <a:srgbClr val="FF0000"/>
                </a:solidFill>
              </a:rPr>
              <a:t>Angular's</a:t>
            </a:r>
            <a:r>
              <a:rPr lang="en-US" b="1" dirty="0">
                <a:solidFill>
                  <a:srgbClr val="FF0000"/>
                </a:solidFill>
              </a:rPr>
              <a:t> perspective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6553200" cy="375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2" y="381000"/>
            <a:ext cx="896275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define Methods in </a:t>
            </a:r>
            <a:r>
              <a:rPr lang="en-US" b="1" dirty="0" smtClean="0">
                <a:solidFill>
                  <a:srgbClr val="FF0000"/>
                </a:solidFill>
              </a:rPr>
              <a:t>Controller?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Normally, one would want to define multiple methods in the controller to separate the business logic.</a:t>
            </a:r>
          </a:p>
          <a:p>
            <a:r>
              <a:rPr lang="en-US" dirty="0"/>
              <a:t>For example, suppose if you wanted to have your controller do 2 basic things,</a:t>
            </a:r>
          </a:p>
          <a:p>
            <a:pPr lvl="1"/>
            <a:r>
              <a:rPr lang="en-US" dirty="0"/>
              <a:t>Perform the addition of 2 numbers</a:t>
            </a:r>
          </a:p>
          <a:p>
            <a:pPr lvl="1"/>
            <a:r>
              <a:rPr lang="en-US" dirty="0"/>
              <a:t>Perform the subtraction of 2 numbers</a:t>
            </a:r>
          </a:p>
          <a:p>
            <a:r>
              <a:rPr lang="en-US" dirty="0"/>
              <a:t>You would then ideally create 2 methods inside of your controller, one to perform the addition and the other to perform the subtraction.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296" y="381000"/>
            <a:ext cx="870890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818" y="685800"/>
            <a:ext cx="848590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02600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524000"/>
            <a:ext cx="6134100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2819400"/>
            <a:ext cx="279082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419600"/>
            <a:ext cx="4362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>
          <a:xfrm>
            <a:off x="4419600" y="3352800"/>
            <a:ext cx="1130808" cy="6096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286000" y="4419600"/>
            <a:ext cx="2209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0" y="4191000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External Script File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7AC7ADF11D44087CDA468A5264C01" ma:contentTypeVersion="10" ma:contentTypeDescription="Create a new document." ma:contentTypeScope="" ma:versionID="6d4d68f6225f919a8c96e95fa8c01f53">
  <xsd:schema xmlns:xsd="http://www.w3.org/2001/XMLSchema" xmlns:xs="http://www.w3.org/2001/XMLSchema" xmlns:p="http://schemas.microsoft.com/office/2006/metadata/properties" xmlns:ns2="1b4fec6d-1c7c-4ba0-9ee6-e8ce75f78511" xmlns:ns3="14504c6e-0d9b-4d4a-b3a3-0987740fd647" targetNamespace="http://schemas.microsoft.com/office/2006/metadata/properties" ma:root="true" ma:fieldsID="9bf6df2496cbca3f2595b95bc788fae9" ns2:_="" ns3:_="">
    <xsd:import namespace="1b4fec6d-1c7c-4ba0-9ee6-e8ce75f78511"/>
    <xsd:import namespace="14504c6e-0d9b-4d4a-b3a3-0987740fd6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fec6d-1c7c-4ba0-9ee6-e8ce75f785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04c6e-0d9b-4d4a-b3a3-0987740fd64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1b5bd-e91e-4760-a3c8-ca0480eb5559}" ma:internalName="TaxCatchAll" ma:showField="CatchAllData" ma:web="14504c6e-0d9b-4d4a-b3a3-0987740fd6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4504c6e-0d9b-4d4a-b3a3-0987740fd647" xsi:nil="true"/>
    <lcf76f155ced4ddcb4097134ff3c332f xmlns="1b4fec6d-1c7c-4ba0-9ee6-e8ce75f785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D32D329-0D92-4FB4-AC17-3C56ABF6A1F2}"/>
</file>

<file path=customXml/itemProps2.xml><?xml version="1.0" encoding="utf-8"?>
<ds:datastoreItem xmlns:ds="http://schemas.openxmlformats.org/officeDocument/2006/customXml" ds:itemID="{1A7EEB8E-2FE0-4F52-BFCC-C0D714200BC3}"/>
</file>

<file path=customXml/itemProps3.xml><?xml version="1.0" encoding="utf-8"?>
<ds:datastoreItem xmlns:ds="http://schemas.openxmlformats.org/officeDocument/2006/customXml" ds:itemID="{E9D3A259-0F9E-46C6-8848-A1C39E4E1826}"/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431</Words>
  <Application>Microsoft Office PowerPoint</Application>
  <PresentationFormat>On-screen Show (4:3)</PresentationFormat>
  <Paragraphs>67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Unit-1</vt:lpstr>
      <vt:lpstr> What is Controller in AngularJs?</vt:lpstr>
      <vt:lpstr>What Controller does from Angular's perspective </vt:lpstr>
      <vt:lpstr>Slide 4</vt:lpstr>
      <vt:lpstr>Slide 5</vt:lpstr>
      <vt:lpstr>How to define Methods in Controller?</vt:lpstr>
      <vt:lpstr>Slide 7</vt:lpstr>
      <vt:lpstr>Slide 8</vt:lpstr>
      <vt:lpstr>Slide 9</vt:lpstr>
      <vt:lpstr>Angular JS Scope</vt:lpstr>
      <vt:lpstr>How to Use the Scope? </vt:lpstr>
      <vt:lpstr>Root Scope</vt:lpstr>
      <vt:lpstr>Slide 13</vt:lpstr>
      <vt:lpstr>AngularJS Data Binding </vt:lpstr>
      <vt:lpstr>Model</vt:lpstr>
      <vt:lpstr>View</vt:lpstr>
      <vt:lpstr>Typed Of Data binding</vt:lpstr>
      <vt:lpstr>Different Ways of Binding</vt:lpstr>
      <vt:lpstr>Different Ways of Binding</vt:lpstr>
      <vt:lpstr>Different Ways of Binding</vt:lpstr>
      <vt:lpstr>Slide 21</vt:lpstr>
      <vt:lpstr>Example of 2 Way Binding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</dc:title>
  <dc:creator>SAGAR</dc:creator>
  <cp:lastModifiedBy>SAGAR</cp:lastModifiedBy>
  <cp:revision>20</cp:revision>
  <dcterms:created xsi:type="dcterms:W3CDTF">2020-12-05T10:19:25Z</dcterms:created>
  <dcterms:modified xsi:type="dcterms:W3CDTF">2020-12-14T05:19:06Z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0x0101000897AC7ADF11D44087CDA468A5264C01</vt:lpwstr>
  </property>
</Properties>
</file>