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75" r:id="rId14"/>
    <p:sldId id="276" r:id="rId15"/>
    <p:sldId id="277" r:id="rId16"/>
    <p:sldId id="278" r:id="rId17"/>
    <p:sldId id="264" r:id="rId18"/>
    <p:sldId id="267" r:id="rId19"/>
    <p:sldId id="265" r:id="rId20"/>
    <p:sldId id="274" r:id="rId21"/>
    <p:sldId id="268" r:id="rId22"/>
    <p:sldId id="269" r:id="rId23"/>
    <p:sldId id="270" r:id="rId24"/>
    <p:sldId id="273" r:id="rId25"/>
    <p:sldId id="271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8417-9940-4CD5-A13E-DF1E95199C22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B480-1B7A-47DA-A13B-CB81BC298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favorite color: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 of the controller's favorite color: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favorite color is still: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controller's color variable does not overwrite the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 value.</a:t>
            </a:r>
            <a:endParaRPr lang="en-US" sz="120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B480-1B7A-47DA-A13B-CB81BC2981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9E1C-B041-43D8-A448-25E2BF47BD17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Unit-5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Controllers in Angular 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scope is a JavaScript object with properties and methods, which are available for both the view and the controller.</a:t>
            </a:r>
          </a:p>
          <a:p>
            <a:r>
              <a:rPr lang="en-US" dirty="0"/>
              <a:t>The scope is the binding part between the HTML (view) and the JavaScript (controller).</a:t>
            </a:r>
          </a:p>
          <a:p>
            <a:r>
              <a:rPr lang="en-US" dirty="0"/>
              <a:t>The scope is an object with the available properties and methods.</a:t>
            </a:r>
          </a:p>
          <a:p>
            <a:r>
              <a:rPr lang="en-US" dirty="0"/>
              <a:t>The scope is available for both the view and the controller.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the Scope?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controller in </a:t>
            </a:r>
            <a:r>
              <a:rPr lang="en-US" dirty="0" err="1"/>
              <a:t>AngularJS</a:t>
            </a:r>
            <a:r>
              <a:rPr lang="en-US" dirty="0"/>
              <a:t>, you pass the $scope object as an argument: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8229600" cy="35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applications have a $</a:t>
            </a:r>
            <a:r>
              <a:rPr lang="en-US" dirty="0" err="1"/>
              <a:t>rootScope</a:t>
            </a:r>
            <a:r>
              <a:rPr lang="en-US" dirty="0"/>
              <a:t> which is the scope created on the HTML element that contains the </a:t>
            </a:r>
            <a:r>
              <a:rPr lang="en-US" dirty="0" err="1"/>
              <a:t>ng</a:t>
            </a:r>
            <a:r>
              <a:rPr lang="en-US" dirty="0"/>
              <a:t>-app directive.</a:t>
            </a:r>
          </a:p>
          <a:p>
            <a:r>
              <a:rPr lang="en-US" dirty="0"/>
              <a:t>The </a:t>
            </a:r>
            <a:r>
              <a:rPr lang="en-US" dirty="0" err="1"/>
              <a:t>rootScope</a:t>
            </a:r>
            <a:r>
              <a:rPr lang="en-US" dirty="0"/>
              <a:t> is available in the entire application.</a:t>
            </a:r>
          </a:p>
          <a:p>
            <a:r>
              <a:rPr lang="en-US" dirty="0"/>
              <a:t>If a variable has the same name in both the current scope and in the </a:t>
            </a:r>
            <a:r>
              <a:rPr lang="en-US" dirty="0" err="1"/>
              <a:t>rootScope</a:t>
            </a:r>
            <a:r>
              <a:rPr lang="en-US" dirty="0"/>
              <a:t>, the application uses the one in the root scope.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877" y="609600"/>
            <a:ext cx="8043423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Data Binding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in </a:t>
            </a:r>
            <a:r>
              <a:rPr lang="en-US" dirty="0" err="1"/>
              <a:t>AngularJS</a:t>
            </a:r>
            <a:r>
              <a:rPr lang="en-US" dirty="0"/>
              <a:t> is the synchronization between the model and the view.</a:t>
            </a:r>
          </a:p>
          <a:p>
            <a:r>
              <a:rPr lang="en-US" dirty="0"/>
              <a:t>So Data binding has two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applications usually have a data model. The data model is a collection of data available for the application.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7239000" cy="31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container where the </a:t>
            </a:r>
            <a:r>
              <a:rPr lang="en-US" dirty="0" err="1"/>
              <a:t>AngularJS</a:t>
            </a:r>
            <a:r>
              <a:rPr lang="en-US" dirty="0"/>
              <a:t> application is displayed, is called the view.</a:t>
            </a:r>
          </a:p>
          <a:p>
            <a:r>
              <a:rPr lang="en-US" dirty="0"/>
              <a:t>The view has access to the model, and there are several ways of displaying model data in the view.</a:t>
            </a:r>
          </a:p>
          <a:p>
            <a:r>
              <a:rPr lang="en-US" dirty="0"/>
              <a:t>You can use the </a:t>
            </a:r>
            <a:r>
              <a:rPr lang="en-US" dirty="0" err="1"/>
              <a:t>ng</a:t>
            </a:r>
            <a:r>
              <a:rPr lang="en-US" dirty="0"/>
              <a:t>-bind directive, which will bind the </a:t>
            </a:r>
            <a:r>
              <a:rPr lang="en-US" dirty="0" err="1"/>
              <a:t>innerHTML</a:t>
            </a:r>
            <a:r>
              <a:rPr lang="en-US" dirty="0"/>
              <a:t> of the element to the specified model property: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Of Data binding</a:t>
            </a:r>
          </a:p>
        </p:txBody>
      </p:sp>
      <p:pic>
        <p:nvPicPr>
          <p:cNvPr id="4" name="Content Placeholder 3" descr="word-image-17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005806"/>
            <a:ext cx="6410325" cy="37147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use the </a:t>
            </a:r>
            <a:r>
              <a:rPr lang="en-US" dirty="0" err="1"/>
              <a:t>ng</a:t>
            </a:r>
            <a:r>
              <a:rPr lang="en-US" dirty="0"/>
              <a:t>-bind directive, which will bind the </a:t>
            </a:r>
            <a:r>
              <a:rPr lang="en-US" dirty="0" err="1"/>
              <a:t>innerHTML</a:t>
            </a:r>
            <a:r>
              <a:rPr lang="en-US" dirty="0"/>
              <a:t> of the element to the specified model property: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also use double braces {{</a:t>
            </a:r>
            <a:r>
              <a:rPr lang="en-US" i="1" dirty="0"/>
              <a:t> </a:t>
            </a:r>
            <a:r>
              <a:rPr lang="en-US" dirty="0"/>
              <a:t>}} to display content from the model: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4343400" cy="118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410200"/>
            <a:ext cx="334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3. The </a:t>
            </a:r>
            <a:r>
              <a:rPr lang="en-US" dirty="0" err="1"/>
              <a:t>ng</a:t>
            </a:r>
            <a:r>
              <a:rPr lang="en-US" dirty="0"/>
              <a:t>-model Directive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4. Two-way Binding</a:t>
            </a:r>
          </a:p>
          <a:p>
            <a:pPr>
              <a:buNone/>
            </a:pPr>
            <a:r>
              <a:rPr lang="en-US" dirty="0"/>
              <a:t>   Data binding in </a:t>
            </a:r>
            <a:r>
              <a:rPr lang="en-US" dirty="0" err="1"/>
              <a:t>AngularJS</a:t>
            </a:r>
            <a:r>
              <a:rPr lang="en-US" dirty="0"/>
              <a:t> is the synchronization between the model and the view.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629400" cy="14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What is Controller in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Controllers in </a:t>
            </a:r>
            <a:r>
              <a:rPr lang="en-US" dirty="0" err="1"/>
              <a:t>AngularJs</a:t>
            </a:r>
            <a:r>
              <a:rPr lang="en-US" dirty="0"/>
              <a:t> takes the data from the model , processes the data, and then sends that data across to the view which is displayed to the end user. The Controller will have your core business logic.</a:t>
            </a:r>
          </a:p>
          <a:p>
            <a:r>
              <a:rPr lang="en-US" dirty="0"/>
              <a:t>The controller will use the data model, carry out the required processing and then pass the output to the view which in turn is displayed to the end user.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2 way binding?</a:t>
            </a:r>
          </a:p>
          <a:p>
            <a:pPr>
              <a:buNone/>
            </a:pPr>
            <a:r>
              <a:rPr lang="en-US" dirty="0"/>
              <a:t>When data in the </a:t>
            </a:r>
            <a:r>
              <a:rPr lang="en-US" i="1" dirty="0"/>
              <a:t>model</a:t>
            </a:r>
            <a:r>
              <a:rPr lang="en-US" dirty="0"/>
              <a:t> changes, the </a:t>
            </a:r>
            <a:r>
              <a:rPr lang="en-US" i="1" dirty="0"/>
              <a:t>view</a:t>
            </a:r>
            <a:r>
              <a:rPr lang="en-US" dirty="0"/>
              <a:t> reflects the change, and when data in the </a:t>
            </a:r>
            <a:r>
              <a:rPr lang="en-US" i="1" dirty="0"/>
              <a:t>view</a:t>
            </a:r>
            <a:r>
              <a:rPr lang="en-US" dirty="0"/>
              <a:t> changes, the </a:t>
            </a:r>
            <a:r>
              <a:rPr lang="en-US" i="1" dirty="0"/>
              <a:t>model</a:t>
            </a:r>
            <a:r>
              <a:rPr lang="en-US" dirty="0"/>
              <a:t> is updated as well. This happens immediately and automatically, which makes sure that the model and the view is updated at all times.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-way-Data-Binding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2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95400"/>
            <a:ext cx="64780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3352800" y="2819400"/>
            <a:ext cx="1143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Angular JS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the Data in Angular JS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72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324600" cy="49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Controller does from </a:t>
            </a:r>
            <a:r>
              <a:rPr lang="en-US" b="1" dirty="0" err="1">
                <a:solidFill>
                  <a:srgbClr val="FF0000"/>
                </a:solidFill>
              </a:rPr>
              <a:t>Angular's</a:t>
            </a:r>
            <a:r>
              <a:rPr lang="en-US" b="1" dirty="0">
                <a:solidFill>
                  <a:srgbClr val="FF0000"/>
                </a:solidFill>
              </a:rPr>
              <a:t> perspective</a:t>
            </a:r>
            <a:br>
              <a:rPr lang="en-US" b="1" dirty="0"/>
            </a:b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6553200" cy="37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" y="381000"/>
            <a:ext cx="896275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define Methods in Controller?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Normally, one would want to define multiple methods in the controller to separate the business logic.</a:t>
            </a:r>
          </a:p>
          <a:p>
            <a:r>
              <a:rPr lang="en-US" dirty="0"/>
              <a:t>For example, suppose if you wanted to have your controller do 2 basic things,</a:t>
            </a:r>
          </a:p>
          <a:p>
            <a:pPr lvl="1"/>
            <a:r>
              <a:rPr lang="en-US" dirty="0"/>
              <a:t>Perform the addition of 2 numbers</a:t>
            </a:r>
          </a:p>
          <a:p>
            <a:pPr lvl="1"/>
            <a:r>
              <a:rPr lang="en-US" dirty="0"/>
              <a:t>Perform the subtraction of 2 numbers</a:t>
            </a:r>
          </a:p>
          <a:p>
            <a:r>
              <a:rPr lang="en-US" dirty="0"/>
              <a:t>You would then ideally create 2 methods inside of your controller, one to perform the addition and the other to perform the subtraction.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96" y="381000"/>
            <a:ext cx="870890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18" y="685800"/>
            <a:ext cx="848590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02600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6134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819400"/>
            <a:ext cx="2790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19600"/>
            <a:ext cx="4362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419600" y="3352800"/>
            <a:ext cx="1130808" cy="6096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4419600"/>
            <a:ext cx="2209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4191000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External Script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9" ma:contentTypeDescription="Create a new document." ma:contentTypeScope="" ma:versionID="5cd4d06503bdb6b59fb361190fb48101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752e0b7f0c7f5e52ac0374bd124595a8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BDAFD-F76C-441A-B13F-EF05DC506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8BE6C-6882-471E-916F-54AE595C3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3A45E7-60D6-490C-8C11-BFD9236E173D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616</Words>
  <Application>Microsoft Office PowerPoint</Application>
  <PresentationFormat>On-screen Show (4:3)</PresentationFormat>
  <Paragraphs>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Unit-5</vt:lpstr>
      <vt:lpstr> What is Controller in AngularJs?</vt:lpstr>
      <vt:lpstr>What Controller does from Angular's perspective </vt:lpstr>
      <vt:lpstr>PowerPoint Presentation</vt:lpstr>
      <vt:lpstr>PowerPoint Presentation</vt:lpstr>
      <vt:lpstr>How to define Methods in Controller?</vt:lpstr>
      <vt:lpstr>PowerPoint Presentation</vt:lpstr>
      <vt:lpstr>PowerPoint Presentation</vt:lpstr>
      <vt:lpstr>PowerPoint Presentation</vt:lpstr>
      <vt:lpstr>Angular JS Scope</vt:lpstr>
      <vt:lpstr>How to Use the Scope? </vt:lpstr>
      <vt:lpstr>Root Scope</vt:lpstr>
      <vt:lpstr>PowerPoint Presentation</vt:lpstr>
      <vt:lpstr>AngularJS Data Binding </vt:lpstr>
      <vt:lpstr>Model</vt:lpstr>
      <vt:lpstr>View</vt:lpstr>
      <vt:lpstr>Typed Of Data binding</vt:lpstr>
      <vt:lpstr>Different Ways of Binding</vt:lpstr>
      <vt:lpstr>Different Ways of Binding</vt:lpstr>
      <vt:lpstr>Different Ways of Binding</vt:lpstr>
      <vt:lpstr>PowerPoint Presentation</vt:lpstr>
      <vt:lpstr>Example of 2 Way Binding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SAGAR</dc:creator>
  <cp:lastModifiedBy>Suraj</cp:lastModifiedBy>
  <cp:revision>23</cp:revision>
  <dcterms:created xsi:type="dcterms:W3CDTF">2020-12-05T10:19:25Z</dcterms:created>
  <dcterms:modified xsi:type="dcterms:W3CDTF">2025-03-22T07:02:20Z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