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74" r:id="rId8"/>
    <p:sldId id="275" r:id="rId9"/>
    <p:sldId id="260" r:id="rId10"/>
    <p:sldId id="269" r:id="rId11"/>
    <p:sldId id="270" r:id="rId12"/>
    <p:sldId id="271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98A4E-F43C-4DF1-B577-7FE7D2CEFDA1}" v="43" dt="2021-04-27T06:54:21.808"/>
    <p1510:client id="{A7CDF9DE-679A-45C8-BF2F-C6C221577C32}" v="1" dt="2023-12-01T16:01:10.714"/>
    <p1510:client id="{F45FB677-22D2-4C0B-B4CE-B963B4343AD4}" v="2" dt="2023-10-24T05:58:37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Adik - 70472100495" userId="S::pranav.adik495@svkmmumbai.onmicrosoft.com::efd1c5a7-ddbd-4b40-8a80-09c544ca99a6" providerId="AD" clId="Web-{A7CDF9DE-679A-45C8-BF2F-C6C221577C32}"/>
    <pc:docChg chg="modSld">
      <pc:chgData name="Pranav Adik - 70472100495" userId="S::pranav.adik495@svkmmumbai.onmicrosoft.com::efd1c5a7-ddbd-4b40-8a80-09c544ca99a6" providerId="AD" clId="Web-{A7CDF9DE-679A-45C8-BF2F-C6C221577C32}" dt="2023-12-01T16:01:10.714" v="0" actId="1076"/>
      <pc:docMkLst>
        <pc:docMk/>
      </pc:docMkLst>
      <pc:sldChg chg="modSp">
        <pc:chgData name="Pranav Adik - 70472100495" userId="S::pranav.adik495@svkmmumbai.onmicrosoft.com::efd1c5a7-ddbd-4b40-8a80-09c544ca99a6" providerId="AD" clId="Web-{A7CDF9DE-679A-45C8-BF2F-C6C221577C32}" dt="2023-12-01T16:01:10.714" v="0" actId="1076"/>
        <pc:sldMkLst>
          <pc:docMk/>
          <pc:sldMk cId="0" sldId="266"/>
        </pc:sldMkLst>
        <pc:picChg chg="mod">
          <ac:chgData name="Pranav Adik - 70472100495" userId="S::pranav.adik495@svkmmumbai.onmicrosoft.com::efd1c5a7-ddbd-4b40-8a80-09c544ca99a6" providerId="AD" clId="Web-{A7CDF9DE-679A-45C8-BF2F-C6C221577C32}" dt="2023-12-01T16:01:10.714" v="0" actId="1076"/>
          <ac:picMkLst>
            <pc:docMk/>
            <pc:sldMk cId="0" sldId="266"/>
            <ac:picMk id="8194" creationId="{00000000-0000-0000-0000-000000000000}"/>
          </ac:picMkLst>
        </pc:picChg>
      </pc:sldChg>
    </pc:docChg>
  </pc:docChgLst>
  <pc:docChgLst>
    <pc:chgData name="Jensy Aya - 70472100488" userId="S::jensy.aya88@svkmmumbai.onmicrosoft.com::851168f7-407e-44f5-92e9-05a54f97bc5e" providerId="AD" clId="Web-{F45FB677-22D2-4C0B-B4CE-B963B4343AD4}"/>
    <pc:docChg chg="sldOrd">
      <pc:chgData name="Jensy Aya - 70472100488" userId="S::jensy.aya88@svkmmumbai.onmicrosoft.com::851168f7-407e-44f5-92e9-05a54f97bc5e" providerId="AD" clId="Web-{F45FB677-22D2-4C0B-B4CE-B963B4343AD4}" dt="2023-10-24T05:58:37.471" v="1"/>
      <pc:docMkLst>
        <pc:docMk/>
      </pc:docMkLst>
      <pc:sldChg chg="ord">
        <pc:chgData name="Jensy Aya - 70472100488" userId="S::jensy.aya88@svkmmumbai.onmicrosoft.com::851168f7-407e-44f5-92e9-05a54f97bc5e" providerId="AD" clId="Web-{F45FB677-22D2-4C0B-B4CE-B963B4343AD4}" dt="2023-10-24T05:58:37.471" v="1"/>
        <pc:sldMkLst>
          <pc:docMk/>
          <pc:sldMk cId="0" sldId="260"/>
        </pc:sldMkLst>
      </pc:sldChg>
    </pc:docChg>
  </pc:docChgLst>
  <pc:docChgLst>
    <pc:chgData name="Suraj Patil (MPSTME-Shirpur)" userId="S::suraj.patil@nmims.edu::be167f35-bc36-498b-ae90-8ef5c33e5d98" providerId="AD" clId="Web-{1A198A4E-F43C-4DF1-B577-7FE7D2CEFDA1}"/>
    <pc:docChg chg="modSld">
      <pc:chgData name="Suraj Patil (MPSTME-Shirpur)" userId="S::suraj.patil@nmims.edu::be167f35-bc36-498b-ae90-8ef5c33e5d98" providerId="AD" clId="Web-{1A198A4E-F43C-4DF1-B577-7FE7D2CEFDA1}" dt="2021-04-27T06:54:20.667" v="19" actId="20577"/>
      <pc:docMkLst>
        <pc:docMk/>
      </pc:docMkLst>
      <pc:sldChg chg="modSp">
        <pc:chgData name="Suraj Patil (MPSTME-Shirpur)" userId="S::suraj.patil@nmims.edu::be167f35-bc36-498b-ae90-8ef5c33e5d98" providerId="AD" clId="Web-{1A198A4E-F43C-4DF1-B577-7FE7D2CEFDA1}" dt="2021-04-27T06:54:20.667" v="19" actId="20577"/>
        <pc:sldMkLst>
          <pc:docMk/>
          <pc:sldMk cId="0" sldId="260"/>
        </pc:sldMkLst>
        <pc:spChg chg="mod">
          <ac:chgData name="Suraj Patil (MPSTME-Shirpur)" userId="S::suraj.patil@nmims.edu::be167f35-bc36-498b-ae90-8ef5c33e5d98" providerId="AD" clId="Web-{1A198A4E-F43C-4DF1-B577-7FE7D2CEFDA1}" dt="2021-04-27T06:54:20.667" v="19" actId="20577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543C-C5C0-4445-BB30-D15C5D0F6B5B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B9CE1-E76A-47D9-9481-3BBC5571E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MYSQL database with Node.js: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1095375"/>
            <a:ext cx="85915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0" y="533400"/>
            <a:ext cx="368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Node JS With MYSQL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714375"/>
            <a:ext cx="836295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62865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71600"/>
            <a:ext cx="76962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0" y="457200"/>
            <a:ext cx="13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Create 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1057275"/>
            <a:ext cx="83153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95400" y="533400"/>
            <a:ext cx="506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Script to insert Single Record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734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36385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81400"/>
            <a:ext cx="83058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83980" y="2895600"/>
            <a:ext cx="6160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Insert Multiple Records Using array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5622"/>
            <a:ext cx="77057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74390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0"/>
            <a:ext cx="65055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647700"/>
            <a:ext cx="72675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Node JS Express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66728"/>
            <a:ext cx="7983575" cy="34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671" y="838200"/>
            <a:ext cx="7424007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DCA0C-FBC3-4A07-8DA3-7FD40594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138237"/>
            <a:ext cx="8053388" cy="46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9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B1225-4F7A-4EF7-B27D-ED16F0CC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457"/>
            <a:ext cx="9144000" cy="4329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8C3E3-2606-481B-A41E-E99EDCA1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6652"/>
            <a:ext cx="1504950" cy="33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916C57-D19E-4540-A868-DC402A3C209B}"/>
              </a:ext>
            </a:extLst>
          </p:cNvPr>
          <p:cNvSpPr txBox="1"/>
          <p:nvPr/>
        </p:nvSpPr>
        <p:spPr>
          <a:xfrm>
            <a:off x="1600200" y="5593543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method request that server deletes </a:t>
            </a:r>
            <a:r>
              <a:rPr lang="en-US"/>
              <a:t>specified resource.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50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In Node JS Express Every route is associated route handler.</a:t>
            </a:r>
          </a:p>
          <a:p>
            <a:r>
              <a:rPr lang="en-US" dirty="0"/>
              <a:t>A route associates a HTTP verb like GET or POST, a URL path and a function that is called to handle that pattern.</a:t>
            </a:r>
          </a:p>
          <a:p>
            <a:r>
              <a:rPr lang="en-US" dirty="0"/>
              <a:t>Routes allow you to match particular patterns of characters in a URL, and extract some values from the URL and pass them as parameters to the route handler.</a:t>
            </a:r>
          </a:p>
          <a:p>
            <a:r>
              <a:rPr lang="en-US" dirty="0">
                <a:cs typeface="Calibri"/>
              </a:rPr>
              <a:t>Routes are URL Schemas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Routing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seen a basic application which serves HTTP request for the homepage. Routing refers to determining how an application responds to a client request to a particular endpoint, which is a URI (or path) and a specific HTTP request method (GET, POST, and so on).</a:t>
            </a:r>
          </a:p>
          <a:p>
            <a:r>
              <a:rPr lang="en-US" dirty="0">
                <a:solidFill>
                  <a:srgbClr val="FF0000"/>
                </a:solidFill>
              </a:rPr>
              <a:t>We will extend our Hello World program to handle more types of HTTP requests.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6400800" cy="62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674427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64674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7AC7ADF11D44087CDA468A5264C01" ma:contentTypeVersion="11" ma:contentTypeDescription="Create a new document." ma:contentTypeScope="" ma:versionID="3f5d4f444b5d6012197db528200289d5">
  <xsd:schema xmlns:xsd="http://www.w3.org/2001/XMLSchema" xmlns:xs="http://www.w3.org/2001/XMLSchema" xmlns:p="http://schemas.microsoft.com/office/2006/metadata/properties" xmlns:ns2="1b4fec6d-1c7c-4ba0-9ee6-e8ce75f78511" xmlns:ns3="14504c6e-0d9b-4d4a-b3a3-0987740fd647" targetNamespace="http://schemas.microsoft.com/office/2006/metadata/properties" ma:root="true" ma:fieldsID="bcb631867f995391887e2e5f1b243c00" ns2:_="" ns3:_="">
    <xsd:import namespace="1b4fec6d-1c7c-4ba0-9ee6-e8ce75f78511"/>
    <xsd:import namespace="14504c6e-0d9b-4d4a-b3a3-0987740fd6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fec6d-1c7c-4ba0-9ee6-e8ce75f78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04c6e-0d9b-4d4a-b3a3-0987740fd64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1b5bd-e91e-4760-a3c8-ca0480eb5559}" ma:internalName="TaxCatchAll" ma:showField="CatchAllData" ma:web="14504c6e-0d9b-4d4a-b3a3-0987740fd6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4fec6d-1c7c-4ba0-9ee6-e8ce75f78511">
      <Terms xmlns="http://schemas.microsoft.com/office/infopath/2007/PartnerControls"/>
    </lcf76f155ced4ddcb4097134ff3c332f>
    <TaxCatchAll xmlns="14504c6e-0d9b-4d4a-b3a3-0987740fd64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E0A49-114A-4186-BD54-2AA02768072C}"/>
</file>

<file path=customXml/itemProps2.xml><?xml version="1.0" encoding="utf-8"?>
<ds:datastoreItem xmlns:ds="http://schemas.openxmlformats.org/officeDocument/2006/customXml" ds:itemID="{5D4DDCA7-2519-406D-B226-C3D77F8F3691}">
  <ds:schemaRefs>
    <ds:schemaRef ds:uri="http://schemas.microsoft.com/office/2006/metadata/properties"/>
    <ds:schemaRef ds:uri="http://schemas.microsoft.com/office/infopath/2007/PartnerControls"/>
    <ds:schemaRef ds:uri="1113c09e-a8af-4c81-a7e4-ea6a80009bed"/>
    <ds:schemaRef ds:uri="d0f2822f-00f1-431e-a194-525d49d35cfe"/>
    <ds:schemaRef ds:uri="0aa54568-df15-4ddf-8afa-578456d0c54d"/>
    <ds:schemaRef ds:uri="0e8aff55-cbca-4cd6-957d-353420bacac5"/>
  </ds:schemaRefs>
</ds:datastoreItem>
</file>

<file path=customXml/itemProps3.xml><?xml version="1.0" encoding="utf-8"?>
<ds:datastoreItem xmlns:ds="http://schemas.openxmlformats.org/officeDocument/2006/customXml" ds:itemID="{484F4808-C4EA-43C9-ADC9-11EEE2C200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185</Words>
  <Application>Microsoft Office PowerPoint</Application>
  <PresentationFormat>On-screen Show (4:3)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MYSQL database with Node.js: </vt:lpstr>
      <vt:lpstr> Node JS Express</vt:lpstr>
      <vt:lpstr>PowerPoint Presentation</vt:lpstr>
      <vt:lpstr>PowerPoint Presentation</vt:lpstr>
      <vt:lpstr>PowerPoint Presentation</vt:lpstr>
      <vt:lpstr>Node JS Express</vt:lpstr>
      <vt:lpstr>Basic Routing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SAGAR</dc:creator>
  <cp:lastModifiedBy>Suraj</cp:lastModifiedBy>
  <cp:revision>16</cp:revision>
  <dcterms:created xsi:type="dcterms:W3CDTF">2021-03-23T04:44:03Z</dcterms:created>
  <dcterms:modified xsi:type="dcterms:W3CDTF">2025-04-01T07:01:38Z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0x0101000897AC7ADF11D44087CDA468A5264C01</vt:lpwstr>
  </property>
  <property fmtid="{D5CDD505-2E9C-101B-9397-08002B2CF9AE}" pid="3" name="MediaServiceImageTags">
    <vt:lpwstr/>
  </property>
</Properties>
</file>