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Daily Dictation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Teacher</a:t>
            </a:r>
            <a:r>
              <a:rPr lang="zh-CN" altLang="en-US"/>
              <a:t>：</a:t>
            </a:r>
            <a:r>
              <a:rPr lang="en-US" altLang="zh-CN"/>
              <a:t> Coach Shane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5509260"/>
          </a:xfrm>
        </p:spPr>
        <p:txBody>
          <a:bodyPr/>
          <a:p>
            <a:pPr marL="0" indent="0">
              <a:lnSpc>
                <a:spcPct val="200000"/>
              </a:lnSpc>
              <a:buNone/>
            </a:pPr>
            <a:r>
              <a:rPr lang="en-US" altLang="zh-CN" sz="2800"/>
              <a:t>Mother Teresa, who received a Nobel Peace Prize for her </a:t>
            </a:r>
            <a:endParaRPr lang="en-US" altLang="zh-CN" sz="280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800"/>
              <a:t>work on behalf of the poor, dies in Calcutta, Indian -- She </a:t>
            </a:r>
            <a:endParaRPr lang="en-US" altLang="zh-CN" sz="280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800"/>
              <a:t>was 87 years old.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Q: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on behalf of  = for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Why</a:t>
            </a:r>
            <a:r>
              <a:rPr altLang="zh-CN" sz="2800"/>
              <a:t> </a:t>
            </a:r>
            <a:r>
              <a:rPr lang="en-US" altLang="zh-CN" sz="2800"/>
              <a:t>using dies not died?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When they tell you the history, going back in time. So you living at that time.</a:t>
            </a:r>
            <a:endParaRPr lang="en-US" altLang="zh-CN" sz="2800"/>
          </a:p>
        </p:txBody>
      </p:sp>
      <p:sp>
        <p:nvSpPr>
          <p:cNvPr id="6" name="矩形 5"/>
          <p:cNvSpPr/>
          <p:nvPr/>
        </p:nvSpPr>
        <p:spPr>
          <a:xfrm>
            <a:off x="696595" y="2618740"/>
            <a:ext cx="1454150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3555" y="1624330"/>
            <a:ext cx="1932305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7910" y="2150110"/>
            <a:ext cx="182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conn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2195" y="3144520"/>
            <a:ext cx="182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conn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86475"/>
            <a:ext cx="10852237" cy="5041355"/>
          </a:xfrm>
        </p:spPr>
        <p:txBody>
          <a:bodyPr/>
          <a:p>
            <a:pPr marL="0" indent="0">
              <a:lnSpc>
                <a:spcPct val="200000"/>
              </a:lnSpc>
              <a:buNone/>
            </a:pPr>
            <a:r>
              <a:rPr lang="en-US" altLang="zh-CN" sz="2800"/>
              <a:t>Hey Jerry, What time do you have?</a:t>
            </a:r>
            <a:endParaRPr lang="en-US" altLang="zh-CN" sz="280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800"/>
              <a:t>I have 5 o'clock.</a:t>
            </a:r>
            <a:endParaRPr lang="en-US" altLang="zh-CN"/>
          </a:p>
          <a:p>
            <a:pPr marL="0" indent="0">
              <a:lnSpc>
                <a:spcPct val="2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7Hs Rules: no h pronnounce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he	her	have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his	had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him	has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3432810" y="1647825"/>
            <a:ext cx="384810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1845" y="2173605"/>
            <a:ext cx="69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cut 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805" y="2633980"/>
            <a:ext cx="234950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8195" y="316865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cut 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1950" y="2633980"/>
            <a:ext cx="534670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7500" y="317754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conn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86475"/>
            <a:ext cx="10852237" cy="5041355"/>
          </a:xfrm>
        </p:spPr>
        <p:txBody>
          <a:bodyPr/>
          <a:p>
            <a:pPr marL="0" indent="0">
              <a:lnSpc>
                <a:spcPct val="200000"/>
              </a:lnSpc>
              <a:buNone/>
            </a:pPr>
            <a:r>
              <a:rPr lang="en-US" altLang="zh-CN" sz="2800"/>
              <a:t>There are 3 things I haved learned. Never to discuss with people. Religion, Politics and The Greate Pumpkin.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566545" y="1630680"/>
            <a:ext cx="890270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1635" y="2156460"/>
            <a:ext cx="69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conn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28965" y="1630680"/>
            <a:ext cx="337185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4190" y="1630680"/>
            <a:ext cx="234950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2105" y="214757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cut 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01155" y="2159635"/>
            <a:ext cx="123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emphasis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50225" y="215646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tuh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2310" y="1630680"/>
            <a:ext cx="337185" cy="525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47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DD2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2019-08-10T15:05:18Z</dcterms:created>
  <dcterms:modified xsi:type="dcterms:W3CDTF">2019-08-10T15:52:49Z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2052-11.1.0.8784</vt:lpwstr>
  </property>
</Properties>
</file>