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65" r:id="rId4"/>
    <p:sldId id="266" r:id="rId5"/>
    <p:sldId id="267" r:id="rId6"/>
    <p:sldId id="259" r:id="rId7"/>
    <p:sldId id="261" r:id="rId8"/>
    <p:sldId id="258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DAD0A-1C5A-9B27-C03B-9556A2D472E3}" v="348" dt="2024-09-25T00:25:0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8603-AD48-172D-CD94-B0F79FFB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216" r="6" b="136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s-ES" sz="5200">
                <a:solidFill>
                  <a:srgbClr val="FFFFFF"/>
                </a:solidFill>
              </a:rPr>
              <a:t>Implementando un Intérprete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>
                <a:solidFill>
                  <a:srgbClr val="FFFFFF"/>
                </a:solidFill>
              </a:rPr>
              <a:t>Jose María Vindas Ortíz</a:t>
            </a:r>
          </a:p>
          <a:p>
            <a:r>
              <a:rPr lang="es-ES" sz="2200">
                <a:solidFill>
                  <a:srgbClr val="FFFFFF"/>
                </a:solidFill>
              </a:rPr>
              <a:t>Kun Kin Zheng Liang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5E947-7ED6-7BE3-C643-B58C95A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abon Next LT"/>
              </a:rPr>
              <a:t>Resultados - División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B2AAC7F-9486-D59F-FB8D-7E49D997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31" y="1556160"/>
            <a:ext cx="9505311" cy="5092956"/>
          </a:xfrm>
        </p:spPr>
      </p:pic>
    </p:spTree>
    <p:extLst>
      <p:ext uri="{BB962C8B-B14F-4D97-AF65-F5344CB8AC3E}">
        <p14:creationId xmlns:p14="http://schemas.microsoft.com/office/powerpoint/2010/main" val="17035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5E947-7ED6-7BE3-C643-B58C95A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abon Next LT"/>
              </a:rPr>
              <a:t>Resultados - División </a:t>
            </a:r>
            <a:endParaRPr lang="es-ES" dirty="0"/>
          </a:p>
        </p:txBody>
      </p:sp>
      <p:pic>
        <p:nvPicPr>
          <p:cNvPr id="5" name="Marcador de contenido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E8BE01CC-28CB-2959-CAF2-13FBD99D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904" y="1642894"/>
            <a:ext cx="8200140" cy="4195763"/>
          </a:xfr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1754491-0AEE-48B6-0726-B7F0C2D1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4957763"/>
            <a:ext cx="8588829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3C13-AC5C-1C99-911E-E05F0EA1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abon Next LT"/>
              </a:rPr>
              <a:t>Orden de Tokens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956A769-4345-B84F-16D9-A7783968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25" y="1503136"/>
            <a:ext cx="9602636" cy="5175477"/>
          </a:xfrm>
        </p:spPr>
      </p:pic>
    </p:spTree>
    <p:extLst>
      <p:ext uri="{BB962C8B-B14F-4D97-AF65-F5344CB8AC3E}">
        <p14:creationId xmlns:p14="http://schemas.microsoft.com/office/powerpoint/2010/main" val="4916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3C13-AC5C-1C99-911E-E05F0EA1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abon Next LT"/>
              </a:rPr>
              <a:t>Gestión de versiones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2A3ECAD-4DEE-1E3D-1519-4FD544609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7" y="2985294"/>
            <a:ext cx="10639425" cy="2124075"/>
          </a:xfrm>
        </p:spPr>
      </p:pic>
    </p:spTree>
    <p:extLst>
      <p:ext uri="{BB962C8B-B14F-4D97-AF65-F5344CB8AC3E}">
        <p14:creationId xmlns:p14="http://schemas.microsoft.com/office/powerpoint/2010/main" val="28009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EFA54-9D04-6F58-CD1D-1324E29D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cs typeface="Sabon Next LT"/>
              </a:rPr>
              <a:t>Estructuración del Árbol de Sintaxis Abstracta (AST)</a:t>
            </a:r>
            <a:endParaRPr lang="es-ES" sz="1300" b="1" dirty="0">
              <a:latin typeface="Georgia"/>
              <a:cs typeface="Sabon Next LT"/>
            </a:endParaRP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A520E42-14D8-D230-E8F6-6F20C3FE7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57" y="1670050"/>
            <a:ext cx="9600486" cy="4995863"/>
          </a:xfrm>
        </p:spPr>
      </p:pic>
    </p:spTree>
    <p:extLst>
      <p:ext uri="{BB962C8B-B14F-4D97-AF65-F5344CB8AC3E}">
        <p14:creationId xmlns:p14="http://schemas.microsoft.com/office/powerpoint/2010/main" val="401946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A8D1D7A-AEF8-FC4D-19F5-324EF18C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60000"/>
          </a:blip>
          <a:srcRect r="1315" b="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60FCF9-7C51-5503-B9B7-2E2C4CDE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Uso del Patrón Interpreter</a:t>
            </a:r>
          </a:p>
        </p:txBody>
      </p:sp>
    </p:spTree>
    <p:extLst>
      <p:ext uri="{BB962C8B-B14F-4D97-AF65-F5344CB8AC3E}">
        <p14:creationId xmlns:p14="http://schemas.microsoft.com/office/powerpoint/2010/main" val="33326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F4E05-B4A8-2F38-A56A-63E7C7BE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abon Next LT"/>
              </a:rPr>
              <a:t>Desafíos encontrados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AE5EB-6522-02E9-AF11-681B8838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Errores de versión en ANTLR</a:t>
            </a:r>
          </a:p>
          <a:p>
            <a:r>
              <a:rPr lang="es-ES" dirty="0">
                <a:ea typeface="+mn-lt"/>
                <a:cs typeface="+mn-lt"/>
              </a:rPr>
              <a:t>Incompatibilidad del JDK</a:t>
            </a:r>
          </a:p>
          <a:p>
            <a:r>
              <a:rPr lang="es-ES" err="1">
                <a:ea typeface="+mn-lt"/>
                <a:cs typeface="+mn-lt"/>
              </a:rPr>
              <a:t>NullPointerExceptions</a:t>
            </a:r>
            <a:endParaRPr lang="es-ES">
              <a:ea typeface="+mn-lt"/>
              <a:cs typeface="+mn-lt"/>
            </a:endParaRPr>
          </a:p>
          <a:p>
            <a:r>
              <a:rPr lang="es-ES" dirty="0"/>
              <a:t>Árbol de </a:t>
            </a:r>
            <a:r>
              <a:rPr lang="es-ES" dirty="0" err="1"/>
              <a:t>parseo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F0FE65F-15C5-6B9C-72DC-AE0DB54C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3825647"/>
            <a:ext cx="785948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Marcador de contenido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4908FFC4-A948-010B-26E0-7F69B2E3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60000"/>
          </a:blip>
          <a:srcRect l="5314" r="1" b="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F5E947-7ED6-7BE3-C643-B58C95A5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70113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65FE235-3E30-48B2-2FA3-3029931FB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60000"/>
          </a:blip>
          <a:srcRect l="747" r="2789" b="-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F5E947-7ED6-7BE3-C643-B58C95A5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8DA139-E08F-4E84-4738-CB5A6025C2AD}"/>
              </a:ext>
            </a:extLst>
          </p:cNvPr>
          <p:cNvSpPr txBox="1"/>
          <p:nvPr/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200" dirty="0" err="1">
                <a:solidFill>
                  <a:srgbClr val="FFFFFF"/>
                </a:solidFill>
              </a:rPr>
              <a:t>Expresión</a:t>
            </a:r>
            <a:r>
              <a:rPr lang="en-US" sz="2200" dirty="0">
                <a:solidFill>
                  <a:srgbClr val="FFFFFF"/>
                </a:solidFill>
              </a:rPr>
              <a:t>: 2+2*4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FFFFFF"/>
                </a:solidFill>
              </a:rPr>
              <a:t>Importa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orden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9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5E947-7ED6-7BE3-C643-B58C95A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abon Next LT"/>
              </a:rPr>
              <a:t>Resultados - División</a:t>
            </a:r>
            <a:endParaRPr lang="es-ES" dirty="0"/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388D47A-FD5B-0619-2B95-5ABFEA041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393" y="1691353"/>
            <a:ext cx="8655890" cy="4625924"/>
          </a:xfrm>
        </p:spPr>
      </p:pic>
    </p:spTree>
    <p:extLst>
      <p:ext uri="{BB962C8B-B14F-4D97-AF65-F5344CB8AC3E}">
        <p14:creationId xmlns:p14="http://schemas.microsoft.com/office/powerpoint/2010/main" val="163158435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5"/>
      </a:accent1>
      <a:accent2>
        <a:srgbClr val="3B79B1"/>
      </a:accent2>
      <a:accent3>
        <a:srgbClr val="4D59C3"/>
      </a:accent3>
      <a:accent4>
        <a:srgbClr val="6744B5"/>
      </a:accent4>
      <a:accent5>
        <a:srgbClr val="A34DC3"/>
      </a:accent5>
      <a:accent6>
        <a:srgbClr val="B13BA0"/>
      </a:accent6>
      <a:hlink>
        <a:srgbClr val="5F983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DappledVTI</vt:lpstr>
      <vt:lpstr>Implementando un Intérprete</vt:lpstr>
      <vt:lpstr>Orden de Tokens</vt:lpstr>
      <vt:lpstr>Gestión de versiones</vt:lpstr>
      <vt:lpstr>Estructuración del Árbol de Sintaxis Abstracta (AST)</vt:lpstr>
      <vt:lpstr>Uso del Patrón Interpreter</vt:lpstr>
      <vt:lpstr>Desafíos encontrados</vt:lpstr>
      <vt:lpstr>Resultados</vt:lpstr>
      <vt:lpstr>Resultados</vt:lpstr>
      <vt:lpstr>Resultados - División</vt:lpstr>
      <vt:lpstr>Resultados - División</vt:lpstr>
      <vt:lpstr>Resultados - División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111</cp:revision>
  <dcterms:created xsi:type="dcterms:W3CDTF">2024-09-24T22:47:51Z</dcterms:created>
  <dcterms:modified xsi:type="dcterms:W3CDTF">2024-09-25T00:31:34Z</dcterms:modified>
</cp:coreProperties>
</file>