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6202025" cy="51127025"/>
  <p:notesSz cx="6858000" cy="9144000"/>
  <p:defaultTextStyle>
    <a:defPPr>
      <a:defRPr lang="ko-KR"/>
    </a:defPPr>
    <a:lvl1pPr marL="0" algn="l" defTabSz="3497580" rtl="0" eaLnBrk="1" latinLnBrk="1" hangingPunct="1">
      <a:defRPr sz="6900" kern="1200">
        <a:solidFill>
          <a:schemeClr val="tx1"/>
        </a:solidFill>
        <a:latin typeface="+mn-lt"/>
        <a:ea typeface="+mn-ea"/>
        <a:cs typeface="+mn-cs"/>
      </a:defRPr>
    </a:lvl1pPr>
    <a:lvl2pPr marL="1748790" algn="l" defTabSz="3497580" rtl="0" eaLnBrk="1" latinLnBrk="1" hangingPunct="1">
      <a:defRPr sz="6900" kern="1200">
        <a:solidFill>
          <a:schemeClr val="tx1"/>
        </a:solidFill>
        <a:latin typeface="+mn-lt"/>
        <a:ea typeface="+mn-ea"/>
        <a:cs typeface="+mn-cs"/>
      </a:defRPr>
    </a:lvl2pPr>
    <a:lvl3pPr marL="3497580" algn="l" defTabSz="3497580" rtl="0" eaLnBrk="1" latinLnBrk="1" hangingPunct="1">
      <a:defRPr sz="6900" kern="1200">
        <a:solidFill>
          <a:schemeClr val="tx1"/>
        </a:solidFill>
        <a:latin typeface="+mn-lt"/>
        <a:ea typeface="+mn-ea"/>
        <a:cs typeface="+mn-cs"/>
      </a:defRPr>
    </a:lvl3pPr>
    <a:lvl4pPr marL="5246370" algn="l" defTabSz="3497580" rtl="0" eaLnBrk="1" latinLnBrk="1" hangingPunct="1">
      <a:defRPr sz="6900" kern="1200">
        <a:solidFill>
          <a:schemeClr val="tx1"/>
        </a:solidFill>
        <a:latin typeface="+mn-lt"/>
        <a:ea typeface="+mn-ea"/>
        <a:cs typeface="+mn-cs"/>
      </a:defRPr>
    </a:lvl4pPr>
    <a:lvl5pPr marL="6995160" algn="l" defTabSz="3497580" rtl="0" eaLnBrk="1" latinLnBrk="1" hangingPunct="1">
      <a:defRPr sz="6900" kern="1200">
        <a:solidFill>
          <a:schemeClr val="tx1"/>
        </a:solidFill>
        <a:latin typeface="+mn-lt"/>
        <a:ea typeface="+mn-ea"/>
        <a:cs typeface="+mn-cs"/>
      </a:defRPr>
    </a:lvl5pPr>
    <a:lvl6pPr marL="8743950" algn="l" defTabSz="3497580" rtl="0" eaLnBrk="1" latinLnBrk="1" hangingPunct="1">
      <a:defRPr sz="6900" kern="1200">
        <a:solidFill>
          <a:schemeClr val="tx1"/>
        </a:solidFill>
        <a:latin typeface="+mn-lt"/>
        <a:ea typeface="+mn-ea"/>
        <a:cs typeface="+mn-cs"/>
      </a:defRPr>
    </a:lvl6pPr>
    <a:lvl7pPr marL="10492740" algn="l" defTabSz="3497580" rtl="0" eaLnBrk="1" latinLnBrk="1" hangingPunct="1">
      <a:defRPr sz="6900" kern="1200">
        <a:solidFill>
          <a:schemeClr val="tx1"/>
        </a:solidFill>
        <a:latin typeface="+mn-lt"/>
        <a:ea typeface="+mn-ea"/>
        <a:cs typeface="+mn-cs"/>
      </a:defRPr>
    </a:lvl7pPr>
    <a:lvl8pPr marL="12241530" algn="l" defTabSz="3497580" rtl="0" eaLnBrk="1" latinLnBrk="1" hangingPunct="1">
      <a:defRPr sz="6900" kern="1200">
        <a:solidFill>
          <a:schemeClr val="tx1"/>
        </a:solidFill>
        <a:latin typeface="+mn-lt"/>
        <a:ea typeface="+mn-ea"/>
        <a:cs typeface="+mn-cs"/>
      </a:defRPr>
    </a:lvl8pPr>
    <a:lvl9pPr marL="13990320" algn="l" defTabSz="3497580" rtl="0" eaLnBrk="1" latinLnBrk="1" hangingPunct="1">
      <a:defRPr sz="6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1854" y="6624"/>
      </p:cViewPr>
      <p:guideLst>
        <p:guide orient="horz" pos="16103"/>
        <p:guide pos="51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5152" y="15882520"/>
            <a:ext cx="13771722" cy="1095917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30305" y="28971982"/>
            <a:ext cx="11341418" cy="130657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48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97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46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995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743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492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24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99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AFF5-294C-44AA-8452-70D5192C4C3C}" type="datetimeFigureOut">
              <a:rPr lang="ko-KR" altLang="en-US" smtClean="0"/>
              <a:pPr/>
              <a:t>2011-01-23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3CD9-47AA-411E-82C0-B1A54B452F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AFF5-294C-44AA-8452-70D5192C4C3C}" type="datetimeFigureOut">
              <a:rPr lang="ko-KR" altLang="en-US" smtClean="0"/>
              <a:pPr/>
              <a:t>2011-01-23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3CD9-47AA-411E-82C0-B1A54B452F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46469" y="2047456"/>
            <a:ext cx="3645456" cy="4362366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0101" y="2047456"/>
            <a:ext cx="10666334" cy="4362366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AFF5-294C-44AA-8452-70D5192C4C3C}" type="datetimeFigureOut">
              <a:rPr lang="ko-KR" altLang="en-US" smtClean="0"/>
              <a:pPr/>
              <a:t>2011-01-23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3CD9-47AA-411E-82C0-B1A54B452F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AFF5-294C-44AA-8452-70D5192C4C3C}" type="datetimeFigureOut">
              <a:rPr lang="ko-KR" altLang="en-US" smtClean="0"/>
              <a:pPr/>
              <a:t>2011-01-23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3CD9-47AA-411E-82C0-B1A54B452F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79848" y="32853853"/>
            <a:ext cx="13771722" cy="10154395"/>
          </a:xfrm>
        </p:spPr>
        <p:txBody>
          <a:bodyPr anchor="t"/>
          <a:lstStyle>
            <a:lvl1pPr algn="l">
              <a:defRPr sz="153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79848" y="21669818"/>
            <a:ext cx="13771722" cy="11184033"/>
          </a:xfrm>
        </p:spPr>
        <p:txBody>
          <a:bodyPr anchor="b"/>
          <a:lstStyle>
            <a:lvl1pPr marL="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1pPr>
            <a:lvl2pPr marL="174879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2pPr>
            <a:lvl3pPr marL="3497580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3pPr>
            <a:lvl4pPr marL="524637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4pPr>
            <a:lvl5pPr marL="699516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5pPr>
            <a:lvl6pPr marL="874395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6pPr>
            <a:lvl7pPr marL="1049274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7pPr>
            <a:lvl8pPr marL="1224153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8pPr>
            <a:lvl9pPr marL="1399032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AFF5-294C-44AA-8452-70D5192C4C3C}" type="datetimeFigureOut">
              <a:rPr lang="ko-KR" altLang="en-US" smtClean="0"/>
              <a:pPr/>
              <a:t>2011-01-23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3CD9-47AA-411E-82C0-B1A54B452F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0102" y="11929644"/>
            <a:ext cx="7155894" cy="33741473"/>
          </a:xfrm>
        </p:spPr>
        <p:txBody>
          <a:bodyPr/>
          <a:lstStyle>
            <a:lvl1pPr>
              <a:defRPr sz="10700"/>
            </a:lvl1pPr>
            <a:lvl2pPr>
              <a:defRPr sz="9200"/>
            </a:lvl2pPr>
            <a:lvl3pPr>
              <a:defRPr sz="77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36029" y="11929644"/>
            <a:ext cx="7155894" cy="33741473"/>
          </a:xfrm>
        </p:spPr>
        <p:txBody>
          <a:bodyPr/>
          <a:lstStyle>
            <a:lvl1pPr>
              <a:defRPr sz="10700"/>
            </a:lvl1pPr>
            <a:lvl2pPr>
              <a:defRPr sz="9200"/>
            </a:lvl2pPr>
            <a:lvl3pPr>
              <a:defRPr sz="77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AFF5-294C-44AA-8452-70D5192C4C3C}" type="datetimeFigureOut">
              <a:rPr lang="ko-KR" altLang="en-US" smtClean="0"/>
              <a:pPr/>
              <a:t>2011-01-23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3CD9-47AA-411E-82C0-B1A54B452F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0102" y="11444410"/>
            <a:ext cx="7158708" cy="4769485"/>
          </a:xfrm>
        </p:spPr>
        <p:txBody>
          <a:bodyPr anchor="b"/>
          <a:lstStyle>
            <a:lvl1pPr marL="0" indent="0">
              <a:buNone/>
              <a:defRPr sz="9200" b="1"/>
            </a:lvl1pPr>
            <a:lvl2pPr marL="1748790" indent="0">
              <a:buNone/>
              <a:defRPr sz="7700" b="1"/>
            </a:lvl2pPr>
            <a:lvl3pPr marL="3497580" indent="0">
              <a:buNone/>
              <a:defRPr sz="6900" b="1"/>
            </a:lvl3pPr>
            <a:lvl4pPr marL="5246370" indent="0">
              <a:buNone/>
              <a:defRPr sz="6100" b="1"/>
            </a:lvl4pPr>
            <a:lvl5pPr marL="6995160" indent="0">
              <a:buNone/>
              <a:defRPr sz="6100" b="1"/>
            </a:lvl5pPr>
            <a:lvl6pPr marL="8743950" indent="0">
              <a:buNone/>
              <a:defRPr sz="6100" b="1"/>
            </a:lvl6pPr>
            <a:lvl7pPr marL="10492740" indent="0">
              <a:buNone/>
              <a:defRPr sz="6100" b="1"/>
            </a:lvl7pPr>
            <a:lvl8pPr marL="12241530" indent="0">
              <a:buNone/>
              <a:defRPr sz="6100" b="1"/>
            </a:lvl8pPr>
            <a:lvl9pPr marL="13990320" indent="0">
              <a:buNone/>
              <a:defRPr sz="6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10102" y="16213896"/>
            <a:ext cx="7158708" cy="29457218"/>
          </a:xfrm>
        </p:spPr>
        <p:txBody>
          <a:bodyPr/>
          <a:lstStyle>
            <a:lvl1pPr>
              <a:defRPr sz="9200"/>
            </a:lvl1pPr>
            <a:lvl2pPr>
              <a:defRPr sz="77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8230405" y="11444410"/>
            <a:ext cx="7161521" cy="4769485"/>
          </a:xfrm>
        </p:spPr>
        <p:txBody>
          <a:bodyPr anchor="b"/>
          <a:lstStyle>
            <a:lvl1pPr marL="0" indent="0">
              <a:buNone/>
              <a:defRPr sz="9200" b="1"/>
            </a:lvl1pPr>
            <a:lvl2pPr marL="1748790" indent="0">
              <a:buNone/>
              <a:defRPr sz="7700" b="1"/>
            </a:lvl2pPr>
            <a:lvl3pPr marL="3497580" indent="0">
              <a:buNone/>
              <a:defRPr sz="6900" b="1"/>
            </a:lvl3pPr>
            <a:lvl4pPr marL="5246370" indent="0">
              <a:buNone/>
              <a:defRPr sz="6100" b="1"/>
            </a:lvl4pPr>
            <a:lvl5pPr marL="6995160" indent="0">
              <a:buNone/>
              <a:defRPr sz="6100" b="1"/>
            </a:lvl5pPr>
            <a:lvl6pPr marL="8743950" indent="0">
              <a:buNone/>
              <a:defRPr sz="6100" b="1"/>
            </a:lvl6pPr>
            <a:lvl7pPr marL="10492740" indent="0">
              <a:buNone/>
              <a:defRPr sz="6100" b="1"/>
            </a:lvl7pPr>
            <a:lvl8pPr marL="12241530" indent="0">
              <a:buNone/>
              <a:defRPr sz="6100" b="1"/>
            </a:lvl8pPr>
            <a:lvl9pPr marL="13990320" indent="0">
              <a:buNone/>
              <a:defRPr sz="6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8230405" y="16213896"/>
            <a:ext cx="7161521" cy="29457218"/>
          </a:xfrm>
        </p:spPr>
        <p:txBody>
          <a:bodyPr/>
          <a:lstStyle>
            <a:lvl1pPr>
              <a:defRPr sz="9200"/>
            </a:lvl1pPr>
            <a:lvl2pPr>
              <a:defRPr sz="77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AFF5-294C-44AA-8452-70D5192C4C3C}" type="datetimeFigureOut">
              <a:rPr lang="ko-KR" altLang="en-US" smtClean="0"/>
              <a:pPr/>
              <a:t>2011-01-23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3CD9-47AA-411E-82C0-B1A54B452F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AFF5-294C-44AA-8452-70D5192C4C3C}" type="datetimeFigureOut">
              <a:rPr lang="ko-KR" altLang="en-US" smtClean="0"/>
              <a:pPr/>
              <a:t>2011-01-23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3CD9-47AA-411E-82C0-B1A54B452F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AFF5-294C-44AA-8452-70D5192C4C3C}" type="datetimeFigureOut">
              <a:rPr lang="ko-KR" altLang="en-US" smtClean="0"/>
              <a:pPr/>
              <a:t>2011-01-23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3CD9-47AA-411E-82C0-B1A54B452F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0103" y="2035612"/>
            <a:ext cx="5330355" cy="8663191"/>
          </a:xfrm>
        </p:spPr>
        <p:txBody>
          <a:bodyPr anchor="b"/>
          <a:lstStyle>
            <a:lvl1pPr algn="l">
              <a:defRPr sz="7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34543" y="2035618"/>
            <a:ext cx="9057383" cy="43635500"/>
          </a:xfrm>
        </p:spPr>
        <p:txBody>
          <a:bodyPr/>
          <a:lstStyle>
            <a:lvl1pPr>
              <a:defRPr sz="12200"/>
            </a:lvl1pPr>
            <a:lvl2pPr>
              <a:defRPr sz="10700"/>
            </a:lvl2pPr>
            <a:lvl3pPr>
              <a:defRPr sz="92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0103" y="10698809"/>
            <a:ext cx="5330355" cy="34972309"/>
          </a:xfrm>
        </p:spPr>
        <p:txBody>
          <a:bodyPr/>
          <a:lstStyle>
            <a:lvl1pPr marL="0" indent="0">
              <a:buNone/>
              <a:defRPr sz="5400"/>
            </a:lvl1pPr>
            <a:lvl2pPr marL="1748790" indent="0">
              <a:buNone/>
              <a:defRPr sz="4600"/>
            </a:lvl2pPr>
            <a:lvl3pPr marL="3497580" indent="0">
              <a:buNone/>
              <a:defRPr sz="3800"/>
            </a:lvl3pPr>
            <a:lvl4pPr marL="5246370" indent="0">
              <a:buNone/>
              <a:defRPr sz="3400"/>
            </a:lvl4pPr>
            <a:lvl5pPr marL="6995160" indent="0">
              <a:buNone/>
              <a:defRPr sz="3400"/>
            </a:lvl5pPr>
            <a:lvl6pPr marL="8743950" indent="0">
              <a:buNone/>
              <a:defRPr sz="3400"/>
            </a:lvl6pPr>
            <a:lvl7pPr marL="10492740" indent="0">
              <a:buNone/>
              <a:defRPr sz="3400"/>
            </a:lvl7pPr>
            <a:lvl8pPr marL="12241530" indent="0">
              <a:buNone/>
              <a:defRPr sz="3400"/>
            </a:lvl8pPr>
            <a:lvl9pPr marL="13990320" indent="0">
              <a:buNone/>
              <a:defRPr sz="3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AFF5-294C-44AA-8452-70D5192C4C3C}" type="datetimeFigureOut">
              <a:rPr lang="ko-KR" altLang="en-US" smtClean="0"/>
              <a:pPr/>
              <a:t>2011-01-23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3CD9-47AA-411E-82C0-B1A54B452F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711" y="35788918"/>
            <a:ext cx="9721215" cy="4225084"/>
          </a:xfrm>
        </p:spPr>
        <p:txBody>
          <a:bodyPr anchor="b"/>
          <a:lstStyle>
            <a:lvl1pPr algn="l">
              <a:defRPr sz="7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175711" y="4568294"/>
            <a:ext cx="9721215" cy="30676215"/>
          </a:xfrm>
        </p:spPr>
        <p:txBody>
          <a:bodyPr/>
          <a:lstStyle>
            <a:lvl1pPr marL="0" indent="0">
              <a:buNone/>
              <a:defRPr sz="12200"/>
            </a:lvl1pPr>
            <a:lvl2pPr marL="1748790" indent="0">
              <a:buNone/>
              <a:defRPr sz="10700"/>
            </a:lvl2pPr>
            <a:lvl3pPr marL="3497580" indent="0">
              <a:buNone/>
              <a:defRPr sz="9200"/>
            </a:lvl3pPr>
            <a:lvl4pPr marL="5246370" indent="0">
              <a:buNone/>
              <a:defRPr sz="7700"/>
            </a:lvl4pPr>
            <a:lvl5pPr marL="6995160" indent="0">
              <a:buNone/>
              <a:defRPr sz="7700"/>
            </a:lvl5pPr>
            <a:lvl6pPr marL="8743950" indent="0">
              <a:buNone/>
              <a:defRPr sz="7700"/>
            </a:lvl6pPr>
            <a:lvl7pPr marL="10492740" indent="0">
              <a:buNone/>
              <a:defRPr sz="7700"/>
            </a:lvl7pPr>
            <a:lvl8pPr marL="12241530" indent="0">
              <a:buNone/>
              <a:defRPr sz="7700"/>
            </a:lvl8pPr>
            <a:lvl9pPr marL="13990320" indent="0">
              <a:buNone/>
              <a:defRPr sz="7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175711" y="40014002"/>
            <a:ext cx="9721215" cy="6000321"/>
          </a:xfrm>
        </p:spPr>
        <p:txBody>
          <a:bodyPr/>
          <a:lstStyle>
            <a:lvl1pPr marL="0" indent="0">
              <a:buNone/>
              <a:defRPr sz="5400"/>
            </a:lvl1pPr>
            <a:lvl2pPr marL="1748790" indent="0">
              <a:buNone/>
              <a:defRPr sz="4600"/>
            </a:lvl2pPr>
            <a:lvl3pPr marL="3497580" indent="0">
              <a:buNone/>
              <a:defRPr sz="3800"/>
            </a:lvl3pPr>
            <a:lvl4pPr marL="5246370" indent="0">
              <a:buNone/>
              <a:defRPr sz="3400"/>
            </a:lvl4pPr>
            <a:lvl5pPr marL="6995160" indent="0">
              <a:buNone/>
              <a:defRPr sz="3400"/>
            </a:lvl5pPr>
            <a:lvl6pPr marL="8743950" indent="0">
              <a:buNone/>
              <a:defRPr sz="3400"/>
            </a:lvl6pPr>
            <a:lvl7pPr marL="10492740" indent="0">
              <a:buNone/>
              <a:defRPr sz="3400"/>
            </a:lvl7pPr>
            <a:lvl8pPr marL="12241530" indent="0">
              <a:buNone/>
              <a:defRPr sz="3400"/>
            </a:lvl8pPr>
            <a:lvl9pPr marL="13990320" indent="0">
              <a:buNone/>
              <a:defRPr sz="3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AFF5-294C-44AA-8452-70D5192C4C3C}" type="datetimeFigureOut">
              <a:rPr lang="ko-KR" altLang="en-US" smtClean="0"/>
              <a:pPr/>
              <a:t>2011-01-23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3CD9-47AA-411E-82C0-B1A54B452F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10102" y="2047451"/>
            <a:ext cx="14581823" cy="8521171"/>
          </a:xfrm>
          <a:prstGeom prst="rect">
            <a:avLst/>
          </a:prstGeom>
        </p:spPr>
        <p:txBody>
          <a:bodyPr vert="horz" lIns="349758" tIns="174879" rIns="349758" bIns="174879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0102" y="11929644"/>
            <a:ext cx="14581823" cy="33741473"/>
          </a:xfrm>
          <a:prstGeom prst="rect">
            <a:avLst/>
          </a:prstGeom>
        </p:spPr>
        <p:txBody>
          <a:bodyPr vert="horz" lIns="349758" tIns="174879" rIns="349758" bIns="174879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10102" y="47387183"/>
            <a:ext cx="3780473" cy="2722041"/>
          </a:xfrm>
          <a:prstGeom prst="rect">
            <a:avLst/>
          </a:prstGeom>
        </p:spPr>
        <p:txBody>
          <a:bodyPr vert="horz" lIns="349758" tIns="174879" rIns="349758" bIns="174879" rtlCol="0" anchor="ctr"/>
          <a:lstStyle>
            <a:lvl1pPr algn="l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7AFF5-294C-44AA-8452-70D5192C4C3C}" type="datetimeFigureOut">
              <a:rPr lang="ko-KR" altLang="en-US" smtClean="0"/>
              <a:pPr/>
              <a:t>2011-01-23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535692" y="47387183"/>
            <a:ext cx="5130642" cy="2722041"/>
          </a:xfrm>
          <a:prstGeom prst="rect">
            <a:avLst/>
          </a:prstGeom>
        </p:spPr>
        <p:txBody>
          <a:bodyPr vert="horz" lIns="349758" tIns="174879" rIns="349758" bIns="174879" rtlCol="0" anchor="ctr"/>
          <a:lstStyle>
            <a:lvl1pPr algn="ctr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611455" y="47387183"/>
            <a:ext cx="3780473" cy="2722041"/>
          </a:xfrm>
          <a:prstGeom prst="rect">
            <a:avLst/>
          </a:prstGeom>
        </p:spPr>
        <p:txBody>
          <a:bodyPr vert="horz" lIns="349758" tIns="174879" rIns="349758" bIns="174879" rtlCol="0" anchor="ctr"/>
          <a:lstStyle>
            <a:lvl1pPr algn="r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53CD9-47AA-411E-82C0-B1A54B452F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97580" rtl="0" eaLnBrk="1" latinLnBrk="1" hangingPunct="1">
        <a:spcBef>
          <a:spcPct val="0"/>
        </a:spcBef>
        <a:buNone/>
        <a:defRPr sz="1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1593" indent="-1311593" algn="l" defTabSz="3497580" rtl="0" eaLnBrk="1" latinLnBrk="1" hangingPunct="1">
        <a:spcBef>
          <a:spcPct val="20000"/>
        </a:spcBef>
        <a:buFont typeface="Arial" pitchFamily="34" charset="0"/>
        <a:buChar char="•"/>
        <a:defRPr sz="12200" kern="1200">
          <a:solidFill>
            <a:schemeClr val="tx1"/>
          </a:solidFill>
          <a:latin typeface="+mn-lt"/>
          <a:ea typeface="+mn-ea"/>
          <a:cs typeface="+mn-cs"/>
        </a:defRPr>
      </a:lvl1pPr>
      <a:lvl2pPr marL="2841784" indent="-1092994" algn="l" defTabSz="3497580" rtl="0" eaLnBrk="1" latinLnBrk="1" hangingPunct="1">
        <a:spcBef>
          <a:spcPct val="20000"/>
        </a:spcBef>
        <a:buFont typeface="Arial" pitchFamily="34" charset="0"/>
        <a:buChar char="–"/>
        <a:defRPr sz="10700" kern="1200">
          <a:solidFill>
            <a:schemeClr val="tx1"/>
          </a:solidFill>
          <a:latin typeface="+mn-lt"/>
          <a:ea typeface="+mn-ea"/>
          <a:cs typeface="+mn-cs"/>
        </a:defRPr>
      </a:lvl2pPr>
      <a:lvl3pPr marL="4371975" indent="-874395" algn="l" defTabSz="3497580" rtl="0" eaLnBrk="1" latinLnBrk="1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3pPr>
      <a:lvl4pPr marL="6120765" indent="-874395" algn="l" defTabSz="3497580" rtl="0" eaLnBrk="1" latinLnBrk="1" hangingPunct="1">
        <a:spcBef>
          <a:spcPct val="20000"/>
        </a:spcBef>
        <a:buFont typeface="Arial" pitchFamily="34" charset="0"/>
        <a:buChar char="–"/>
        <a:defRPr sz="7700" kern="1200">
          <a:solidFill>
            <a:schemeClr val="tx1"/>
          </a:solidFill>
          <a:latin typeface="+mn-lt"/>
          <a:ea typeface="+mn-ea"/>
          <a:cs typeface="+mn-cs"/>
        </a:defRPr>
      </a:lvl4pPr>
      <a:lvl5pPr marL="7869555" indent="-874395" algn="l" defTabSz="3497580" rtl="0" eaLnBrk="1" latinLnBrk="1" hangingPunct="1">
        <a:spcBef>
          <a:spcPct val="20000"/>
        </a:spcBef>
        <a:buFont typeface="Arial" pitchFamily="34" charset="0"/>
        <a:buChar char="»"/>
        <a:defRPr sz="7700" kern="1200">
          <a:solidFill>
            <a:schemeClr val="tx1"/>
          </a:solidFill>
          <a:latin typeface="+mn-lt"/>
          <a:ea typeface="+mn-ea"/>
          <a:cs typeface="+mn-cs"/>
        </a:defRPr>
      </a:lvl5pPr>
      <a:lvl6pPr marL="9618345" indent="-874395" algn="l" defTabSz="3497580" rtl="0" eaLnBrk="1" latinLnBrk="1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6pPr>
      <a:lvl7pPr marL="11367135" indent="-874395" algn="l" defTabSz="3497580" rtl="0" eaLnBrk="1" latinLnBrk="1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7pPr>
      <a:lvl8pPr marL="13115925" indent="-874395" algn="l" defTabSz="3497580" rtl="0" eaLnBrk="1" latinLnBrk="1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8pPr>
      <a:lvl9pPr marL="14864715" indent="-874395" algn="l" defTabSz="3497580" rtl="0" eaLnBrk="1" latinLnBrk="1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3497580" rtl="0" eaLnBrk="1" latinLnBrk="1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748790" algn="l" defTabSz="3497580" rtl="0" eaLnBrk="1" latinLnBrk="1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3497580" algn="l" defTabSz="3497580" rtl="0" eaLnBrk="1" latinLnBrk="1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5246370" algn="l" defTabSz="3497580" rtl="0" eaLnBrk="1" latinLnBrk="1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6995160" algn="l" defTabSz="3497580" rtl="0" eaLnBrk="1" latinLnBrk="1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743950" algn="l" defTabSz="3497580" rtl="0" eaLnBrk="1" latinLnBrk="1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492740" algn="l" defTabSz="3497580" rtl="0" eaLnBrk="1" latinLnBrk="1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2241530" algn="l" defTabSz="3497580" rtl="0" eaLnBrk="1" latinLnBrk="1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algn="l" defTabSz="3497580" rtl="0" eaLnBrk="1" latinLnBrk="1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2898" y="2400691"/>
            <a:ext cx="14760000" cy="204055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800" b="1" kern="100" dirty="0">
                <a:solidFill>
                  <a:schemeClr val="accent1">
                    <a:lumMod val="50000"/>
                  </a:schemeClr>
                </a:solidFill>
                <a:latin typeface="Garamond"/>
                <a:cs typeface="Times New Roman"/>
              </a:rPr>
              <a:t>- </a:t>
            </a:r>
            <a:r>
              <a:rPr lang="ko-KR" altLang="en-US" sz="4800" b="1" kern="100" dirty="0" smtClean="0">
                <a:solidFill>
                  <a:schemeClr val="accent1">
                    <a:lumMod val="50000"/>
                  </a:schemeClr>
                </a:solidFill>
                <a:latin typeface="Garamond"/>
                <a:cs typeface="Times New Roman"/>
              </a:rPr>
              <a:t>프로그램에 대해서</a:t>
            </a:r>
            <a:endParaRPr lang="en-US" altLang="ko-KR" sz="4800" b="1" kern="100" dirty="0" smtClean="0">
              <a:solidFill>
                <a:schemeClr val="accent1">
                  <a:lumMod val="50000"/>
                </a:schemeClr>
              </a:solidFill>
              <a:latin typeface="Garamond"/>
              <a:cs typeface="Times New Roman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ko-KR" altLang="en-US" sz="38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/>
                <a:cs typeface="Times New Roman"/>
              </a:rPr>
              <a:t>프로그램 이름 </a:t>
            </a:r>
            <a:r>
              <a:rPr lang="en-US" altLang="ko-KR" sz="38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/>
                <a:cs typeface="Times New Roman"/>
              </a:rPr>
              <a:t>: MP3 Lyrics Master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ko-KR" altLang="en-US" sz="38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/>
                <a:cs typeface="Times New Roman"/>
              </a:rPr>
              <a:t>개발 기간 </a:t>
            </a:r>
            <a:r>
              <a:rPr lang="en-US" altLang="ko-KR" sz="38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/>
                <a:cs typeface="Times New Roman"/>
              </a:rPr>
              <a:t>: 2010</a:t>
            </a:r>
            <a:r>
              <a:rPr lang="ko-KR" altLang="en-US" sz="38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/>
                <a:cs typeface="Times New Roman"/>
              </a:rPr>
              <a:t>년 </a:t>
            </a:r>
            <a:r>
              <a:rPr lang="en-US" altLang="ko-KR" sz="38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/>
                <a:cs typeface="Times New Roman"/>
              </a:rPr>
              <a:t>1</a:t>
            </a:r>
            <a:r>
              <a:rPr lang="ko-KR" altLang="en-US" sz="38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/>
                <a:cs typeface="Times New Roman"/>
              </a:rPr>
              <a:t>월</a:t>
            </a:r>
            <a:r>
              <a:rPr lang="en-US" altLang="ko-KR" sz="38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/>
                <a:cs typeface="Times New Roman"/>
              </a:rPr>
              <a:t>. </a:t>
            </a:r>
            <a:r>
              <a:rPr lang="ko-KR" altLang="en-US" sz="38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/>
                <a:cs typeface="Times New Roman"/>
              </a:rPr>
              <a:t>이후로는 피드백을 받으며 계속 보수작업을 </a:t>
            </a:r>
            <a:r>
              <a:rPr lang="ko-KR" altLang="en-US" sz="3800" kern="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/>
                <a:cs typeface="Times New Roman"/>
              </a:rPr>
              <a:t>진행중</a:t>
            </a:r>
            <a:r>
              <a:rPr lang="en-US" altLang="ko-KR" sz="38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/>
                <a:cs typeface="Times New Roman"/>
              </a:rPr>
              <a:t>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ko-KR" altLang="en-US" sz="38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/>
                <a:cs typeface="Times New Roman"/>
              </a:rPr>
              <a:t>개발 언어 </a:t>
            </a:r>
            <a:r>
              <a:rPr lang="en-US" altLang="ko-KR" sz="38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/>
                <a:cs typeface="Times New Roman"/>
              </a:rPr>
              <a:t>: VC++ 2005, </a:t>
            </a:r>
            <a:r>
              <a:rPr lang="ko-KR" altLang="en-US" sz="38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/>
                <a:cs typeface="Times New Roman"/>
              </a:rPr>
              <a:t>개인제작</a:t>
            </a:r>
            <a:endParaRPr lang="en-US" altLang="ko-KR" sz="38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/>
              <a:cs typeface="Times New Roman"/>
            </a:endParaRPr>
          </a:p>
          <a:p>
            <a:pPr marL="571500" indent="-571500">
              <a:buFont typeface="Arial" pitchFamily="34" charset="0"/>
              <a:buChar char="•"/>
            </a:pPr>
            <a:endParaRPr lang="en-US" altLang="ko-KR" sz="3800" kern="100" dirty="0">
              <a:solidFill>
                <a:schemeClr val="tx1">
                  <a:lumMod val="65000"/>
                  <a:lumOff val="35000"/>
                </a:schemeClr>
              </a:solidFill>
              <a:latin typeface="Garamond"/>
              <a:cs typeface="Times New Roman"/>
            </a:endParaRPr>
          </a:p>
          <a:p>
            <a:pPr marL="571500" indent="-571500">
              <a:buFont typeface="Arial" pitchFamily="34" charset="0"/>
              <a:buChar char="•"/>
            </a:pPr>
            <a:endParaRPr lang="en-US" altLang="ko-KR" sz="38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/>
              <a:cs typeface="Times New Roman"/>
            </a:endParaRPr>
          </a:p>
          <a:p>
            <a:pPr marL="571500" indent="-571500">
              <a:buFont typeface="Arial" pitchFamily="34" charset="0"/>
              <a:buChar char="•"/>
            </a:pPr>
            <a:endParaRPr lang="en-US" altLang="ko-KR" sz="3800" kern="100" dirty="0">
              <a:solidFill>
                <a:schemeClr val="tx1">
                  <a:lumMod val="65000"/>
                  <a:lumOff val="35000"/>
                </a:schemeClr>
              </a:solidFill>
              <a:latin typeface="Garamond"/>
              <a:cs typeface="Times New Roman"/>
            </a:endParaRPr>
          </a:p>
          <a:p>
            <a:pPr marL="571500" indent="-571500">
              <a:buFont typeface="Arial" pitchFamily="34" charset="0"/>
              <a:buChar char="•"/>
            </a:pPr>
            <a:endParaRPr lang="en-US" altLang="ko-KR" sz="38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/>
              <a:cs typeface="Times New Roman"/>
            </a:endParaRPr>
          </a:p>
          <a:p>
            <a:pPr marL="571500" indent="-571500">
              <a:buFont typeface="Arial" pitchFamily="34" charset="0"/>
              <a:buChar char="•"/>
            </a:pPr>
            <a:endParaRPr lang="en-US" altLang="ko-KR" sz="3800" kern="100" dirty="0">
              <a:solidFill>
                <a:schemeClr val="tx1">
                  <a:lumMod val="65000"/>
                  <a:lumOff val="35000"/>
                </a:schemeClr>
              </a:solidFill>
              <a:latin typeface="Garamond"/>
              <a:cs typeface="Times New Roman"/>
            </a:endParaRPr>
          </a:p>
          <a:p>
            <a:pPr marL="571500" indent="-571500">
              <a:buFont typeface="Arial" pitchFamily="34" charset="0"/>
              <a:buChar char="•"/>
            </a:pPr>
            <a:endParaRPr lang="en-US" altLang="ko-KR" sz="38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/>
              <a:cs typeface="Times New Roman"/>
            </a:endParaRPr>
          </a:p>
          <a:p>
            <a:pPr marL="571500" indent="-571500">
              <a:buFont typeface="Arial" pitchFamily="34" charset="0"/>
              <a:buChar char="•"/>
            </a:pPr>
            <a:endParaRPr lang="en-US" altLang="ko-KR" sz="3800" kern="100" dirty="0">
              <a:solidFill>
                <a:schemeClr val="tx1">
                  <a:lumMod val="65000"/>
                  <a:lumOff val="35000"/>
                </a:schemeClr>
              </a:solidFill>
              <a:latin typeface="Garamond"/>
              <a:cs typeface="Times New Roman"/>
            </a:endParaRPr>
          </a:p>
          <a:p>
            <a:pPr marL="571500" indent="-571500">
              <a:buFont typeface="Arial" pitchFamily="34" charset="0"/>
              <a:buChar char="•"/>
            </a:pPr>
            <a:endParaRPr lang="en-US" altLang="ko-KR" sz="38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/>
              <a:cs typeface="Times New Roman"/>
            </a:endParaRPr>
          </a:p>
          <a:p>
            <a:pPr marL="571500" indent="-571500">
              <a:buFont typeface="Arial" pitchFamily="34" charset="0"/>
              <a:buChar char="•"/>
            </a:pPr>
            <a:endParaRPr lang="en-US" altLang="ko-KR" sz="3800" kern="100" dirty="0">
              <a:solidFill>
                <a:schemeClr val="tx1">
                  <a:lumMod val="65000"/>
                  <a:lumOff val="35000"/>
                </a:schemeClr>
              </a:solidFill>
              <a:latin typeface="Garamond"/>
              <a:cs typeface="Times New Roman"/>
            </a:endParaRPr>
          </a:p>
          <a:p>
            <a:pPr marL="571500" indent="-571500">
              <a:buFont typeface="Arial" pitchFamily="34" charset="0"/>
              <a:buChar char="•"/>
            </a:pPr>
            <a:endParaRPr lang="en-US" altLang="ko-KR" sz="38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/>
              <a:cs typeface="Times New Roman"/>
            </a:endParaRPr>
          </a:p>
          <a:p>
            <a:pPr marL="571500" indent="-571500">
              <a:buFont typeface="Arial" pitchFamily="34" charset="0"/>
              <a:buChar char="•"/>
            </a:pPr>
            <a:endParaRPr lang="en-US" altLang="ko-KR" sz="3800" kern="100" dirty="0">
              <a:solidFill>
                <a:schemeClr val="tx1">
                  <a:lumMod val="65000"/>
                  <a:lumOff val="35000"/>
                </a:schemeClr>
              </a:solidFill>
              <a:latin typeface="Garamond"/>
              <a:cs typeface="Times New Roman"/>
            </a:endParaRPr>
          </a:p>
          <a:p>
            <a:pPr marL="571500" indent="-571500">
              <a:buFont typeface="Arial" pitchFamily="34" charset="0"/>
              <a:buChar char="•"/>
            </a:pPr>
            <a:endParaRPr lang="en-US" altLang="ko-KR" sz="38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/>
              <a:cs typeface="Times New Roman"/>
            </a:endParaRPr>
          </a:p>
          <a:p>
            <a:pPr marL="571500" indent="-571500">
              <a:buFont typeface="Arial" pitchFamily="34" charset="0"/>
              <a:buChar char="•"/>
            </a:pPr>
            <a:endParaRPr lang="en-US" altLang="ko-KR" sz="3800" kern="100" dirty="0">
              <a:solidFill>
                <a:schemeClr val="tx1">
                  <a:lumMod val="65000"/>
                  <a:lumOff val="35000"/>
                </a:schemeClr>
              </a:solidFill>
              <a:latin typeface="Garamond"/>
              <a:cs typeface="Times New Roman"/>
            </a:endParaRPr>
          </a:p>
          <a:p>
            <a:pPr marL="571500" indent="-571500">
              <a:buFont typeface="Arial" pitchFamily="34" charset="0"/>
              <a:buChar char="•"/>
            </a:pPr>
            <a:endParaRPr lang="en-US" altLang="ko-KR" sz="38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/>
              <a:cs typeface="Times New Roman"/>
            </a:endParaRPr>
          </a:p>
          <a:p>
            <a:pPr marL="571500" indent="-571500">
              <a:buFont typeface="Arial" pitchFamily="34" charset="0"/>
              <a:buChar char="•"/>
            </a:pPr>
            <a:endParaRPr lang="en-US" altLang="ko-KR" sz="3800" kern="100" dirty="0">
              <a:solidFill>
                <a:schemeClr val="tx1">
                  <a:lumMod val="65000"/>
                  <a:lumOff val="35000"/>
                </a:schemeClr>
              </a:solidFill>
              <a:latin typeface="Garamond"/>
              <a:cs typeface="Times New Roman"/>
            </a:endParaRPr>
          </a:p>
          <a:p>
            <a:pPr marL="571500" indent="-571500">
              <a:buFont typeface="Arial" pitchFamily="34" charset="0"/>
              <a:buChar char="•"/>
            </a:pPr>
            <a:endParaRPr lang="en-US" altLang="ko-KR" sz="38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/>
              <a:cs typeface="Times New Roman"/>
            </a:endParaRPr>
          </a:p>
          <a:p>
            <a:pPr marL="571500" indent="-571500">
              <a:buFont typeface="Arial" pitchFamily="34" charset="0"/>
              <a:buChar char="•"/>
            </a:pPr>
            <a:endParaRPr lang="en-US" altLang="ko-KR" sz="3800" kern="100" dirty="0">
              <a:solidFill>
                <a:schemeClr val="tx1">
                  <a:lumMod val="65000"/>
                  <a:lumOff val="35000"/>
                </a:schemeClr>
              </a:solidFill>
              <a:latin typeface="Garamond"/>
              <a:cs typeface="Times New Roman"/>
            </a:endParaRPr>
          </a:p>
          <a:p>
            <a:pPr marL="571500" indent="-571500">
              <a:buFont typeface="Arial" pitchFamily="34" charset="0"/>
              <a:buChar char="•"/>
            </a:pPr>
            <a:endParaRPr lang="en-US" altLang="ko-KR" sz="38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/>
              <a:cs typeface="Times New Roman"/>
            </a:endParaRPr>
          </a:p>
          <a:p>
            <a:pPr marL="571500" indent="-571500">
              <a:buFont typeface="Arial" pitchFamily="34" charset="0"/>
              <a:buChar char="•"/>
            </a:pPr>
            <a:endParaRPr lang="en-US" altLang="ko-KR" sz="3800" kern="100" dirty="0">
              <a:solidFill>
                <a:schemeClr val="tx1">
                  <a:lumMod val="65000"/>
                  <a:lumOff val="35000"/>
                </a:schemeClr>
              </a:solidFill>
              <a:latin typeface="Garamond"/>
              <a:cs typeface="Times New Roman"/>
            </a:endParaRPr>
          </a:p>
          <a:p>
            <a:pPr marL="571500" indent="-571500">
              <a:buFont typeface="Arial" pitchFamily="34" charset="0"/>
              <a:buChar char="•"/>
            </a:pPr>
            <a:endParaRPr lang="en-US" altLang="ko-KR" sz="38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/>
              <a:cs typeface="Times New Roman"/>
            </a:endParaRPr>
          </a:p>
          <a:p>
            <a:pPr marL="571500" indent="-571500">
              <a:buFont typeface="Arial" pitchFamily="34" charset="0"/>
              <a:buChar char="•"/>
            </a:pPr>
            <a:endParaRPr lang="en-US" altLang="ko-KR" sz="3800" kern="100" dirty="0">
              <a:solidFill>
                <a:schemeClr val="tx1">
                  <a:lumMod val="65000"/>
                  <a:lumOff val="35000"/>
                </a:schemeClr>
              </a:solidFill>
              <a:latin typeface="Garamond"/>
              <a:cs typeface="Times New Roman"/>
            </a:endParaRPr>
          </a:p>
          <a:p>
            <a:pPr marL="571500" indent="-571500">
              <a:buFont typeface="Arial" pitchFamily="34" charset="0"/>
              <a:buChar char="•"/>
            </a:pPr>
            <a:endParaRPr lang="en-US" altLang="ko-KR" sz="38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/>
              <a:cs typeface="Times New Roman"/>
            </a:endParaRPr>
          </a:p>
          <a:p>
            <a:pPr marL="571500" indent="-571500">
              <a:buFont typeface="Arial" pitchFamily="34" charset="0"/>
              <a:buChar char="•"/>
            </a:pPr>
            <a:endParaRPr lang="en-US" altLang="ko-KR" sz="3800" kern="100" dirty="0">
              <a:solidFill>
                <a:schemeClr val="tx1">
                  <a:lumMod val="65000"/>
                  <a:lumOff val="35000"/>
                </a:schemeClr>
              </a:solidFill>
              <a:latin typeface="Garamond"/>
              <a:cs typeface="Times New Roman"/>
            </a:endParaRPr>
          </a:p>
          <a:p>
            <a:pPr marL="571500" indent="-571500">
              <a:buFont typeface="Arial" pitchFamily="34" charset="0"/>
              <a:buChar char="•"/>
            </a:pPr>
            <a:endParaRPr lang="en-US" altLang="ko-KR" sz="38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/>
              <a:cs typeface="Times New Roman"/>
            </a:endParaRPr>
          </a:p>
          <a:p>
            <a:pPr algn="ctr"/>
            <a:r>
              <a:rPr lang="en-US" altLang="ko-KR" sz="3200" i="1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/>
                <a:cs typeface="Times New Roman"/>
              </a:rPr>
              <a:t>(MP3Lyrics Master v045 Screen Capture)</a:t>
            </a:r>
          </a:p>
          <a:p>
            <a:pPr algn="ctr"/>
            <a:endParaRPr lang="en-US" altLang="ko-KR" sz="3200" i="1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/>
              <a:cs typeface="Times New Roman"/>
            </a:endParaRPr>
          </a:p>
          <a:p>
            <a:pPr algn="ctr"/>
            <a:r>
              <a:rPr lang="ko-KR" altLang="en-US" sz="3200" i="1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/>
                <a:cs typeface="Times New Roman"/>
              </a:rPr>
              <a:t>개인 </a:t>
            </a:r>
            <a:r>
              <a:rPr lang="ko-KR" altLang="en-US" sz="3200" i="1" kern="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/>
                <a:cs typeface="Times New Roman"/>
              </a:rPr>
              <a:t>블로그에서</a:t>
            </a:r>
            <a:r>
              <a:rPr lang="ko-KR" altLang="en-US" sz="3200" i="1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/>
                <a:cs typeface="Times New Roman"/>
              </a:rPr>
              <a:t> 실제 배포 중입니다</a:t>
            </a:r>
            <a:r>
              <a:rPr lang="en-US" altLang="ko-KR" sz="3200" i="1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/>
                <a:cs typeface="Times New Roman"/>
              </a:rPr>
              <a:t>.</a:t>
            </a:r>
          </a:p>
          <a:p>
            <a:pPr algn="ctr"/>
            <a:r>
              <a:rPr lang="ko-KR" altLang="en-US" sz="3200" i="1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/>
                <a:cs typeface="Times New Roman"/>
              </a:rPr>
              <a:t>삼성</a:t>
            </a:r>
            <a:r>
              <a:rPr lang="en-US" altLang="ko-KR" sz="3200" i="1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/>
                <a:cs typeface="Times New Roman"/>
              </a:rPr>
              <a:t>/</a:t>
            </a:r>
            <a:r>
              <a:rPr lang="en-US" altLang="ko-KR" sz="3200" i="1" kern="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/>
                <a:cs typeface="Times New Roman"/>
              </a:rPr>
              <a:t>Iriver</a:t>
            </a:r>
            <a:r>
              <a:rPr lang="en-US" altLang="ko-KR" sz="3200" i="1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/>
                <a:cs typeface="Times New Roman"/>
              </a:rPr>
              <a:t> MP3P</a:t>
            </a:r>
            <a:r>
              <a:rPr lang="ko-KR" altLang="en-US" sz="3200" i="1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/>
                <a:cs typeface="Times New Roman"/>
              </a:rPr>
              <a:t>를 </a:t>
            </a:r>
            <a:r>
              <a:rPr lang="ko-KR" altLang="en-US" sz="3200" i="1" kern="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/>
                <a:cs typeface="Times New Roman"/>
              </a:rPr>
              <a:t>사용중이신</a:t>
            </a:r>
            <a:r>
              <a:rPr lang="ko-KR" altLang="en-US" sz="3200" i="1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/>
                <a:cs typeface="Times New Roman"/>
              </a:rPr>
              <a:t> 분은 누구든지  프로그램 사용 및 적용이 가능합니다</a:t>
            </a:r>
            <a:r>
              <a:rPr lang="en-US" altLang="ko-KR" sz="3200" i="1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/>
                <a:cs typeface="Times New Roman"/>
              </a:rPr>
              <a:t>.</a:t>
            </a:r>
          </a:p>
          <a:p>
            <a:endParaRPr lang="en-US" sz="4800" b="1" kern="100" dirty="0" smtClean="0">
              <a:solidFill>
                <a:schemeClr val="accent1">
                  <a:lumMod val="50000"/>
                </a:schemeClr>
              </a:solidFill>
              <a:latin typeface="Garamond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42894" y="395348"/>
            <a:ext cx="14042894" cy="1569660"/>
          </a:xfrm>
          <a:prstGeom prst="rect">
            <a:avLst/>
          </a:prstGeom>
          <a:gradFill>
            <a:gsLst>
              <a:gs pos="0">
                <a:srgbClr val="FC9FCB">
                  <a:alpha val="49000"/>
                </a:srgbClr>
              </a:gs>
              <a:gs pos="13000">
                <a:srgbClr val="F8B049">
                  <a:alpha val="47000"/>
                </a:srgbClr>
              </a:gs>
              <a:gs pos="21001">
                <a:srgbClr val="F8B049">
                  <a:alpha val="31000"/>
                </a:srgbClr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>
                  <a:alpha val="43000"/>
                </a:srgbClr>
              </a:gs>
              <a:gs pos="82001">
                <a:srgbClr val="B43E85">
                  <a:alpha val="43000"/>
                </a:srgbClr>
              </a:gs>
              <a:gs pos="100000">
                <a:srgbClr val="F8B049">
                  <a:alpha val="45000"/>
                </a:srgbClr>
              </a:gs>
            </a:gsLst>
            <a:lin ang="10800000" scaled="0"/>
          </a:gradFill>
          <a:ln>
            <a:noFill/>
          </a:ln>
          <a:effectLst>
            <a:softEdge rad="381000"/>
          </a:effectLst>
        </p:spPr>
        <p:txBody>
          <a:bodyPr wrap="square" rtlCol="0">
            <a:spAutoFit/>
          </a:bodyPr>
          <a:lstStyle/>
          <a:p>
            <a:r>
              <a:rPr lang="en-US" altLang="ko-KR" sz="96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j-lt"/>
              </a:rPr>
              <a:t>W</a:t>
            </a:r>
            <a:r>
              <a:rPr lang="en-US" altLang="ko-KR" sz="72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j-lt"/>
              </a:rPr>
              <a:t>hat’s </a:t>
            </a:r>
            <a:r>
              <a:rPr lang="en-US" altLang="ko-KR" sz="7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j-lt"/>
              </a:rPr>
              <a:t>this?</a:t>
            </a:r>
          </a:p>
        </p:txBody>
      </p:sp>
      <p:sp>
        <p:nvSpPr>
          <p:cNvPr id="2" name="아래쪽 화살표 1"/>
          <p:cNvSpPr/>
          <p:nvPr/>
        </p:nvSpPr>
        <p:spPr>
          <a:xfrm>
            <a:off x="7164908" y="45005672"/>
            <a:ext cx="1944216" cy="2304256"/>
          </a:xfrm>
          <a:prstGeom prst="downArrow">
            <a:avLst/>
          </a:prstGeom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E:\작성문서\KISEF\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94" y="5761312"/>
            <a:ext cx="13982850" cy="134169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모서리가 둥근 직사각형 40"/>
          <p:cNvSpPr/>
          <p:nvPr/>
        </p:nvSpPr>
        <p:spPr>
          <a:xfrm>
            <a:off x="886914" y="23619296"/>
            <a:ext cx="14342890" cy="6120680"/>
          </a:xfrm>
          <a:prstGeom prst="roundRect">
            <a:avLst/>
          </a:prstGeom>
          <a:gradFill>
            <a:gsLst>
              <a:gs pos="0">
                <a:srgbClr val="000000"/>
              </a:gs>
              <a:gs pos="25000">
                <a:schemeClr val="bg1">
                  <a:lumMod val="95000"/>
                </a:schemeClr>
              </a:gs>
              <a:gs pos="99000">
                <a:schemeClr val="bg1"/>
              </a:gs>
            </a:gsLst>
            <a:lin ang="5400000" scaled="0"/>
          </a:gradFill>
          <a:ln w="2540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4800" b="1" kern="100" dirty="0">
                <a:solidFill>
                  <a:srgbClr val="4F81BD">
                    <a:lumMod val="50000"/>
                  </a:srgbClr>
                </a:solidFill>
                <a:latin typeface="Garamond"/>
                <a:cs typeface="Times New Roman"/>
              </a:rPr>
              <a:t> </a:t>
            </a:r>
            <a:r>
              <a:rPr lang="ko-KR" altLang="en-US" sz="5200" kern="1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/>
                <a:cs typeface="Times New Roman"/>
              </a:rPr>
              <a:t>프로그램 개발 계기</a:t>
            </a:r>
            <a:endParaRPr lang="en-US" altLang="ko-KR" sz="5200" kern="1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/>
              <a:cs typeface="Times New Roman"/>
            </a:endParaRPr>
          </a:p>
          <a:p>
            <a:pPr marL="571500" lvl="0" indent="-571500">
              <a:buFont typeface="Arial" pitchFamily="34" charset="0"/>
              <a:buChar char="•"/>
            </a:pPr>
            <a:endParaRPr lang="en-US" altLang="ko-KR" sz="1200" kern="100" dirty="0">
              <a:solidFill>
                <a:prstClr val="black">
                  <a:lumMod val="65000"/>
                  <a:lumOff val="35000"/>
                </a:prstClr>
              </a:solidFill>
              <a:latin typeface="Garamond"/>
              <a:cs typeface="Times New Roman"/>
            </a:endParaRPr>
          </a:p>
          <a:p>
            <a:pPr marL="571500" lvl="0" indent="-571500">
              <a:buFont typeface="Arial" pitchFamily="34" charset="0"/>
              <a:buChar char="•"/>
            </a:pPr>
            <a:r>
              <a:rPr lang="ko-KR" altLang="en-US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상대적으로 부족한 삼성</a:t>
            </a:r>
            <a:r>
              <a:rPr lang="en-US" altLang="ko-KR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/</a:t>
            </a:r>
            <a:r>
              <a:rPr lang="ko-KR" altLang="en-US" sz="3800" kern="1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아이리버용</a:t>
            </a:r>
            <a:r>
              <a:rPr lang="ko-KR" altLang="en-US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 </a:t>
            </a:r>
            <a:r>
              <a:rPr lang="en-US" altLang="ko-KR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MP3P </a:t>
            </a:r>
            <a:r>
              <a:rPr lang="ko-KR" altLang="en-US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가사 </a:t>
            </a:r>
            <a:r>
              <a:rPr lang="ko-KR" altLang="en-US" sz="3800" kern="1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콘텐츠</a:t>
            </a:r>
            <a:endParaRPr lang="en-US" altLang="ko-KR" sz="3800" kern="100" dirty="0">
              <a:solidFill>
                <a:prstClr val="black">
                  <a:lumMod val="65000"/>
                  <a:lumOff val="35000"/>
                </a:prstClr>
              </a:solidFill>
              <a:latin typeface="Garamond"/>
              <a:cs typeface="Times New Roman"/>
            </a:endParaRPr>
          </a:p>
          <a:p>
            <a:pPr marL="571500" lvl="0" indent="-571500">
              <a:buFont typeface="Arial" pitchFamily="34" charset="0"/>
              <a:buChar char="•"/>
            </a:pPr>
            <a:r>
              <a:rPr lang="ko-KR" altLang="en-US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다용도의 </a:t>
            </a:r>
            <a:r>
              <a:rPr lang="en-US" altLang="ko-KR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MP3 </a:t>
            </a:r>
            <a:r>
              <a:rPr lang="ko-KR" altLang="en-US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파일 가사 태그 처리 프로그램의 필요성</a:t>
            </a:r>
            <a:endParaRPr lang="en-US" altLang="ko-KR" sz="3800" kern="100" dirty="0">
              <a:solidFill>
                <a:prstClr val="black">
                  <a:lumMod val="65000"/>
                  <a:lumOff val="35000"/>
                </a:prstClr>
              </a:solidFill>
              <a:latin typeface="Garamond"/>
              <a:cs typeface="Times New Roman"/>
            </a:endParaRPr>
          </a:p>
          <a:p>
            <a:pPr marL="571500" lvl="0" indent="-571500">
              <a:buFont typeface="Arial" pitchFamily="34" charset="0"/>
              <a:buChar char="•"/>
            </a:pPr>
            <a:r>
              <a:rPr lang="en-US" altLang="ko-KR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ID3 </a:t>
            </a:r>
            <a:r>
              <a:rPr lang="ko-KR" altLang="en-US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태그 편집 및 가사가 들어있는 </a:t>
            </a:r>
            <a:r>
              <a:rPr lang="en-US" altLang="ko-KR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USLT</a:t>
            </a:r>
            <a:r>
              <a:rPr lang="ko-KR" altLang="en-US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 프레임을 편집할 수 있는 공개된 라이브러리 파일이 없음</a:t>
            </a:r>
            <a:endParaRPr lang="en-US" altLang="ko-KR" sz="3800" kern="100" dirty="0">
              <a:solidFill>
                <a:prstClr val="black">
                  <a:lumMod val="65000"/>
                  <a:lumOff val="35000"/>
                </a:prstClr>
              </a:solidFill>
              <a:latin typeface="Garamond"/>
              <a:cs typeface="Times New Roman"/>
            </a:endParaRPr>
          </a:p>
          <a:p>
            <a:pPr marL="571500" lvl="0" indent="-571500">
              <a:buFont typeface="Arial" pitchFamily="34" charset="0"/>
              <a:buChar char="•"/>
            </a:pPr>
            <a:r>
              <a:rPr lang="ko-KR" altLang="en-US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단순한 편집의 기능을 넘어서 기존의 </a:t>
            </a:r>
            <a:r>
              <a:rPr lang="ko-KR" altLang="en-US" sz="3800" kern="1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음원</a:t>
            </a:r>
            <a:r>
              <a:rPr lang="ko-KR" altLang="en-US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 파일에 </a:t>
            </a:r>
            <a:r>
              <a:rPr lang="ko-KR" altLang="en-US" sz="3800" kern="1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여러가지</a:t>
            </a:r>
            <a:r>
              <a:rPr lang="ko-KR" altLang="en-US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 </a:t>
            </a:r>
            <a:r>
              <a:rPr lang="ko-KR" altLang="en-US" sz="3800" kern="1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컨텐츠를</a:t>
            </a:r>
            <a:r>
              <a:rPr lang="ko-KR" altLang="en-US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 결합하여 가치를 증대할 수 있는 프로그램의 필요</a:t>
            </a:r>
            <a:endParaRPr lang="en-US" altLang="ko-KR" sz="3800" kern="100" dirty="0">
              <a:solidFill>
                <a:prstClr val="black">
                  <a:lumMod val="65000"/>
                  <a:lumOff val="35000"/>
                </a:prstClr>
              </a:solidFill>
              <a:latin typeface="Garamond"/>
              <a:cs typeface="Times New Roman"/>
            </a:endParaRPr>
          </a:p>
          <a:p>
            <a:pPr lvl="0"/>
            <a:r>
              <a:rPr lang="en-US" altLang="ko-KR" sz="3200" i="1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(</a:t>
            </a:r>
            <a:r>
              <a:rPr lang="ko-KR" altLang="en-US" sz="3200" i="1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당시 나 스스로도 이런 프로그램을 찾기 위해서 인터넷 검색을 했었고</a:t>
            </a:r>
            <a:r>
              <a:rPr lang="en-US" altLang="ko-KR" sz="3200" i="1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, </a:t>
            </a:r>
            <a:r>
              <a:rPr lang="ko-KR" altLang="en-US" sz="3200" i="1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나뿐만 아니라 다른 여러 사람들도 이와 같은 프로그램을 필요로 하고 있었음</a:t>
            </a:r>
            <a:r>
              <a:rPr lang="en-US" altLang="ko-KR" sz="3200" i="1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.)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886914" y="31612184"/>
            <a:ext cx="14138830" cy="4176464"/>
          </a:xfrm>
          <a:prstGeom prst="roundRect">
            <a:avLst/>
          </a:prstGeom>
          <a:gradFill>
            <a:gsLst>
              <a:gs pos="0">
                <a:srgbClr val="000000"/>
              </a:gs>
              <a:gs pos="34000">
                <a:schemeClr val="bg1">
                  <a:lumMod val="95000"/>
                </a:schemeClr>
              </a:gs>
              <a:gs pos="99000">
                <a:schemeClr val="bg1"/>
              </a:gs>
            </a:gsLst>
            <a:lin ang="5400000" scaled="0"/>
          </a:gradFill>
          <a:ln w="2540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4800" b="1" kern="100" dirty="0">
                <a:solidFill>
                  <a:srgbClr val="4F81BD">
                    <a:lumMod val="50000"/>
                  </a:srgbClr>
                </a:solidFill>
                <a:latin typeface="Garamond"/>
                <a:cs typeface="Times New Roman"/>
              </a:rPr>
              <a:t> </a:t>
            </a:r>
            <a:r>
              <a:rPr lang="ko-KR" altLang="en-US" sz="5200" kern="1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/>
                <a:cs typeface="Times New Roman"/>
              </a:rPr>
              <a:t>프로그램의 궁극적 목표</a:t>
            </a:r>
            <a:endParaRPr lang="ko-KR" altLang="en-US" sz="5200" kern="1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바탕"/>
              <a:cs typeface="Times New Roman"/>
            </a:endParaRPr>
          </a:p>
          <a:p>
            <a:pPr marL="528638" lvl="0" indent="-528638">
              <a:buFont typeface="Wingdings"/>
              <a:buChar char=""/>
            </a:pPr>
            <a:endParaRPr lang="en-US" altLang="ko-KR" sz="1200" kern="100" dirty="0">
              <a:solidFill>
                <a:prstClr val="black">
                  <a:lumMod val="65000"/>
                  <a:lumOff val="35000"/>
                </a:prstClr>
              </a:solidFill>
              <a:latin typeface="Garamond"/>
              <a:cs typeface="Times New Roman"/>
            </a:endParaRPr>
          </a:p>
          <a:p>
            <a:pPr marL="528638" lvl="0" indent="-528638">
              <a:buFont typeface="Wingdings"/>
              <a:buChar char=""/>
            </a:pPr>
            <a:r>
              <a:rPr lang="ko-KR" altLang="en-US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상대적으로 부족한 삼성</a:t>
            </a:r>
            <a:r>
              <a:rPr lang="en-US" altLang="ko-KR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/</a:t>
            </a:r>
            <a:r>
              <a:rPr lang="ko-KR" altLang="en-US" sz="3800" kern="1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아이리버용</a:t>
            </a:r>
            <a:r>
              <a:rPr lang="ko-KR" altLang="en-US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 </a:t>
            </a:r>
            <a:r>
              <a:rPr lang="en-US" altLang="ko-KR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MP3P </a:t>
            </a:r>
            <a:r>
              <a:rPr lang="ko-KR" altLang="en-US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가사 및 다양한 </a:t>
            </a:r>
            <a:r>
              <a:rPr lang="ko-KR" altLang="en-US" sz="3800" kern="1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컨텐츠를</a:t>
            </a:r>
            <a:r>
              <a:rPr lang="ko-KR" altLang="en-US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 풍부한 </a:t>
            </a:r>
            <a:r>
              <a:rPr lang="ko-KR" altLang="en-US" sz="3800" kern="1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컨텐츠</a:t>
            </a:r>
            <a:r>
              <a:rPr lang="en-US" altLang="ko-KR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(</a:t>
            </a:r>
            <a:r>
              <a:rPr lang="ko-KR" altLang="en-US" sz="3800" kern="1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알송</a:t>
            </a:r>
            <a:r>
              <a:rPr lang="en-US" altLang="ko-KR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, </a:t>
            </a:r>
            <a:r>
              <a:rPr lang="ko-KR" altLang="en-US" sz="3800" kern="1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곰오디오</a:t>
            </a:r>
            <a:r>
              <a:rPr lang="en-US" altLang="ko-KR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, Last.fm</a:t>
            </a:r>
            <a:r>
              <a:rPr lang="ko-KR" altLang="en-US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의 앨범아트 등</a:t>
            </a:r>
            <a:r>
              <a:rPr lang="en-US" altLang="ko-KR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)</a:t>
            </a:r>
            <a:r>
              <a:rPr lang="ko-KR" altLang="en-US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와 결합시킴</a:t>
            </a:r>
            <a:endParaRPr lang="en-US" altLang="ko-KR" sz="3800" kern="100" dirty="0">
              <a:solidFill>
                <a:prstClr val="black">
                  <a:lumMod val="65000"/>
                  <a:lumOff val="35000"/>
                </a:prstClr>
              </a:solidFill>
              <a:latin typeface="Garamond"/>
              <a:cs typeface="Times New Roman"/>
            </a:endParaRPr>
          </a:p>
          <a:p>
            <a:pPr marL="528638" lvl="0" indent="-528638">
              <a:buFont typeface="Wingdings"/>
              <a:buChar char=""/>
            </a:pPr>
            <a:r>
              <a:rPr lang="ko-KR" altLang="en-US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편리한 </a:t>
            </a:r>
            <a:r>
              <a:rPr lang="en-US" altLang="ko-KR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ID3 </a:t>
            </a:r>
            <a:r>
              <a:rPr lang="ko-KR" altLang="en-US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태그 입출력 및 가사 수정</a:t>
            </a:r>
            <a:r>
              <a:rPr lang="en-US" altLang="ko-KR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/</a:t>
            </a:r>
            <a:r>
              <a:rPr lang="ko-KR" altLang="en-US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입출력 기능 및 </a:t>
            </a:r>
            <a:r>
              <a:rPr lang="en-US" altLang="ko-KR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UI </a:t>
            </a:r>
            <a:r>
              <a:rPr lang="ko-KR" altLang="en-US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구비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742898" y="37516840"/>
            <a:ext cx="14342890" cy="7056784"/>
          </a:xfrm>
          <a:prstGeom prst="roundRect">
            <a:avLst/>
          </a:prstGeom>
          <a:gradFill>
            <a:gsLst>
              <a:gs pos="0">
                <a:srgbClr val="000000"/>
              </a:gs>
              <a:gs pos="26000">
                <a:schemeClr val="bg1">
                  <a:lumMod val="95000"/>
                </a:schemeClr>
              </a:gs>
              <a:gs pos="99000">
                <a:schemeClr val="bg1"/>
              </a:gs>
            </a:gsLst>
            <a:lin ang="5400000" scaled="0"/>
          </a:gradFill>
          <a:ln w="2540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4800" kern="1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/>
                <a:cs typeface="Times New Roman"/>
              </a:rPr>
              <a:t> </a:t>
            </a:r>
            <a:r>
              <a:rPr lang="ko-KR" altLang="en-US" sz="5200" kern="1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/>
                <a:cs typeface="Times New Roman"/>
              </a:rPr>
              <a:t>프로그램의 의의 및 필요성</a:t>
            </a:r>
            <a:endParaRPr lang="ko-KR" altLang="en-US" sz="5200" kern="1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바탕"/>
              <a:cs typeface="Times New Roman"/>
            </a:endParaRPr>
          </a:p>
          <a:p>
            <a:pPr marL="528638" lvl="0" indent="-528638">
              <a:buFont typeface="Wingdings"/>
              <a:buChar char=""/>
            </a:pPr>
            <a:endParaRPr lang="en-US" altLang="ko-KR" sz="2000" kern="100" dirty="0">
              <a:solidFill>
                <a:prstClr val="black">
                  <a:lumMod val="65000"/>
                  <a:lumOff val="35000"/>
                </a:prstClr>
              </a:solidFill>
              <a:latin typeface="Garamond"/>
              <a:cs typeface="Times New Roman"/>
            </a:endParaRPr>
          </a:p>
          <a:p>
            <a:pPr marL="528638" lvl="0" indent="-528638">
              <a:buFont typeface="Wingdings"/>
              <a:buChar char=""/>
            </a:pPr>
            <a:r>
              <a:rPr lang="en-US" altLang="ko-KR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Id3lib</a:t>
            </a:r>
            <a:r>
              <a:rPr lang="ko-KR" altLang="en-US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와 </a:t>
            </a:r>
            <a:r>
              <a:rPr lang="en-US" altLang="ko-KR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JSP, PHP </a:t>
            </a:r>
            <a:r>
              <a:rPr lang="ko-KR" altLang="en-US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등의 라이브러리를 제외하고는 소스코드까지 공개된 </a:t>
            </a:r>
            <a:r>
              <a:rPr lang="en-US" altLang="ko-KR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id3 tag library</a:t>
            </a:r>
            <a:r>
              <a:rPr lang="ko-KR" altLang="en-US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가 없음</a:t>
            </a:r>
            <a:r>
              <a:rPr lang="en-US" altLang="ko-KR" sz="3800" kern="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. </a:t>
            </a:r>
            <a:r>
              <a:rPr lang="en-US" altLang="ko-KR" sz="2000" i="1" kern="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(lib</a:t>
            </a:r>
            <a:r>
              <a:rPr lang="ko-KR" altLang="en-US" sz="2000" i="1" kern="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파일이 </a:t>
            </a:r>
            <a:r>
              <a:rPr lang="ko-KR" altLang="en-US" sz="2000" i="1" kern="1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공가된</a:t>
            </a:r>
            <a:r>
              <a:rPr lang="ko-KR" altLang="en-US" sz="2000" i="1" kern="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 </a:t>
            </a:r>
            <a:r>
              <a:rPr lang="en-US" altLang="ko-KR" sz="2000" i="1" kern="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id3lib</a:t>
            </a:r>
            <a:r>
              <a:rPr lang="ko-KR" altLang="en-US" sz="2000" i="1" kern="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를 사용하려고 했지만 </a:t>
            </a:r>
            <a:r>
              <a:rPr lang="en-US" altLang="ko-KR" sz="2000" i="1" kern="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Raw Data</a:t>
            </a:r>
            <a:r>
              <a:rPr lang="ko-KR" altLang="en-US" sz="2000" i="1" kern="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에 접근하려 하자 </a:t>
            </a:r>
            <a:r>
              <a:rPr lang="en-US" altLang="ko-KR" sz="2000" i="1" kern="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Access </a:t>
            </a:r>
            <a:r>
              <a:rPr lang="ko-KR" altLang="en-US" sz="2000" i="1" kern="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에러가 뜨는 등 세부적인 곳까지 접근할 수 없어 곤란을 겪었다</a:t>
            </a:r>
            <a:r>
              <a:rPr lang="en-US" altLang="ko-KR" sz="2000" i="1" kern="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.)</a:t>
            </a:r>
            <a:endParaRPr lang="en-US" altLang="ko-KR" sz="2000" i="1" kern="100" dirty="0">
              <a:solidFill>
                <a:prstClr val="black">
                  <a:lumMod val="65000"/>
                  <a:lumOff val="35000"/>
                </a:prstClr>
              </a:solidFill>
              <a:latin typeface="Garamond"/>
              <a:cs typeface="Times New Roman"/>
            </a:endParaRPr>
          </a:p>
          <a:p>
            <a:pPr marL="528638" lvl="0" indent="-528638">
              <a:buFont typeface="Wingdings"/>
              <a:buChar char=""/>
            </a:pPr>
            <a:r>
              <a:rPr lang="ko-KR" altLang="en-US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삼성</a:t>
            </a:r>
            <a:r>
              <a:rPr lang="en-US" altLang="ko-KR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/</a:t>
            </a:r>
            <a:r>
              <a:rPr lang="en-US" altLang="ko-KR" sz="3800" kern="1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Iriver</a:t>
            </a:r>
            <a:r>
              <a:rPr lang="en-US" altLang="ko-KR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 MP3P</a:t>
            </a:r>
            <a:r>
              <a:rPr lang="ko-KR" altLang="en-US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의 가사 데이터가 담겨있는 </a:t>
            </a:r>
            <a:r>
              <a:rPr lang="en-US" altLang="ko-KR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USLT </a:t>
            </a:r>
            <a:r>
              <a:rPr lang="ko-KR" altLang="en-US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프레임의 구조가 공개된 적이 없으며 입출력 라이브러리 또한 존재하지 않았음</a:t>
            </a:r>
            <a:r>
              <a:rPr lang="en-US" altLang="ko-KR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.</a:t>
            </a:r>
          </a:p>
          <a:p>
            <a:pPr marL="528638" lvl="0" indent="-528638">
              <a:buFont typeface="Wingdings"/>
              <a:buChar char=""/>
            </a:pPr>
            <a:r>
              <a:rPr lang="ko-KR" altLang="en-US" sz="3800" kern="1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음원</a:t>
            </a:r>
            <a:r>
              <a:rPr lang="ko-KR" altLang="en-US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 파일들을 제공하는 사이트</a:t>
            </a:r>
            <a:r>
              <a:rPr lang="en-US" altLang="ko-KR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/</a:t>
            </a:r>
            <a:r>
              <a:rPr lang="ko-KR" altLang="en-US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기업이나 </a:t>
            </a:r>
            <a:r>
              <a:rPr lang="ko-KR" altLang="en-US" sz="3800" kern="1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음원</a:t>
            </a:r>
            <a:r>
              <a:rPr lang="ko-KR" altLang="en-US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 파일에 대한 정보를 제공하는 사이트</a:t>
            </a:r>
            <a:r>
              <a:rPr lang="en-US" altLang="ko-KR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/</a:t>
            </a:r>
            <a:r>
              <a:rPr lang="ko-KR" altLang="en-US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기업은 있었으나 그 </a:t>
            </a:r>
            <a:r>
              <a:rPr lang="ko-KR" altLang="en-US" sz="3800" kern="1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두개의</a:t>
            </a:r>
            <a:r>
              <a:rPr lang="ko-KR" altLang="en-US" sz="38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/>
                <a:cs typeface="Times New Roman"/>
              </a:rPr>
              <a:t> 정보를 조합해주는 편리한 프로그램의 부재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86914" y="47381158"/>
            <a:ext cx="146038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FontTx/>
              <a:buChar char="-"/>
              <a:tabLst>
                <a:tab pos="180340" algn="l"/>
              </a:tabLst>
            </a:pPr>
            <a:r>
              <a:rPr lang="ko-KR" altLang="en-US" sz="4200" u="sng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/>
                <a:cs typeface="Times New Roman"/>
              </a:rPr>
              <a:t>각종 </a:t>
            </a:r>
            <a:r>
              <a:rPr lang="ko-KR" altLang="en-US" sz="4200" u="sng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/>
                <a:cs typeface="Times New Roman"/>
              </a:rPr>
              <a:t>컨텐츠의</a:t>
            </a:r>
            <a:r>
              <a:rPr lang="ko-KR" altLang="en-US" sz="4200" u="sng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/>
                <a:cs typeface="Times New Roman"/>
              </a:rPr>
              <a:t> 조합으로 </a:t>
            </a:r>
            <a:r>
              <a:rPr lang="ko-KR" altLang="en-US" sz="4200" u="sng" kern="100" dirty="0">
                <a:solidFill>
                  <a:schemeClr val="accent6">
                    <a:lumMod val="75000"/>
                  </a:schemeClr>
                </a:solidFill>
                <a:latin typeface="Garamond"/>
                <a:cs typeface="Times New Roman"/>
              </a:rPr>
              <a:t>기존 </a:t>
            </a:r>
            <a:r>
              <a:rPr lang="ko-KR" altLang="en-US" sz="4200" u="sng" kern="100" dirty="0" err="1">
                <a:solidFill>
                  <a:schemeClr val="accent6">
                    <a:lumMod val="75000"/>
                  </a:schemeClr>
                </a:solidFill>
                <a:latin typeface="Garamond"/>
                <a:cs typeface="Times New Roman"/>
              </a:rPr>
              <a:t>음원</a:t>
            </a:r>
            <a:r>
              <a:rPr lang="ko-KR" altLang="en-US" sz="4200" u="sng" kern="100" dirty="0">
                <a:solidFill>
                  <a:schemeClr val="accent6">
                    <a:lumMod val="75000"/>
                  </a:schemeClr>
                </a:solidFill>
                <a:latin typeface="Garamond"/>
                <a:cs typeface="Times New Roman"/>
              </a:rPr>
              <a:t> 파일의 가치 증대</a:t>
            </a:r>
            <a:endParaRPr lang="en-US" altLang="ko-KR" sz="4200" u="sng" kern="100" dirty="0">
              <a:solidFill>
                <a:schemeClr val="accent6">
                  <a:lumMod val="75000"/>
                </a:schemeClr>
              </a:solidFill>
              <a:latin typeface="Garamond"/>
              <a:cs typeface="Times New Roman"/>
            </a:endParaRPr>
          </a:p>
          <a:p>
            <a:pPr marL="571500" lvl="0" indent="-571500">
              <a:buFontTx/>
              <a:buChar char="-"/>
              <a:tabLst>
                <a:tab pos="180340" algn="l"/>
              </a:tabLst>
            </a:pPr>
            <a:r>
              <a:rPr lang="ko-KR" altLang="en-US" sz="4200" u="sng" kern="100" dirty="0">
                <a:solidFill>
                  <a:schemeClr val="accent6">
                    <a:lumMod val="75000"/>
                  </a:schemeClr>
                </a:solidFill>
                <a:latin typeface="Garamond"/>
                <a:cs typeface="Times New Roman"/>
              </a:rPr>
              <a:t>쉬운 편집기능 </a:t>
            </a:r>
            <a:r>
              <a:rPr lang="ko-KR" altLang="en-US" sz="4200" u="sng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/>
                <a:cs typeface="Times New Roman"/>
              </a:rPr>
              <a:t>제공</a:t>
            </a:r>
            <a:endParaRPr lang="en-US" altLang="ko-KR" sz="4200" u="sng" kern="100" dirty="0">
              <a:solidFill>
                <a:schemeClr val="tx1">
                  <a:lumMod val="65000"/>
                  <a:lumOff val="35000"/>
                </a:schemeClr>
              </a:solidFill>
              <a:latin typeface="Garamond"/>
              <a:cs typeface="Times New Roman"/>
            </a:endParaRPr>
          </a:p>
          <a:p>
            <a:pPr marL="571500" lvl="0" indent="-571500">
              <a:buFontTx/>
              <a:buChar char="-"/>
              <a:tabLst>
                <a:tab pos="180340" algn="l"/>
              </a:tabLst>
            </a:pPr>
            <a:r>
              <a:rPr lang="en-US" altLang="ko-KR" sz="4200" u="sng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/>
                <a:cs typeface="Times New Roman"/>
              </a:rPr>
              <a:t>USLT </a:t>
            </a:r>
            <a:r>
              <a:rPr lang="ko-KR" altLang="en-US" sz="4200" u="sng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/>
                <a:cs typeface="Times New Roman"/>
              </a:rPr>
              <a:t>프레임 라이브러리로 </a:t>
            </a:r>
            <a:r>
              <a:rPr lang="ko-KR" altLang="en-US" sz="4200" u="sng" kern="100" dirty="0">
                <a:solidFill>
                  <a:schemeClr val="accent6">
                    <a:lumMod val="75000"/>
                  </a:schemeClr>
                </a:solidFill>
                <a:latin typeface="Garamond"/>
                <a:cs typeface="Times New Roman"/>
              </a:rPr>
              <a:t>가사 입출력의 </a:t>
            </a:r>
            <a:r>
              <a:rPr lang="ko-KR" altLang="en-US" sz="4200" u="sng" kern="100" dirty="0" smtClean="0">
                <a:solidFill>
                  <a:schemeClr val="accent6">
                    <a:lumMod val="75000"/>
                  </a:schemeClr>
                </a:solidFill>
                <a:latin typeface="Garamond"/>
                <a:cs typeface="Times New Roman"/>
              </a:rPr>
              <a:t>용이</a:t>
            </a:r>
            <a:endParaRPr lang="en-US" altLang="ko-KR" sz="4200" u="sng" kern="100" dirty="0">
              <a:solidFill>
                <a:schemeClr val="accent6">
                  <a:lumMod val="75000"/>
                </a:schemeClr>
              </a:solidFill>
              <a:latin typeface="Garamond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283</Words>
  <Application>Microsoft Office PowerPoint</Application>
  <PresentationFormat>사용자 지정</PresentationFormat>
  <Paragraphs>52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Korean Minjok Leadership Academy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Dongyoung Kim</dc:creator>
  <cp:lastModifiedBy>kuna</cp:lastModifiedBy>
  <cp:revision>100</cp:revision>
  <dcterms:created xsi:type="dcterms:W3CDTF">2008-05-06T05:52:33Z</dcterms:created>
  <dcterms:modified xsi:type="dcterms:W3CDTF">2011-01-23T12:45:34Z</dcterms:modified>
</cp:coreProperties>
</file>