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6" r:id="rId2"/>
    <p:sldId id="328" r:id="rId3"/>
    <p:sldId id="345" r:id="rId4"/>
    <p:sldId id="346" r:id="rId5"/>
    <p:sldId id="347" r:id="rId6"/>
    <p:sldId id="348" r:id="rId7"/>
    <p:sldId id="342" r:id="rId8"/>
    <p:sldId id="352" r:id="rId9"/>
    <p:sldId id="349" r:id="rId10"/>
    <p:sldId id="350" r:id="rId11"/>
    <p:sldId id="351" r:id="rId12"/>
    <p:sldId id="354" r:id="rId13"/>
    <p:sldId id="334" r:id="rId14"/>
    <p:sldId id="335" r:id="rId15"/>
    <p:sldId id="336" r:id="rId16"/>
    <p:sldId id="353" r:id="rId17"/>
    <p:sldId id="33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42432-D263-4ABB-8709-794F944D066E}" v="211" dt="2021-05-17T17:22:26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8" autoAdjust="0"/>
    <p:restoredTop sz="92308" autoAdjust="0"/>
  </p:normalViewPr>
  <p:slideViewPr>
    <p:cSldViewPr>
      <p:cViewPr>
        <p:scale>
          <a:sx n="75" d="100"/>
          <a:sy n="75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C7D2D89-0DC2-4EE0-8C50-A995EA6DC0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A1E653-0635-45C9-9108-8D8817D14FF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9216FC-9081-4FE0-90CC-923847E3B882}" type="datetimeFigureOut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DA084F0D-9E09-4EBE-88AA-81F6DB304C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F3E2CDCE-DE00-421B-977A-98C6FCAD2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43A68A-3BC8-44B2-9982-C08A9CCD0D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5BCF5E-EDB1-4B1F-92BC-A86F0CB62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022B044-FF26-409D-B36A-82D8E2357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08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xmlns="" id="{BF4F4B87-4A24-472C-B968-71C440C3FB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EMC Update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/>
              <a:t>October 2004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/>
          </a:p>
        </p:txBody>
      </p:sp>
      <p:sp>
        <p:nvSpPr>
          <p:cNvPr id="21507" name="Rectangle 9">
            <a:extLst>
              <a:ext uri="{FF2B5EF4-FFF2-40B4-BE49-F238E27FC236}">
                <a16:creationId xmlns:a16="http://schemas.microsoft.com/office/drawing/2014/main" xmlns="" id="{1BFB977B-BC84-4535-BE85-C7AB25ADF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6FA0B4-3434-4AA1-A37F-04F5C45FF048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3B80DAF9-E459-40DB-A926-A4D69D678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71688" y="723900"/>
            <a:ext cx="2713037" cy="20367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xmlns="" id="{F759932F-334F-47D0-AE83-2071C03AD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2978150"/>
            <a:ext cx="6223000" cy="5708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i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B044-FF26-409D-B36A-82D8E2357D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82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CCF1B9-E5A8-4AE3-90A0-14DC549B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E03FD-E58B-4A2E-A6AD-857DA9CA087E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5D2DD9-F728-42EF-A149-3B15BA08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C513BF-6329-4A21-A08A-5DCB5C1A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39512-5315-4B3B-9B17-72C69C87C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06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601FBA-48E0-4F63-A464-5E8F2292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C277A-8BBB-47C3-B519-793DDFD06A9C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8FF212-3703-4340-8A7B-D1FDB935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47E6A-0A0D-4B46-90C3-6FE1A0B2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6B19-C8CD-473C-A320-F4350144E4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00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B9DCA-7681-4260-9295-45041046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F639-023C-4B40-8E92-8074C45DABA7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E2EE36-916B-495B-B7FE-2737AA92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973E06-D491-48B0-84AD-08ABC271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578FE-0F01-428D-B3B1-8637956A4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70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7E8A6D-0CC5-4DA6-86F0-860F2EF7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F4A37-CA71-4A59-BCF2-CEFC3BF93D43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691BDE-8FC6-44D8-A750-6CFFECEE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41FC61-15D9-4E04-A765-C474997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26A97-DDBA-48E8-BA97-B6FCACE685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39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CCE12B-08A3-4091-A813-767C3B9F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1AA-E41E-4AB9-B297-E4F975EB8A94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089B37-B038-4910-992F-C4F7C7DD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44D336-BDC2-4FAD-B2D7-273D3EE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A52EA-6083-4008-B36F-87BFFCDFB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35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87FE577-413D-4A40-9015-8F8B11E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AA68D-7FF4-4A67-83A7-AB923A5EC91B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C2ED1C-CD44-4F35-A39D-808510F1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E22F2E2-D832-4DE1-A8F2-8ADC346E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B76CD-95E9-439E-943E-1D6A468C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7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F785643C-0DE4-40A8-83C0-A15287FD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46C16-C7BF-42A9-BB0C-027ADDDE3D4A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9327C845-B585-46E6-8EC4-4ED9E19B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DAC1EB70-AB5D-4A08-95A4-2353FE92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150C5-3EDF-424D-AD0B-849EC575C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30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004D0B0-6CA0-4422-883F-5AA09F61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5E09F-25C1-4552-A01B-76A51395D7DF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60A243E8-4060-4046-8197-19A9B54C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E5A5664-4244-4364-8ADC-4D0003D5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2095A-5F25-4444-9136-B62671E97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26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9AA413AB-C1FC-42BB-9D1F-64B21EA7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E05FF-15E2-4F52-82B3-02A66DAEFD55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C7FCFAB6-BDFE-4EAC-BE0E-62F8B05C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4B82387-2D2E-4A41-9FA1-F63E0087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5D14F-ABCB-4CB4-822B-7B95E7B8FD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9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D258D14-51D0-4123-9DC0-A6EDB82F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D2641-B86E-4829-B22C-C6984A8DEBF8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3079D72-3FC1-4EEF-9AAC-66C8E184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62D6223-9CBF-46EF-984E-84ABF608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6F526-6752-4F2F-9701-A06169DC0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69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9CE5D45-D2A0-46AC-A6D3-82A18657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465D2-FD5B-4CBB-A1F4-34A499384405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9556E9D-92BF-49D7-BFBD-1DCEA2F9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76D8A0C-25A5-4A61-AB09-D37E342F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74D78-A066-4756-8528-1CBE6FCF5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4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35E3CC86-E0F6-4370-990A-C295212D762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14056EBD-FFB1-4E1B-87B3-8CCD7C37C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A88F99-F10F-4908-8A1A-1AEE13937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35A065-54E3-451C-BB90-62AD76CA4FA2}" type="datetime1">
              <a:rPr lang="en-US"/>
              <a:pPr>
                <a:defRPr/>
              </a:pPr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1C14A2-8F3E-4118-A3C6-F721CE132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CCA8F4-4A3E-4F51-99E3-B269D62D5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376504A-EAFA-4AEE-8902-1ED1DD6D23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ologyofwork.org/new-testament/luke/conclusion-to-luke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mmons.unomaha.edu/" TargetMode="External"/><Relationship Id="rId7" Type="http://schemas.openxmlformats.org/officeDocument/2006/relationships/hyperlink" Target="http://pro.unibz.it/" TargetMode="External"/><Relationship Id="rId2" Type="http://schemas.openxmlformats.org/officeDocument/2006/relationships/hyperlink" Target="https://en.wikipedia.org/wiki/Online_a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kessays.com/" TargetMode="External"/><Relationship Id="rId5" Type="http://schemas.openxmlformats.org/officeDocument/2006/relationships/hyperlink" Target="https://ukdiss.com/" TargetMode="External"/><Relationship Id="rId4" Type="http://schemas.openxmlformats.org/officeDocument/2006/relationships/hyperlink" Target="https://slideplayer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t/thank-you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explainer-how-does-todays-direct-action-reverse-auction-work-4015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-pressed.org/?xpd_article=greece-on-the-auction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besttoysreviewsversi2.blogspot.com/2014/12/benefits-of-buying-cars-at-online-car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3">
            <a:extLst>
              <a:ext uri="{FF2B5EF4-FFF2-40B4-BE49-F238E27FC236}">
                <a16:creationId xmlns:a16="http://schemas.microsoft.com/office/drawing/2014/main" xmlns="" id="{5E54685D-A59F-4248-B326-011FBC464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371600"/>
            <a:ext cx="5638800" cy="1828800"/>
          </a:xfrm>
        </p:spPr>
        <p:txBody>
          <a:bodyPr/>
          <a:lstStyle/>
          <a:p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Auction System</a:t>
            </a:r>
            <a:r>
              <a:rPr lang="en-US" alt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 i="1" dirty="0">
              <a:solidFill>
                <a:srgbClr val="00B05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AA5B9F5B-AB63-48F7-BEF3-9D59A379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76453"/>
            <a:ext cx="251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</a:p>
          <a:p>
            <a:pPr algn="ctr" eaLnBrk="1" hangingPunct="1"/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35 </a:t>
            </a:r>
          </a:p>
          <a:p>
            <a:pPr algn="ctr" eaLnBrk="1" hangingPunct="1"/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Pune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Slide Number Placeholder 7">
            <a:extLst>
              <a:ext uri="{FF2B5EF4-FFF2-40B4-BE49-F238E27FC236}">
                <a16:creationId xmlns:a16="http://schemas.microsoft.com/office/drawing/2014/main" xmlns="" id="{9F5360F8-2B65-45D3-9AAB-4D844A21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5C8507-0F7C-4BDF-8EC0-C0200596F24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13A1F4EE-510E-4272-98A2-95CE68E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sz="4700" kern="1200" dirty="0">
                <a:latin typeface="+mj-lt"/>
                <a:ea typeface="+mj-ea"/>
                <a:cs typeface="+mj-cs"/>
              </a:rPr>
              <a:t>      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en-US" sz="4700" dirty="0" smtClean="0"/>
              <a:t>ER-D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iagram</a:t>
            </a:r>
            <a:endParaRPr lang="en-US" alt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2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2982F-D22F-48F9-9A76-AC97C9BB5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92EEEAF0-B660-446C-B935-63C307CC6A11}" type="datetime1">
              <a:rPr lang="en-US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xmlns="" id="{80E8C24B-2A09-411D-AE48-3936436F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B60C3EF-BDCA-4EEF-B49A-72F1D586B2DC}" type="slidenum">
              <a:rPr lang="en-US" altLang="en-US"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altLang="en-US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543800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6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13A1F4EE-510E-4272-98A2-95CE68E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sz="4700" kern="1200" dirty="0">
                <a:latin typeface="+mj-lt"/>
                <a:ea typeface="+mj-ea"/>
                <a:cs typeface="+mj-cs"/>
              </a:rPr>
              <a:t>      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 Data Flow </a:t>
            </a:r>
            <a:r>
              <a:rPr lang="en-US" altLang="en-US" sz="4700" dirty="0" smtClean="0"/>
              <a:t>D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iagram</a:t>
            </a:r>
            <a:endParaRPr lang="en-US" alt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2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2982F-D22F-48F9-9A76-AC97C9BB5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92EEEAF0-B660-446C-B935-63C307CC6A11}" type="datetime1">
              <a:rPr lang="en-US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xmlns="" id="{80E8C24B-2A09-411D-AE48-3936436F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B60C3EF-BDCA-4EEF-B49A-72F1D586B2DC}" type="slidenum">
              <a:rPr lang="en-US" altLang="en-US"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altLang="en-US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0"/>
            <a:ext cx="560832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13A1F4EE-510E-4272-98A2-95CE68E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sz="4700" kern="1200" dirty="0">
                <a:latin typeface="+mj-lt"/>
                <a:ea typeface="+mj-ea"/>
                <a:cs typeface="+mj-cs"/>
              </a:rPr>
              <a:t>      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UML </a:t>
            </a:r>
            <a:r>
              <a:rPr lang="en-US" altLang="en-US" sz="4700" dirty="0" smtClean="0"/>
              <a:t>D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iagram</a:t>
            </a:r>
            <a:endParaRPr lang="en-US" alt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2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2982F-D22F-48F9-9A76-AC97C9BB5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92EEEAF0-B660-446C-B935-63C307CC6A11}" type="datetime1">
              <a:rPr lang="en-US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xmlns="" id="{80E8C24B-2A09-411D-AE48-3936436F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B60C3EF-BDCA-4EEF-B49A-72F1D586B2DC}" type="slidenum">
              <a:rPr lang="en-US" altLang="en-US"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altLang="en-US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96" y="2057400"/>
            <a:ext cx="4954145" cy="41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7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3DF5E206-D6C5-459F-B580-5C66B5E0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10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Scope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xmlns="" id="{7B6E06D7-0254-427E-9A93-809F7F3A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2000">
                <a:latin typeface="Times New Roman"/>
                <a:cs typeface="Times New Roman"/>
              </a:rPr>
              <a:t>There is no online payment option in this application so we will further enhance it by using payment get way. 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/>
                <a:cs typeface="Times New Roman"/>
              </a:rPr>
              <a:t>We can add messaging system for all user to communicate with each other any time.</a:t>
            </a:r>
            <a:endParaRPr lang="en-US" altLang="en-US" sz="2000" dirty="0">
              <a:latin typeface="Times New Roman"/>
              <a:cs typeface="Times New Roman"/>
            </a:endParaRPr>
          </a:p>
          <a:p>
            <a:r>
              <a:rPr lang="en-US" altLang="en-US" sz="2000">
                <a:latin typeface="Times New Roman"/>
                <a:cs typeface="Times New Roman"/>
              </a:rPr>
              <a:t>We can verify user’s email for security purpose and also to notify them about the auctions.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/>
                <a:cs typeface="Times New Roman"/>
              </a:rPr>
              <a:t>We also plan to enhance the interface so that it will be more user friendly.</a:t>
            </a:r>
            <a:endParaRPr lang="en-US" altLang="en-US" sz="2000" dirty="0">
              <a:latin typeface="Times New Roman"/>
              <a:cs typeface="Times New Roman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92AAD-1C5F-43B4-A61F-BAAAE4D86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15373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0FF6E38-5C5D-4643-8A48-EE1725D1F8A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9/25/2022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2" descr="A picture containing blue, clear&#10;&#10;Description automatically generated">
            <a:extLst>
              <a:ext uri="{FF2B5EF4-FFF2-40B4-BE49-F238E27FC236}">
                <a16:creationId xmlns:a16="http://schemas.microsoft.com/office/drawing/2014/main" xmlns="" id="{29EFE1DF-7A08-4C6E-B2ED-7E6699FCA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5381" r="40780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71D2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xmlns="" id="{6EAA8AF4-BA71-4161-8426-51D088B0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25281" y="6356350"/>
            <a:ext cx="89006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4F5A482F-1AFF-4B7E-A4C2-217A0C44115D}" type="slidenum">
              <a:rPr lang="en-US" altLang="en-US"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C47405B9-8B01-4117-A84D-8EB5CD9F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xmlns="" id="{105FA6A0-779B-4E0A-A56B-0C808F6E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2000">
                <a:latin typeface="Times New Roman"/>
                <a:cs typeface="Times New Roman"/>
              </a:rPr>
              <a:t>Best value provides user to sell their items to a larger number of prospective buyers and to find items for a lot cheaper price than the commercial market.</a:t>
            </a:r>
          </a:p>
          <a:p>
            <a:r>
              <a:rPr lang="en-US" altLang="en-US" sz="2000">
                <a:latin typeface="Times New Roman"/>
                <a:cs typeface="Times New Roman"/>
              </a:rPr>
              <a:t> Online auctioning has been particularly useful for buyers looking for used merchandize as it is tough to find at stores.</a:t>
            </a:r>
          </a:p>
          <a:p>
            <a:r>
              <a:rPr lang="en-US" altLang="en-US" sz="2000">
                <a:latin typeface="Times New Roman"/>
                <a:cs typeface="Times New Roman"/>
              </a:rPr>
              <a:t>Auction web application bridges a gap between companies that have equipment to sell and companies looking for used but in good condition business equipment to buy.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9EAAE2-B136-4DB0-A13A-70004D1827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15373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0FF6E38-5C5D-4643-8A48-EE1725D1F8A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9/25/2022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DA05C11-60E6-4046-8C93-525498B0D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r="49304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DF9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xmlns="" id="{1DBAC71D-BE11-47CB-B78C-D228001E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25281" y="6356350"/>
            <a:ext cx="89006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27F85FCC-0DCE-4EDF-9206-B6FA59920F48}" type="slidenum">
              <a:rPr lang="en-US" altLang="en-US"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CCB1195E-B5FB-4E3B-8E8F-B5B65FF6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altLang="en-US" sz="35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  <a:endParaRPr lang="en-US" altLang="en-US" sz="3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B2EE2-4BB7-44C5-9C80-A69AC868E5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28600" y="6324600"/>
            <a:ext cx="914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47BDE6B2-800C-43DD-94E8-3C1191798334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9/25/2022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xmlns="" id="{240442DE-A836-4B14-A8EB-781660C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319A162E-0867-4660-914A-485BEE125C63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Aishwarya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Yadav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Amisha Sharma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Ananya Verma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Avish Shukla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Anurag Raj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Anshul Gupta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Kunaal Bokadia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Shreyansi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Chaurasia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CCB1195E-B5FB-4E3B-8E8F-B5B65FF6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altLang="en-US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xmlns="" id="{0652BD76-9DD3-4966-B80F-2059F18E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https://en.wikipedia.org/wiki/Online_auction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https://digitalcommons.unomaha.edu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https://slideplayer.com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https://ukdiss.com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https://www.ukessays.com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http://pro.unibz.it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7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B2EE2-4BB7-44C5-9C80-A69AC868E5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00800"/>
            <a:ext cx="1219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47BDE6B2-800C-43DD-94E8-3C1191798334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9/25/2022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xmlns="" id="{240442DE-A836-4B14-A8EB-781660C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319A162E-0867-4660-914A-485BEE125C63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7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xmlns="" id="{A904D5A3-92A1-4D27-89F5-266A2EF8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27675" b="11531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xmlns="" id="{F990337D-10B7-4487-A5B7-AD116D33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061" y="3177756"/>
            <a:ext cx="5614060" cy="245268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400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4228BE-CBAD-48DC-8CCD-FD9F7090B0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60759" y="6356350"/>
            <a:ext cx="2057400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25/09/2022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xmlns="" id="{EB815A98-E354-4726-B5A4-5E9BE752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484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C701FBE9-8E8D-489F-AD36-DB7ADBE471FF}" type="slidenum"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17</a:t>
            </a:fld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136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A5A652FA-5A59-4F19-B4E1-1098786F7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96" y="-134707"/>
            <a:ext cx="3276451" cy="1611785"/>
          </a:xfrm>
        </p:spPr>
        <p:txBody>
          <a:bodyPr rtlCol="0"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7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125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7BBCFB2B-5740-4BAC-9426-4FAF1BE80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" y="1752600"/>
            <a:ext cx="3182691" cy="485791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Literature Review 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Problem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latin typeface="Times New Roman"/>
                <a:cs typeface="Times New Roman"/>
              </a:rPr>
              <a:t>Technical Specification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Design Overview 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System Database Structure 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Screenshots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Limitations &amp; Future Scope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Conclusion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/>
                <a:cs typeface="Times New Roman"/>
              </a:rPr>
              <a:t>References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latin typeface="Times New Roman"/>
                <a:cs typeface="Times New Roman"/>
              </a:rPr>
              <a:t>      </a:t>
            </a:r>
            <a:br>
              <a:rPr lang="en-US" altLang="en-US" sz="1000" dirty="0">
                <a:latin typeface="Times New Roman"/>
                <a:cs typeface="Times New Roman"/>
              </a:rPr>
            </a:br>
            <a:r>
              <a:rPr lang="en-US" altLang="en-US" sz="1000" dirty="0">
                <a:latin typeface="Times New Roman"/>
                <a:cs typeface="Times New Roman"/>
              </a:rPr>
              <a:t>             </a:t>
            </a:r>
            <a:br>
              <a:rPr lang="en-US" altLang="en-US" sz="1000" dirty="0">
                <a:latin typeface="Times New Roman"/>
                <a:cs typeface="Times New Roman"/>
              </a:rPr>
            </a:b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latin typeface="Times New Roman"/>
                <a:cs typeface="Times New Roman"/>
              </a:rPr>
              <a:t>            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0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25035A9A-8E57-4DB7-9F3A-73922D4D9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7595" r="32379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xmlns="" id="{BA41E09E-C444-4097-9868-45041720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29550" y="6356350"/>
            <a:ext cx="685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DD40983A-0AF5-4CB0-90EC-EC140170C0C6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xmlns="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xmlns="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BA2EA787-5158-4434-9AA8-78A7480F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163191"/>
            <a:ext cx="4094129" cy="1325563"/>
          </a:xfrm>
        </p:spPr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xmlns="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picture containing text, indoor, wooden, tool&#10;&#10;Description automatically generated">
            <a:extLst>
              <a:ext uri="{FF2B5EF4-FFF2-40B4-BE49-F238E27FC236}">
                <a16:creationId xmlns:a16="http://schemas.microsoft.com/office/drawing/2014/main" xmlns="" id="{B77D72CA-3BE2-403A-9F2A-62A4A338B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2205" r="37016"/>
          <a:stretch/>
        </p:blipFill>
        <p:spPr>
          <a:xfrm>
            <a:off x="297349" y="272568"/>
            <a:ext cx="3813073" cy="57980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0273F687-6CDF-4A33-99E3-13AF6ADD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975" y="1495613"/>
            <a:ext cx="4065375" cy="466697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IN" altLang="en-US" sz="2000">
                <a:latin typeface="Times New Roman"/>
                <a:cs typeface="Times New Roman"/>
              </a:rPr>
              <a:t>Best value is an online auction website which provide facility for</a:t>
            </a:r>
            <a:r>
              <a:rPr lang="en-US" altLang="en-US" sz="2000" dirty="0">
                <a:latin typeface="Times New Roman"/>
                <a:cs typeface="Times New Roman"/>
              </a:rPr>
              <a:t> </a:t>
            </a:r>
            <a:r>
              <a:rPr lang="en-US" altLang="en-US" sz="2000">
                <a:latin typeface="Times New Roman"/>
                <a:cs typeface="Times New Roman"/>
              </a:rPr>
              <a:t>buying and selling goods by offering them up for bid, taking bids, and then selling the item to the highest bidder.</a:t>
            </a:r>
            <a:endParaRPr lang="en-US" altLang="en-US" sz="20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IN" altLang="en-US" sz="2000">
                <a:latin typeface="Times New Roman"/>
                <a:cs typeface="Times New Roman"/>
              </a:rPr>
              <a:t>There are two categories of persons 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IN" altLang="en-US" sz="2000">
                <a:latin typeface="Times New Roman"/>
                <a:cs typeface="Times New Roman"/>
              </a:rPr>
              <a:t>    one is customers and other is vendor 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altLang="en-US" sz="2000">
                <a:latin typeface="Times New Roman"/>
                <a:cs typeface="Times New Roman"/>
              </a:rPr>
              <a:t>Vendor can sell his products on this website and customer will purchase it. </a:t>
            </a:r>
            <a:r>
              <a:rPr lang="en-US" altLang="en-US" sz="2000" dirty="0">
                <a:latin typeface="Times New Roman"/>
                <a:cs typeface="Times New Roman"/>
              </a:rPr>
              <a:t> </a:t>
            </a:r>
            <a:endParaRPr lang="en-IN" altLang="en-US" sz="20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IN" altLang="en-US" sz="2000">
                <a:latin typeface="Times New Roman"/>
                <a:cs typeface="Times New Roman"/>
              </a:rPr>
              <a:t>Product will be given to those customer who put a high bid price on product to purchase. 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26143-3ED4-40FE-81C7-14E0B83CBB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4190125-5745-479F-95BD-530C45829146}" type="datetime1">
              <a:rPr lang="en-US" smtClean="0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xmlns="" id="{FDFAC455-7ABE-4BB4-A2C9-CA33786F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AC0FB301-895D-4D3E-9BED-C8860B378609}" type="slidenum">
              <a:rPr lang="en-US" altLang="en-US"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292794ED-028A-49F1-91DA-588ABE7C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US" altLang="en-US" sz="47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40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19E2FE58-8345-4162-B93B-789D9876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Auction of art has been there since the 17th century. It has even become an important source of income to some companies. </a:t>
            </a:r>
          </a:p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that engage in art based lending hope to attract more collectors. </a:t>
            </a:r>
          </a:p>
          <a:p>
            <a:r>
              <a:rPr lang="en-US" altLang="en-US" sz="1900">
                <a:latin typeface="Times New Roman"/>
                <a:cs typeface="Times New Roman"/>
              </a:rPr>
              <a:t>Many websites and software and systems have been developed for doing online art auction.</a:t>
            </a:r>
          </a:p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Online auction is a market determining resource allocation and prices on the basis of bids from market participants.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CF6D725-F842-4A13-80B2-9D695030D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9227" r="32354" b="1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F4B53A-ECCE-4FB3-86C7-F8A1D29888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4190125-5745-479F-95BD-530C45829146}" type="datetime1">
              <a:rPr lang="en-US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xmlns="" id="{FE8AA0CE-F033-4282-A997-B9D8E25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8ACDF9C4-706C-4CC2-A99C-45DE65C28FF8}" type="slidenum">
              <a:rPr lang="en-US" altLang="en-US"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69C9AEA7-AC33-4B34-807E-2F038E72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US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1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02B5AE0E-B04A-4641-85F3-FA1DC93B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system, auctions involves showcasing and selling of valuable arts and antique items. </a:t>
            </a:r>
          </a:p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The user is not able to get the required information about the products to be purchased. </a:t>
            </a:r>
          </a:p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The auction houses are for the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   selected few people with ticket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   to attend which limits the people.</a:t>
            </a:r>
          </a:p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Bidders who need to buy there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  things than he attend the place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  of bidding. </a:t>
            </a:r>
          </a:p>
        </p:txBody>
      </p:sp>
      <p:pic>
        <p:nvPicPr>
          <p:cNvPr id="6150" name="Picture 5" descr="existing.PNG">
            <a:extLst>
              <a:ext uri="{FF2B5EF4-FFF2-40B4-BE49-F238E27FC236}">
                <a16:creationId xmlns:a16="http://schemas.microsoft.com/office/drawing/2014/main" xmlns="" id="{5B29A45A-2CE5-4B2B-A4AD-D015D0BD5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r="16619" b="3"/>
          <a:stretch/>
        </p:blipFill>
        <p:spPr bwMode="auto">
          <a:xfrm>
            <a:off x="5756743" y="2093976"/>
            <a:ext cx="2955798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A1D98-7377-410C-A976-C1B32DCDE8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4190125-5745-479F-95BD-530C45829146}" type="datetime1">
              <a:rPr lang="en-US" smtClean="0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xmlns="" id="{BC4712F8-3C0A-4DA8-89E0-A92E2CC7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FD014675-73D5-4191-89FB-42BEAB461372}" type="slidenum">
              <a:rPr lang="en-US" altLang="en-US"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69C9AEA7-AC33-4B34-807E-2F038E72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Technical Specification</a:t>
            </a:r>
            <a:endParaRPr lang="en-US" altLang="en-US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02B5AE0E-B04A-4641-85F3-FA1DC93B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9" y="2071316"/>
            <a:ext cx="8229600" cy="4119172"/>
          </a:xfrm>
        </p:spPr>
        <p:txBody>
          <a:bodyPr anchor="t"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Specification</a:t>
            </a:r>
          </a:p>
          <a:p>
            <a:pPr marL="0" lvl="2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Hardware interface we used the Core i3 is the third line in Intel's Core "i" branding (i3). The Core i3 7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generation laptop is used in our project. Developed and manufactured by Intel, the Core i3 is a computer processor, available as dual-core or quad-core. 4 GB+ RAM. 4 GB storage will be required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2" indent="-342900" algn="just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Software Specification</a:t>
            </a:r>
          </a:p>
          <a:p>
            <a:pPr marL="0" lvl="2" indent="0" algn="just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A1D98-7377-410C-A976-C1B32DCDE8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4190125-5745-479F-95BD-530C45829146}" type="datetime1">
              <a:rPr lang="en-US" smtClean="0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xmlns="" id="{BC4712F8-3C0A-4DA8-89E0-A92E2CC7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FD014675-73D5-4191-89FB-42BEAB461372}" type="slidenum">
              <a:rPr lang="en-US" altLang="en-US"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85028"/>
              </p:ext>
            </p:extLst>
          </p:nvPr>
        </p:nvGraphicFramePr>
        <p:xfrm>
          <a:off x="685800" y="3809999"/>
          <a:ext cx="8077200" cy="2589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3453"/>
                <a:gridCol w="3669348"/>
                <a:gridCol w="3454399"/>
              </a:tblGrid>
              <a:tr h="218440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794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r>
                        <a:rPr lang="en-US" sz="1800" b="1" spc="-5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Name</a:t>
                      </a:r>
                      <a:r>
                        <a:rPr lang="en-US" sz="1800" b="1" spc="-2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of</a:t>
                      </a:r>
                      <a:r>
                        <a:rPr lang="en-US" sz="1800" b="1" spc="-5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Specification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794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Operating</a:t>
                      </a:r>
                      <a:r>
                        <a:rPr lang="en-US" sz="1800" spc="-25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System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Windows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794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Language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Java</a:t>
                      </a:r>
                      <a:r>
                        <a:rPr lang="en-US" sz="18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JS, HTML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794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Database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Derby DB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794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794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Browser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Net</a:t>
                      </a:r>
                      <a:r>
                        <a:rPr lang="en-US" sz="1800" spc="-5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Explorer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7945"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7945"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Web</a:t>
                      </a:r>
                      <a:r>
                        <a:rPr lang="en-US" sz="1800" spc="-1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Server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Apache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794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Software</a:t>
                      </a:r>
                      <a:r>
                        <a:rPr lang="en-US" sz="1800" spc="-1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Development</a:t>
                      </a:r>
                      <a:r>
                        <a:rPr lang="en-US" sz="1800" spc="-5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Kit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685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JDK</a:t>
                      </a:r>
                      <a:r>
                        <a:rPr lang="en-US" sz="18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1.8 Version Eclipse</a:t>
                      </a:r>
                      <a:endParaRPr lang="en-IN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8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13A1F4EE-510E-4272-98A2-95CE68E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sz="4700" kern="1200" dirty="0">
                <a:latin typeface="+mj-lt"/>
                <a:ea typeface="+mj-ea"/>
                <a:cs typeface="+mj-cs"/>
              </a:rPr>
              <a:t>      </a:t>
            </a:r>
            <a:r>
              <a:rPr lang="en-US" altLang="en-US" sz="4700" dirty="0" smtClean="0"/>
              <a:t>Use Case 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Diagram</a:t>
            </a:r>
            <a:endParaRPr lang="en-US" alt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2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2982F-D22F-48F9-9A76-AC97C9BB5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92EEEAF0-B660-446C-B935-63C307CC6A11}" type="datetime1">
              <a:rPr lang="en-US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xmlns="" id="{80E8C24B-2A09-411D-AE48-3936436F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B60C3EF-BDCA-4EEF-B49A-72F1D586B2DC}" type="slidenum">
              <a:rPr lang="en-US" altLang="en-US"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altLang="en-US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133600"/>
            <a:ext cx="448056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13A1F4EE-510E-4272-98A2-95CE68E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sz="4700" kern="1200" dirty="0">
                <a:latin typeface="+mj-lt"/>
                <a:ea typeface="+mj-ea"/>
                <a:cs typeface="+mj-cs"/>
              </a:rPr>
              <a:t>     </a:t>
            </a:r>
            <a:r>
              <a:rPr lang="en-US" altLang="en-US" sz="4700" dirty="0" smtClean="0"/>
              <a:t>Class 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Diagram</a:t>
            </a:r>
            <a:endParaRPr lang="en-US" alt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2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2982F-D22F-48F9-9A76-AC97C9BB5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92EEEAF0-B660-446C-B935-63C307CC6A11}" type="datetime1">
              <a:rPr lang="en-US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xmlns="" id="{80E8C24B-2A09-411D-AE48-3936436F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B60C3EF-BDCA-4EEF-B49A-72F1D586B2DC}" type="slidenum">
              <a:rPr lang="en-US" altLang="en-US"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altLang="en-US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209800"/>
            <a:ext cx="585216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0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13A1F4EE-510E-4272-98A2-95CE68E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sz="4700" kern="1200" dirty="0">
                <a:latin typeface="+mj-lt"/>
                <a:ea typeface="+mj-ea"/>
                <a:cs typeface="+mj-cs"/>
              </a:rPr>
              <a:t>      Activity </a:t>
            </a:r>
            <a:r>
              <a:rPr lang="en-US" altLang="en-US" sz="4700" kern="1200" dirty="0" smtClean="0">
                <a:latin typeface="+mj-lt"/>
                <a:ea typeface="+mj-ea"/>
                <a:cs typeface="+mj-cs"/>
              </a:rPr>
              <a:t>Diagram</a:t>
            </a:r>
            <a:endParaRPr lang="en-US" alt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2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2982F-D22F-48F9-9A76-AC97C9BB5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92EEEAF0-B660-446C-B935-63C307CC6A11}" type="datetime1">
              <a:rPr lang="en-US"/>
              <a:pPr>
                <a:spcAft>
                  <a:spcPts val="600"/>
                </a:spcAft>
                <a:defRPr/>
              </a:pPr>
              <a:t>9/25/2022</a:t>
            </a:fld>
            <a:endParaRPr 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xmlns="" id="{80E8C24B-2A09-411D-AE48-3936436F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B60C3EF-BDCA-4EEF-B49A-72F1D586B2DC}" type="slidenum">
              <a:rPr lang="en-US" altLang="en-US"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altLang="en-US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3" y="1905000"/>
            <a:ext cx="555171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Words>447</Words>
  <Application>Microsoft Office PowerPoint</Application>
  <PresentationFormat>On-screen Show (4:3)</PresentationFormat>
  <Paragraphs>153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Auction System </vt:lpstr>
      <vt:lpstr>Contents</vt:lpstr>
      <vt:lpstr>Introduction</vt:lpstr>
      <vt:lpstr>Literature Review</vt:lpstr>
      <vt:lpstr>Problem Statement</vt:lpstr>
      <vt:lpstr>Technical Specification</vt:lpstr>
      <vt:lpstr>      Use Case Diagram</vt:lpstr>
      <vt:lpstr>     Class Diagram</vt:lpstr>
      <vt:lpstr>      Activity Diagram</vt:lpstr>
      <vt:lpstr>       ER-Diagram</vt:lpstr>
      <vt:lpstr>       Data Flow Diagram</vt:lpstr>
      <vt:lpstr>       UML Diagram</vt:lpstr>
      <vt:lpstr>Limitations &amp; Future Scope</vt:lpstr>
      <vt:lpstr>Conclusion</vt:lpstr>
      <vt:lpstr>Team Members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garima</cp:lastModifiedBy>
  <cp:revision>718</cp:revision>
  <dcterms:created xsi:type="dcterms:W3CDTF">2013-07-08T20:20:35Z</dcterms:created>
  <dcterms:modified xsi:type="dcterms:W3CDTF">2022-09-25T17:32:10Z</dcterms:modified>
</cp:coreProperties>
</file>