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6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4660"/>
  </p:normalViewPr>
  <p:slideViewPr>
    <p:cSldViewPr snapToGrid="0">
      <p:cViewPr varScale="1">
        <p:scale>
          <a:sx n="78" d="100"/>
          <a:sy n="78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7BE9E-BA89-E1D4-5864-BE677DC7D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D9070F-C108-A7CB-B39E-45838122EF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E44AC-4900-0E91-61C3-ECB73F367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4744-68A3-4FF6-8F7E-8C43E7F40B8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3D27D-D7D8-C6BD-7684-A138BEDF8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3F36C-BC51-7812-F928-B7F4D6AE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A0F3-446D-4472-BFED-BE6857C1E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8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9161-5D22-3A22-2297-BA39F79D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8FE5A-02E5-BC3D-0394-956AEE39B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C11C9-DE09-5539-7C08-2CA71FC0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4744-68A3-4FF6-8F7E-8C43E7F40B8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96E7F-4597-33B7-B187-E8E793F86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53069C-60AC-77DD-C8BF-98EAD1B58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A0F3-446D-4472-BFED-BE6857C1E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97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F1A52F-19BF-5EE1-BB6C-1BE4D054A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DFB6F-92E3-055E-5504-50EE3678E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B625E-DBFA-F6F2-DBCF-EBBB4073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4744-68A3-4FF6-8F7E-8C43E7F40B8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60AAE-5771-4170-99E8-81DB0F456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8125-FAC6-6D47-025F-79967566D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A0F3-446D-4472-BFED-BE6857C1E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866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30E3-3ECC-72E3-9540-93408FD4D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AFDFD-A003-ABA0-11F4-AEC08799B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7DA2C-11BF-F1D0-9A19-41C3DEE83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4744-68A3-4FF6-8F7E-8C43E7F40B8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7B73B-11CF-3674-A830-21F7234FB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7600A-283D-DE1A-2896-78A980DC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A0F3-446D-4472-BFED-BE6857C1E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95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A039-355F-A19E-BA2D-CC26160F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D9272-7CEE-3207-4BC9-CD704890A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FDB93-997E-4BA5-EA5C-89CC42CC2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4744-68A3-4FF6-8F7E-8C43E7F40B8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B9FFE-5DD0-E233-C0DE-14E3EBAEF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5EE81-9EFD-529B-31B7-5604942A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A0F3-446D-4472-BFED-BE6857C1E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226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EB8A9-C6F6-0E67-7777-4CDE0C49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6652-E76B-3AC7-AF00-3E6FF55A7F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48833-83FF-2388-7945-421AF0FEF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2D0B8-A364-5BDA-1F48-9FB1673C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4744-68A3-4FF6-8F7E-8C43E7F40B8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FE7C7-A362-06F7-1D55-76C3433C1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92176A-1E06-269D-C070-DA39DC6E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A0F3-446D-4472-BFED-BE6857C1E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248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973F-D743-0104-3A09-A5D0011B9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2976F-A458-FEFC-4C93-F037903B7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72A41-E159-398A-3E18-4759EC165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748EF-32C6-981B-62D9-F58207213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272B7-9F34-6181-118F-8B704C240E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9F7B71-FD54-4A0F-A3DF-5C682C0A0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4744-68A3-4FF6-8F7E-8C43E7F40B8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29234-4398-EA47-F925-7305E9E2C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D42708-1FA1-A139-4621-4A1BD4C1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A0F3-446D-4472-BFED-BE6857C1E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17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9DDD-3353-5498-8DC8-75DFAA7D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E82BF6-998F-C009-333F-05BB81C3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4744-68A3-4FF6-8F7E-8C43E7F40B8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84CFF-DF9F-F5E7-E2E8-720DFE75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7DC1E-EC6D-ADC8-992E-BD964A8D0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A0F3-446D-4472-BFED-BE6857C1E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2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F194E-E43B-8AE7-F98F-BE0911952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4744-68A3-4FF6-8F7E-8C43E7F40B8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9A592-78E0-971A-EEF6-BEEDD8A81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20848-DD49-187C-1663-5E398491C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A0F3-446D-4472-BFED-BE6857C1E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5228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C2C2-652A-8621-1BEC-B261CB83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0774-BF98-E9B8-4CB3-A34242C6C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C0248-F758-27EF-8F75-FB013F715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A2A7F-1447-ADDD-DB2B-7517471D0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4744-68A3-4FF6-8F7E-8C43E7F40B8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93359-4FC1-E51F-5A17-05AC61323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39D16-66A3-D65B-BD3F-5D5941BB6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A0F3-446D-4472-BFED-BE6857C1E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06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BD845-46D0-6F9B-EDBD-80DB857F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79411-823F-68A4-1B21-F932C73C1B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7F847-43A4-B72B-A3A9-528483BE4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639D4-BAD2-EE2B-FC47-F49B9AC6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4744-68A3-4FF6-8F7E-8C43E7F40B8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8F8D1-C589-84CF-C2A1-62F902FDC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739FE-760A-E543-412B-F992AD2C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BA0F3-446D-4472-BFED-BE6857C1E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25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966E88-5CA7-3745-EB16-87183B561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7FB5F-48E3-5955-EB9E-8355CE22C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BD06B-C6BA-0FFC-E39F-517A9B0AE9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B4744-68A3-4FF6-8F7E-8C43E7F40B8B}" type="datetimeFigureOut">
              <a:rPr lang="en-IN" smtClean="0"/>
              <a:t>16-08-2025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4B0A6-5919-2A2E-B944-3FEBE0B51E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C2FD4-BC68-43E3-A74B-56D68FDFC4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A0F3-446D-4472-BFED-BE6857C1E5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208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2C203B-4F82-1E42-8EF8-8C902168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42" y="0"/>
            <a:ext cx="6705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033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F41A74-35C1-08CE-2E17-21BA2BE79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9468"/>
            <a:ext cx="12192000" cy="5599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6A9FDD-DD8C-DB79-6394-892AEC27F064}"/>
              </a:ext>
            </a:extLst>
          </p:cNvPr>
          <p:cNvSpPr txBox="1"/>
          <p:nvPr/>
        </p:nvSpPr>
        <p:spPr>
          <a:xfrm>
            <a:off x="3962399" y="169295"/>
            <a:ext cx="26547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Bills with One row receipt</a:t>
            </a:r>
          </a:p>
        </p:txBody>
      </p:sp>
    </p:spTree>
    <p:extLst>
      <p:ext uri="{BB962C8B-B14F-4D97-AF65-F5344CB8AC3E}">
        <p14:creationId xmlns:p14="http://schemas.microsoft.com/office/powerpoint/2010/main" val="695026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93C1DF-041E-0173-56C9-FD376613A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050" y="294967"/>
            <a:ext cx="10713402" cy="64461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D84824-B2CB-1824-6EC4-07FAB4C82EB8}"/>
              </a:ext>
            </a:extLst>
          </p:cNvPr>
          <p:cNvSpPr txBox="1"/>
          <p:nvPr/>
        </p:nvSpPr>
        <p:spPr>
          <a:xfrm>
            <a:off x="2546555" y="11030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 Selling Products</a:t>
            </a:r>
          </a:p>
        </p:txBody>
      </p:sp>
    </p:spTree>
    <p:extLst>
      <p:ext uri="{BB962C8B-B14F-4D97-AF65-F5344CB8AC3E}">
        <p14:creationId xmlns:p14="http://schemas.microsoft.com/office/powerpoint/2010/main" val="937548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83150B-BAC7-D802-361B-24C5057E1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9235"/>
            <a:ext cx="12192000" cy="54995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375F73-9394-4785-9129-18FBF2FD0DBF}"/>
              </a:ext>
            </a:extLst>
          </p:cNvPr>
          <p:cNvSpPr txBox="1"/>
          <p:nvPr/>
        </p:nvSpPr>
        <p:spPr>
          <a:xfrm>
            <a:off x="4866967" y="129966"/>
            <a:ext cx="24580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wise point of sale</a:t>
            </a:r>
          </a:p>
        </p:txBody>
      </p:sp>
    </p:spTree>
    <p:extLst>
      <p:ext uri="{BB962C8B-B14F-4D97-AF65-F5344CB8AC3E}">
        <p14:creationId xmlns:p14="http://schemas.microsoft.com/office/powerpoint/2010/main" val="12630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6D59E7-17E8-539A-3022-B5319BDC7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6366"/>
            <a:ext cx="12192000" cy="57652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127FD8-B4C2-24B6-AE17-34612E2C07E8}"/>
              </a:ext>
            </a:extLst>
          </p:cNvPr>
          <p:cNvSpPr txBox="1"/>
          <p:nvPr/>
        </p:nvSpPr>
        <p:spPr>
          <a:xfrm>
            <a:off x="5319251" y="177034"/>
            <a:ext cx="15534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Store wise bill</a:t>
            </a:r>
          </a:p>
        </p:txBody>
      </p:sp>
    </p:spTree>
    <p:extLst>
      <p:ext uri="{BB962C8B-B14F-4D97-AF65-F5344CB8AC3E}">
        <p14:creationId xmlns:p14="http://schemas.microsoft.com/office/powerpoint/2010/main" val="179964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16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Ketan Kharat</dc:creator>
  <cp:lastModifiedBy>Ketan Kharat</cp:lastModifiedBy>
  <cp:revision>1</cp:revision>
  <dcterms:created xsi:type="dcterms:W3CDTF">2025-08-16T18:12:22Z</dcterms:created>
  <dcterms:modified xsi:type="dcterms:W3CDTF">2025-08-16T18:20:39Z</dcterms:modified>
</cp:coreProperties>
</file>