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61C46BF-0471-E580-48F7-655FAA9EC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" y="990388"/>
            <a:ext cx="8702794" cy="487722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8A7644-0E14-489B-C574-F04B340F5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223" y="982768"/>
            <a:ext cx="8687553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6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8F166-66D4-8139-B268-EFDCB7EFE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" y="998009"/>
            <a:ext cx="8695173" cy="486198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387B79-AE79-EE4D-C254-DDC5DBA7D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" y="986578"/>
            <a:ext cx="8695173" cy="4884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35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0789BD0-508D-7056-B471-69F74E22F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65" y="982768"/>
            <a:ext cx="8657070" cy="4892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79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1809F0-E47B-AFFE-A5F4-A53454350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" y="998009"/>
            <a:ext cx="8702794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2F3BF01-A3AF-C6E1-1633-09C5A3042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413" y="990388"/>
            <a:ext cx="8695173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8615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26BCBD-F25E-46A1-42E9-8937C4CC5E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844" y="990388"/>
            <a:ext cx="8672312" cy="48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8766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ADC1101-411A-7955-4BBB-18A690E4B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3" y="998009"/>
            <a:ext cx="8702794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FE17B8-0D5F-D013-0A7D-025551FA5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654" y="998009"/>
            <a:ext cx="8664691" cy="4861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381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86</TotalTime>
  <Words>0</Words>
  <Application>Microsoft Office PowerPoint</Application>
  <PresentationFormat>On-screen Show (4:3)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Ketan Kharat</dc:creator>
  <cp:keywords/>
  <dc:description>generated using python-pptx</dc:description>
  <cp:lastModifiedBy>Ketan Kharat</cp:lastModifiedBy>
  <cp:revision>2</cp:revision>
  <dcterms:created xsi:type="dcterms:W3CDTF">2013-01-27T09:14:16Z</dcterms:created>
  <dcterms:modified xsi:type="dcterms:W3CDTF">2025-08-31T11:49:06Z</dcterms:modified>
  <cp:category/>
</cp:coreProperties>
</file>