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3.xml" ContentType="application/vnd.openxmlformats-officedocument.theme+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5008" r:id="rId5"/>
    <p:sldMasterId id="2147483704" r:id="rId6"/>
    <p:sldMasterId id="2147483855" r:id="rId7"/>
    <p:sldMasterId id="2147485074" r:id="rId8"/>
  </p:sldMasterIdLst>
  <p:notesMasterIdLst>
    <p:notesMasterId r:id="rId42"/>
  </p:notesMasterIdLst>
  <p:handoutMasterIdLst>
    <p:handoutMasterId r:id="rId43"/>
  </p:handoutMasterIdLst>
  <p:sldIdLst>
    <p:sldId id="256" r:id="rId9"/>
    <p:sldId id="258" r:id="rId10"/>
    <p:sldId id="260" r:id="rId11"/>
    <p:sldId id="299" r:id="rId12"/>
    <p:sldId id="300" r:id="rId13"/>
    <p:sldId id="263" r:id="rId14"/>
    <p:sldId id="324" r:id="rId15"/>
    <p:sldId id="318" r:id="rId16"/>
    <p:sldId id="264" r:id="rId17"/>
    <p:sldId id="265" r:id="rId18"/>
    <p:sldId id="266" r:id="rId19"/>
    <p:sldId id="267" r:id="rId20"/>
    <p:sldId id="269" r:id="rId21"/>
    <p:sldId id="270" r:id="rId22"/>
    <p:sldId id="271" r:id="rId23"/>
    <p:sldId id="280" r:id="rId24"/>
    <p:sldId id="281" r:id="rId25"/>
    <p:sldId id="282" r:id="rId26"/>
    <p:sldId id="305" r:id="rId27"/>
    <p:sldId id="285" r:id="rId28"/>
    <p:sldId id="287" r:id="rId29"/>
    <p:sldId id="289" r:id="rId30"/>
    <p:sldId id="322" r:id="rId31"/>
    <p:sldId id="323" r:id="rId32"/>
    <p:sldId id="290" r:id="rId33"/>
    <p:sldId id="325" r:id="rId34"/>
    <p:sldId id="326" r:id="rId35"/>
    <p:sldId id="327" r:id="rId36"/>
    <p:sldId id="328" r:id="rId37"/>
    <p:sldId id="329" r:id="rId38"/>
    <p:sldId id="330" r:id="rId39"/>
    <p:sldId id="331" r:id="rId40"/>
    <p:sldId id="332" r:id="rId41"/>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FDBF"/>
    <a:srgbClr val="F1900F"/>
    <a:srgbClr val="6BB700"/>
    <a:srgbClr val="FF8E8E"/>
    <a:srgbClr val="F2F2F2"/>
    <a:srgbClr val="202124"/>
    <a:srgbClr val="2F5994"/>
    <a:srgbClr val="0B5A99"/>
    <a:srgbClr val="216398"/>
    <a:srgbClr val="0078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50" autoAdjust="0"/>
    <p:restoredTop sz="54797" autoAdjust="0"/>
  </p:normalViewPr>
  <p:slideViewPr>
    <p:cSldViewPr snapToGrid="0">
      <p:cViewPr varScale="1">
        <p:scale>
          <a:sx n="39" d="100"/>
          <a:sy n="39" d="100"/>
        </p:scale>
        <p:origin x="1338" y="60"/>
      </p:cViewPr>
      <p:guideLst/>
    </p:cSldViewPr>
  </p:slideViewPr>
  <p:notesTextViewPr>
    <p:cViewPr>
      <p:scale>
        <a:sx n="100" d="100"/>
        <a:sy n="100" d="100"/>
      </p:scale>
      <p:origin x="0" y="0"/>
    </p:cViewPr>
  </p:notesTextViewPr>
  <p:sorterViewPr>
    <p:cViewPr>
      <p:scale>
        <a:sx n="120" d="100"/>
        <a:sy n="120" d="100"/>
      </p:scale>
      <p:origin x="0" y="-14520"/>
    </p:cViewPr>
  </p:sorterViewPr>
  <p:notesViewPr>
    <p:cSldViewPr snapToGrid="0">
      <p:cViewPr varScale="1">
        <p:scale>
          <a:sx n="95" d="100"/>
          <a:sy n="95" d="100"/>
        </p:scale>
        <p:origin x="2742"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3" Type="http://schemas.openxmlformats.org/officeDocument/2006/relationships/customXml" Target="../customXml/item3.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41" Type="http://schemas.openxmlformats.org/officeDocument/2006/relationships/slide" Target="slides/slide33.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9557509-5BC1-4E4A-96D8-803B7A4F2E6B}" type="doc">
      <dgm:prSet loTypeId="urn:microsoft.com/office/officeart/2005/8/layout/chart3" loCatId="cycle" qsTypeId="urn:microsoft.com/office/officeart/2005/8/quickstyle/simple1" qsCatId="simple" csTypeId="urn:microsoft.com/office/officeart/2005/8/colors/accent1_5" csCatId="accent1" phldr="1"/>
      <dgm:spPr/>
    </dgm:pt>
    <dgm:pt modelId="{31450FA7-78DF-4C10-8DDC-FC7AE70E22B7}">
      <dgm:prSet phldrT="[Text]"/>
      <dgm:spPr/>
      <dgm:t>
        <a:bodyPr/>
        <a:lstStyle/>
        <a:p>
          <a:endParaRPr lang="en-US" dirty="0"/>
        </a:p>
      </dgm:t>
    </dgm:pt>
    <dgm:pt modelId="{4031678B-DAA3-4014-BEDE-93CC4A4DE557}" type="parTrans" cxnId="{868FD789-A30F-4D17-ABF3-31D3F5B44788}">
      <dgm:prSet/>
      <dgm:spPr/>
      <dgm:t>
        <a:bodyPr/>
        <a:lstStyle/>
        <a:p>
          <a:endParaRPr lang="en-US"/>
        </a:p>
      </dgm:t>
    </dgm:pt>
    <dgm:pt modelId="{E41D74DC-4F96-4946-AF96-A1005EAEDD42}" type="sibTrans" cxnId="{868FD789-A30F-4D17-ABF3-31D3F5B44788}">
      <dgm:prSet/>
      <dgm:spPr/>
      <dgm:t>
        <a:bodyPr/>
        <a:lstStyle/>
        <a:p>
          <a:endParaRPr lang="en-US"/>
        </a:p>
      </dgm:t>
    </dgm:pt>
    <dgm:pt modelId="{CBC0E0F5-938D-46D3-A268-FB6EAAA84864}">
      <dgm:prSet phldrT="[Text]"/>
      <dgm:spPr/>
      <dgm:t>
        <a:bodyPr/>
        <a:lstStyle/>
        <a:p>
          <a:endParaRPr lang="en-US" dirty="0"/>
        </a:p>
      </dgm:t>
    </dgm:pt>
    <dgm:pt modelId="{3D03719B-8DDC-4540-9522-2850CEFF7DA7}" type="parTrans" cxnId="{10318B33-7CA2-4136-9187-2A9E9FDA398A}">
      <dgm:prSet/>
      <dgm:spPr/>
      <dgm:t>
        <a:bodyPr/>
        <a:lstStyle/>
        <a:p>
          <a:endParaRPr lang="en-US"/>
        </a:p>
      </dgm:t>
    </dgm:pt>
    <dgm:pt modelId="{212EE44B-5235-4DC7-83BA-40D9D357BF9F}" type="sibTrans" cxnId="{10318B33-7CA2-4136-9187-2A9E9FDA398A}">
      <dgm:prSet/>
      <dgm:spPr/>
      <dgm:t>
        <a:bodyPr/>
        <a:lstStyle/>
        <a:p>
          <a:endParaRPr lang="en-US"/>
        </a:p>
      </dgm:t>
    </dgm:pt>
    <dgm:pt modelId="{1332526E-A2A5-4ABF-83EE-856915AEA525}">
      <dgm:prSet phldrT="[Text]"/>
      <dgm:spPr/>
      <dgm:t>
        <a:bodyPr/>
        <a:lstStyle/>
        <a:p>
          <a:endParaRPr lang="en-US" dirty="0"/>
        </a:p>
      </dgm:t>
    </dgm:pt>
    <dgm:pt modelId="{4AAA8F84-E9F1-4E01-97B2-76A38B74138F}" type="parTrans" cxnId="{464CBD54-EE1D-4AF5-B8DB-F77DD1DA7556}">
      <dgm:prSet/>
      <dgm:spPr/>
      <dgm:t>
        <a:bodyPr/>
        <a:lstStyle/>
        <a:p>
          <a:endParaRPr lang="en-US"/>
        </a:p>
      </dgm:t>
    </dgm:pt>
    <dgm:pt modelId="{FE60DA7A-36AA-4BB5-A04F-B191BEF7CBDF}" type="sibTrans" cxnId="{464CBD54-EE1D-4AF5-B8DB-F77DD1DA7556}">
      <dgm:prSet/>
      <dgm:spPr/>
      <dgm:t>
        <a:bodyPr/>
        <a:lstStyle/>
        <a:p>
          <a:endParaRPr lang="en-US"/>
        </a:p>
      </dgm:t>
    </dgm:pt>
    <dgm:pt modelId="{82C3D154-9931-40BB-8E1F-08234A5BCF9B}">
      <dgm:prSet phldrT="[Text]"/>
      <dgm:spPr/>
      <dgm:t>
        <a:bodyPr/>
        <a:lstStyle/>
        <a:p>
          <a:endParaRPr lang="en-US" dirty="0"/>
        </a:p>
      </dgm:t>
    </dgm:pt>
    <dgm:pt modelId="{479B62D7-019F-4819-B79C-6E271D0C033A}" type="parTrans" cxnId="{2CAC23AC-DD2D-4900-ACFF-9C9DDDC8FB5B}">
      <dgm:prSet/>
      <dgm:spPr/>
      <dgm:t>
        <a:bodyPr/>
        <a:lstStyle/>
        <a:p>
          <a:endParaRPr lang="en-US"/>
        </a:p>
      </dgm:t>
    </dgm:pt>
    <dgm:pt modelId="{EB2B8946-3A69-403A-AB74-0D6C8E913E9F}" type="sibTrans" cxnId="{2CAC23AC-DD2D-4900-ACFF-9C9DDDC8FB5B}">
      <dgm:prSet/>
      <dgm:spPr/>
      <dgm:t>
        <a:bodyPr/>
        <a:lstStyle/>
        <a:p>
          <a:endParaRPr lang="en-US"/>
        </a:p>
      </dgm:t>
    </dgm:pt>
    <dgm:pt modelId="{4ED783A4-12AC-4EA1-9ADA-2D6ED031B3CF}">
      <dgm:prSet phldrT="[Text]"/>
      <dgm:spPr/>
      <dgm:t>
        <a:bodyPr/>
        <a:lstStyle/>
        <a:p>
          <a:endParaRPr lang="en-US" dirty="0"/>
        </a:p>
      </dgm:t>
    </dgm:pt>
    <dgm:pt modelId="{A4A83A6A-14CC-48F8-BA5D-279C69F1E9CC}" type="sibTrans" cxnId="{979E32BF-EB08-4356-854D-C8577B099361}">
      <dgm:prSet/>
      <dgm:spPr/>
      <dgm:t>
        <a:bodyPr/>
        <a:lstStyle/>
        <a:p>
          <a:endParaRPr lang="en-US"/>
        </a:p>
      </dgm:t>
    </dgm:pt>
    <dgm:pt modelId="{086B14AC-3730-4660-B625-4B9B13144D45}" type="parTrans" cxnId="{979E32BF-EB08-4356-854D-C8577B099361}">
      <dgm:prSet/>
      <dgm:spPr/>
      <dgm:t>
        <a:bodyPr/>
        <a:lstStyle/>
        <a:p>
          <a:endParaRPr lang="en-US"/>
        </a:p>
      </dgm:t>
    </dgm:pt>
    <dgm:pt modelId="{A8793DB5-CD17-44B6-B3EE-C361D941EE5B}">
      <dgm:prSet phldrT="[Text]"/>
      <dgm:spPr/>
      <dgm:t>
        <a:bodyPr/>
        <a:lstStyle/>
        <a:p>
          <a:endParaRPr lang="en-US" dirty="0"/>
        </a:p>
      </dgm:t>
    </dgm:pt>
    <dgm:pt modelId="{24860D9B-F414-49A9-86C5-3BB66A69F189}" type="parTrans" cxnId="{1892EF5C-EA38-4A23-985D-D26F3CEA4555}">
      <dgm:prSet/>
      <dgm:spPr/>
      <dgm:t>
        <a:bodyPr/>
        <a:lstStyle/>
        <a:p>
          <a:endParaRPr lang="en-US"/>
        </a:p>
      </dgm:t>
    </dgm:pt>
    <dgm:pt modelId="{018DEB59-33E7-4431-988C-AC072FFAA1DE}" type="sibTrans" cxnId="{1892EF5C-EA38-4A23-985D-D26F3CEA4555}">
      <dgm:prSet/>
      <dgm:spPr/>
      <dgm:t>
        <a:bodyPr/>
        <a:lstStyle/>
        <a:p>
          <a:endParaRPr lang="en-US"/>
        </a:p>
      </dgm:t>
    </dgm:pt>
    <dgm:pt modelId="{E8D7E571-1B69-4553-931B-9C71F837AFF1}" type="pres">
      <dgm:prSet presAssocID="{F9557509-5BC1-4E4A-96D8-803B7A4F2E6B}" presName="compositeShape" presStyleCnt="0">
        <dgm:presLayoutVars>
          <dgm:chMax val="7"/>
          <dgm:dir/>
          <dgm:resizeHandles val="exact"/>
        </dgm:presLayoutVars>
      </dgm:prSet>
      <dgm:spPr/>
    </dgm:pt>
    <dgm:pt modelId="{A6D4CCA4-C53C-4F05-BA39-AB62D4D49967}" type="pres">
      <dgm:prSet presAssocID="{F9557509-5BC1-4E4A-96D8-803B7A4F2E6B}" presName="wedge1" presStyleLbl="node1" presStyleIdx="0" presStyleCnt="6" custLinFactNeighborX="-3391" custLinFactNeighborY="4860"/>
      <dgm:spPr/>
    </dgm:pt>
    <dgm:pt modelId="{177E0B9A-BEDE-45F4-B3C0-2AFA2B06C85E}" type="pres">
      <dgm:prSet presAssocID="{F9557509-5BC1-4E4A-96D8-803B7A4F2E6B}" presName="wedge1Tx" presStyleLbl="node1" presStyleIdx="0" presStyleCnt="6">
        <dgm:presLayoutVars>
          <dgm:chMax val="0"/>
          <dgm:chPref val="0"/>
          <dgm:bulletEnabled val="1"/>
        </dgm:presLayoutVars>
      </dgm:prSet>
      <dgm:spPr/>
    </dgm:pt>
    <dgm:pt modelId="{D8A27DA7-C8B5-4804-8A27-23E18449662B}" type="pres">
      <dgm:prSet presAssocID="{F9557509-5BC1-4E4A-96D8-803B7A4F2E6B}" presName="wedge2" presStyleLbl="node1" presStyleIdx="1" presStyleCnt="6"/>
      <dgm:spPr/>
    </dgm:pt>
    <dgm:pt modelId="{A1C5005E-0DC7-47FF-A7F7-38A46AED8C08}" type="pres">
      <dgm:prSet presAssocID="{F9557509-5BC1-4E4A-96D8-803B7A4F2E6B}" presName="wedge2Tx" presStyleLbl="node1" presStyleIdx="1" presStyleCnt="6">
        <dgm:presLayoutVars>
          <dgm:chMax val="0"/>
          <dgm:chPref val="0"/>
          <dgm:bulletEnabled val="1"/>
        </dgm:presLayoutVars>
      </dgm:prSet>
      <dgm:spPr/>
    </dgm:pt>
    <dgm:pt modelId="{BE544001-B459-4917-9771-2E188FEA5DF6}" type="pres">
      <dgm:prSet presAssocID="{F9557509-5BC1-4E4A-96D8-803B7A4F2E6B}" presName="wedge3" presStyleLbl="node1" presStyleIdx="2" presStyleCnt="6"/>
      <dgm:spPr/>
    </dgm:pt>
    <dgm:pt modelId="{0E3B1684-5843-48CC-8EE5-1003A7CD23A2}" type="pres">
      <dgm:prSet presAssocID="{F9557509-5BC1-4E4A-96D8-803B7A4F2E6B}" presName="wedge3Tx" presStyleLbl="node1" presStyleIdx="2" presStyleCnt="6">
        <dgm:presLayoutVars>
          <dgm:chMax val="0"/>
          <dgm:chPref val="0"/>
          <dgm:bulletEnabled val="1"/>
        </dgm:presLayoutVars>
      </dgm:prSet>
      <dgm:spPr/>
    </dgm:pt>
    <dgm:pt modelId="{96A2ABAB-D0C6-4681-AE89-C571B45A61E2}" type="pres">
      <dgm:prSet presAssocID="{F9557509-5BC1-4E4A-96D8-803B7A4F2E6B}" presName="wedge4" presStyleLbl="node1" presStyleIdx="3" presStyleCnt="6"/>
      <dgm:spPr/>
    </dgm:pt>
    <dgm:pt modelId="{CB464710-BD87-4006-A435-1F1F4FD3DAA8}" type="pres">
      <dgm:prSet presAssocID="{F9557509-5BC1-4E4A-96D8-803B7A4F2E6B}" presName="wedge4Tx" presStyleLbl="node1" presStyleIdx="3" presStyleCnt="6">
        <dgm:presLayoutVars>
          <dgm:chMax val="0"/>
          <dgm:chPref val="0"/>
          <dgm:bulletEnabled val="1"/>
        </dgm:presLayoutVars>
      </dgm:prSet>
      <dgm:spPr/>
    </dgm:pt>
    <dgm:pt modelId="{70FF1515-2BB5-4F57-AF7D-2FB03F0C9FEE}" type="pres">
      <dgm:prSet presAssocID="{F9557509-5BC1-4E4A-96D8-803B7A4F2E6B}" presName="wedge5" presStyleLbl="node1" presStyleIdx="4" presStyleCnt="6"/>
      <dgm:spPr/>
    </dgm:pt>
    <dgm:pt modelId="{1924E8FF-9FB7-4724-8466-EB40D4973D25}" type="pres">
      <dgm:prSet presAssocID="{F9557509-5BC1-4E4A-96D8-803B7A4F2E6B}" presName="wedge5Tx" presStyleLbl="node1" presStyleIdx="4" presStyleCnt="6">
        <dgm:presLayoutVars>
          <dgm:chMax val="0"/>
          <dgm:chPref val="0"/>
          <dgm:bulletEnabled val="1"/>
        </dgm:presLayoutVars>
      </dgm:prSet>
      <dgm:spPr/>
    </dgm:pt>
    <dgm:pt modelId="{407EF6B5-974D-4F77-A2C4-293FD72EBE79}" type="pres">
      <dgm:prSet presAssocID="{F9557509-5BC1-4E4A-96D8-803B7A4F2E6B}" presName="wedge6" presStyleLbl="node1" presStyleIdx="5" presStyleCnt="6"/>
      <dgm:spPr/>
    </dgm:pt>
    <dgm:pt modelId="{52D7CA66-9C3E-496F-9AD1-90177EB6AA2F}" type="pres">
      <dgm:prSet presAssocID="{F9557509-5BC1-4E4A-96D8-803B7A4F2E6B}" presName="wedge6Tx" presStyleLbl="node1" presStyleIdx="5" presStyleCnt="6">
        <dgm:presLayoutVars>
          <dgm:chMax val="0"/>
          <dgm:chPref val="0"/>
          <dgm:bulletEnabled val="1"/>
        </dgm:presLayoutVars>
      </dgm:prSet>
      <dgm:spPr/>
    </dgm:pt>
  </dgm:ptLst>
  <dgm:cxnLst>
    <dgm:cxn modelId="{BE30F15F-1EF2-489C-83CF-351FF15C5D05}" type="presOf" srcId="{A8793DB5-CD17-44B6-B3EE-C361D941EE5B}" destId="{1924E8FF-9FB7-4724-8466-EB40D4973D25}" srcOrd="1" destOrd="0" presId="urn:microsoft.com/office/officeart/2005/8/layout/chart3"/>
    <dgm:cxn modelId="{1892EF5C-EA38-4A23-985D-D26F3CEA4555}" srcId="{F9557509-5BC1-4E4A-96D8-803B7A4F2E6B}" destId="{A8793DB5-CD17-44B6-B3EE-C361D941EE5B}" srcOrd="4" destOrd="0" parTransId="{24860D9B-F414-49A9-86C5-3BB66A69F189}" sibTransId="{018DEB59-33E7-4431-988C-AC072FFAA1DE}"/>
    <dgm:cxn modelId="{0026A813-113B-49B5-B171-69A71312B7EB}" type="presOf" srcId="{F9557509-5BC1-4E4A-96D8-803B7A4F2E6B}" destId="{E8D7E571-1B69-4553-931B-9C71F837AFF1}" srcOrd="0" destOrd="0" presId="urn:microsoft.com/office/officeart/2005/8/layout/chart3"/>
    <dgm:cxn modelId="{2CAC23AC-DD2D-4900-ACFF-9C9DDDC8FB5B}" srcId="{F9557509-5BC1-4E4A-96D8-803B7A4F2E6B}" destId="{82C3D154-9931-40BB-8E1F-08234A5BCF9B}" srcOrd="5" destOrd="0" parTransId="{479B62D7-019F-4819-B79C-6E271D0C033A}" sibTransId="{EB2B8946-3A69-403A-AB74-0D6C8E913E9F}"/>
    <dgm:cxn modelId="{464CBD54-EE1D-4AF5-B8DB-F77DD1DA7556}" srcId="{F9557509-5BC1-4E4A-96D8-803B7A4F2E6B}" destId="{1332526E-A2A5-4ABF-83EE-856915AEA525}" srcOrd="2" destOrd="0" parTransId="{4AAA8F84-E9F1-4E01-97B2-76A38B74138F}" sibTransId="{FE60DA7A-36AA-4BB5-A04F-B191BEF7CBDF}"/>
    <dgm:cxn modelId="{10318B33-7CA2-4136-9187-2A9E9FDA398A}" srcId="{F9557509-5BC1-4E4A-96D8-803B7A4F2E6B}" destId="{CBC0E0F5-938D-46D3-A268-FB6EAAA84864}" srcOrd="1" destOrd="0" parTransId="{3D03719B-8DDC-4540-9522-2850CEFF7DA7}" sibTransId="{212EE44B-5235-4DC7-83BA-40D9D357BF9F}"/>
    <dgm:cxn modelId="{CF1DB6C5-5D5C-4797-819E-4F980661BB39}" type="presOf" srcId="{31450FA7-78DF-4C10-8DDC-FC7AE70E22B7}" destId="{A6D4CCA4-C53C-4F05-BA39-AB62D4D49967}" srcOrd="0" destOrd="0" presId="urn:microsoft.com/office/officeart/2005/8/layout/chart3"/>
    <dgm:cxn modelId="{C3370E5C-471E-421A-986F-73A05BF527E1}" type="presOf" srcId="{31450FA7-78DF-4C10-8DDC-FC7AE70E22B7}" destId="{177E0B9A-BEDE-45F4-B3C0-2AFA2B06C85E}" srcOrd="1" destOrd="0" presId="urn:microsoft.com/office/officeart/2005/8/layout/chart3"/>
    <dgm:cxn modelId="{F5D63318-12F3-492A-B86F-C108C47A49D9}" type="presOf" srcId="{1332526E-A2A5-4ABF-83EE-856915AEA525}" destId="{BE544001-B459-4917-9771-2E188FEA5DF6}" srcOrd="0" destOrd="0" presId="urn:microsoft.com/office/officeart/2005/8/layout/chart3"/>
    <dgm:cxn modelId="{868FD789-A30F-4D17-ABF3-31D3F5B44788}" srcId="{F9557509-5BC1-4E4A-96D8-803B7A4F2E6B}" destId="{31450FA7-78DF-4C10-8DDC-FC7AE70E22B7}" srcOrd="0" destOrd="0" parTransId="{4031678B-DAA3-4014-BEDE-93CC4A4DE557}" sibTransId="{E41D74DC-4F96-4946-AF96-A1005EAEDD42}"/>
    <dgm:cxn modelId="{CC4F272A-B4EE-48E1-8CF7-974791A7BE04}" type="presOf" srcId="{A8793DB5-CD17-44B6-B3EE-C361D941EE5B}" destId="{70FF1515-2BB5-4F57-AF7D-2FB03F0C9FEE}" srcOrd="0" destOrd="0" presId="urn:microsoft.com/office/officeart/2005/8/layout/chart3"/>
    <dgm:cxn modelId="{7F9A58D6-ECFA-4E5C-AA10-12DF913A14B4}" type="presOf" srcId="{4ED783A4-12AC-4EA1-9ADA-2D6ED031B3CF}" destId="{96A2ABAB-D0C6-4681-AE89-C571B45A61E2}" srcOrd="0" destOrd="0" presId="urn:microsoft.com/office/officeart/2005/8/layout/chart3"/>
    <dgm:cxn modelId="{6F03AB00-F313-4BFC-9E3C-3611F763DF71}" type="presOf" srcId="{CBC0E0F5-938D-46D3-A268-FB6EAAA84864}" destId="{A1C5005E-0DC7-47FF-A7F7-38A46AED8C08}" srcOrd="1" destOrd="0" presId="urn:microsoft.com/office/officeart/2005/8/layout/chart3"/>
    <dgm:cxn modelId="{E91CCF03-B4C5-4CFB-AA2A-2D6AE87C90C8}" type="presOf" srcId="{82C3D154-9931-40BB-8E1F-08234A5BCF9B}" destId="{407EF6B5-974D-4F77-A2C4-293FD72EBE79}" srcOrd="0" destOrd="0" presId="urn:microsoft.com/office/officeart/2005/8/layout/chart3"/>
    <dgm:cxn modelId="{979E32BF-EB08-4356-854D-C8577B099361}" srcId="{F9557509-5BC1-4E4A-96D8-803B7A4F2E6B}" destId="{4ED783A4-12AC-4EA1-9ADA-2D6ED031B3CF}" srcOrd="3" destOrd="0" parTransId="{086B14AC-3730-4660-B625-4B9B13144D45}" sibTransId="{A4A83A6A-14CC-48F8-BA5D-279C69F1E9CC}"/>
    <dgm:cxn modelId="{452EA72F-D762-43EE-8BB6-7E4AEDA47E82}" type="presOf" srcId="{1332526E-A2A5-4ABF-83EE-856915AEA525}" destId="{0E3B1684-5843-48CC-8EE5-1003A7CD23A2}" srcOrd="1" destOrd="0" presId="urn:microsoft.com/office/officeart/2005/8/layout/chart3"/>
    <dgm:cxn modelId="{A8532A37-7C2C-45B8-A95C-D1E5DA5E5557}" type="presOf" srcId="{CBC0E0F5-938D-46D3-A268-FB6EAAA84864}" destId="{D8A27DA7-C8B5-4804-8A27-23E18449662B}" srcOrd="0" destOrd="0" presId="urn:microsoft.com/office/officeart/2005/8/layout/chart3"/>
    <dgm:cxn modelId="{D794942C-CB40-424B-88E1-8B8AB2D211A3}" type="presOf" srcId="{82C3D154-9931-40BB-8E1F-08234A5BCF9B}" destId="{52D7CA66-9C3E-496F-9AD1-90177EB6AA2F}" srcOrd="1" destOrd="0" presId="urn:microsoft.com/office/officeart/2005/8/layout/chart3"/>
    <dgm:cxn modelId="{FE2B7E02-0140-453F-97E8-631A4CD66594}" type="presOf" srcId="{4ED783A4-12AC-4EA1-9ADA-2D6ED031B3CF}" destId="{CB464710-BD87-4006-A435-1F1F4FD3DAA8}" srcOrd="1" destOrd="0" presId="urn:microsoft.com/office/officeart/2005/8/layout/chart3"/>
    <dgm:cxn modelId="{39078A52-B234-4E4D-845F-A58EC7BB3BFD}" type="presParOf" srcId="{E8D7E571-1B69-4553-931B-9C71F837AFF1}" destId="{A6D4CCA4-C53C-4F05-BA39-AB62D4D49967}" srcOrd="0" destOrd="0" presId="urn:microsoft.com/office/officeart/2005/8/layout/chart3"/>
    <dgm:cxn modelId="{208D8774-77A4-428F-B201-FEBD0DB39FE6}" type="presParOf" srcId="{E8D7E571-1B69-4553-931B-9C71F837AFF1}" destId="{177E0B9A-BEDE-45F4-B3C0-2AFA2B06C85E}" srcOrd="1" destOrd="0" presId="urn:microsoft.com/office/officeart/2005/8/layout/chart3"/>
    <dgm:cxn modelId="{67DCBC25-4232-4923-BD74-C493EED7887B}" type="presParOf" srcId="{E8D7E571-1B69-4553-931B-9C71F837AFF1}" destId="{D8A27DA7-C8B5-4804-8A27-23E18449662B}" srcOrd="2" destOrd="0" presId="urn:microsoft.com/office/officeart/2005/8/layout/chart3"/>
    <dgm:cxn modelId="{385034A8-BA05-433D-AA14-178A53FF795C}" type="presParOf" srcId="{E8D7E571-1B69-4553-931B-9C71F837AFF1}" destId="{A1C5005E-0DC7-47FF-A7F7-38A46AED8C08}" srcOrd="3" destOrd="0" presId="urn:microsoft.com/office/officeart/2005/8/layout/chart3"/>
    <dgm:cxn modelId="{2857B077-6014-4192-9353-607649F2C50C}" type="presParOf" srcId="{E8D7E571-1B69-4553-931B-9C71F837AFF1}" destId="{BE544001-B459-4917-9771-2E188FEA5DF6}" srcOrd="4" destOrd="0" presId="urn:microsoft.com/office/officeart/2005/8/layout/chart3"/>
    <dgm:cxn modelId="{556530AC-520B-4579-BF63-EDBA61D80409}" type="presParOf" srcId="{E8D7E571-1B69-4553-931B-9C71F837AFF1}" destId="{0E3B1684-5843-48CC-8EE5-1003A7CD23A2}" srcOrd="5" destOrd="0" presId="urn:microsoft.com/office/officeart/2005/8/layout/chart3"/>
    <dgm:cxn modelId="{A6838EC0-0F87-4D03-B20A-8A9100690DA4}" type="presParOf" srcId="{E8D7E571-1B69-4553-931B-9C71F837AFF1}" destId="{96A2ABAB-D0C6-4681-AE89-C571B45A61E2}" srcOrd="6" destOrd="0" presId="urn:microsoft.com/office/officeart/2005/8/layout/chart3"/>
    <dgm:cxn modelId="{16F90695-085D-4358-85D2-7ADE484867F4}" type="presParOf" srcId="{E8D7E571-1B69-4553-931B-9C71F837AFF1}" destId="{CB464710-BD87-4006-A435-1F1F4FD3DAA8}" srcOrd="7" destOrd="0" presId="urn:microsoft.com/office/officeart/2005/8/layout/chart3"/>
    <dgm:cxn modelId="{90557121-A3A2-4961-B90E-68321CF459B6}" type="presParOf" srcId="{E8D7E571-1B69-4553-931B-9C71F837AFF1}" destId="{70FF1515-2BB5-4F57-AF7D-2FB03F0C9FEE}" srcOrd="8" destOrd="0" presId="urn:microsoft.com/office/officeart/2005/8/layout/chart3"/>
    <dgm:cxn modelId="{D50D4EDE-B787-432E-B05B-00D5003FD3D5}" type="presParOf" srcId="{E8D7E571-1B69-4553-931B-9C71F837AFF1}" destId="{1924E8FF-9FB7-4724-8466-EB40D4973D25}" srcOrd="9" destOrd="0" presId="urn:microsoft.com/office/officeart/2005/8/layout/chart3"/>
    <dgm:cxn modelId="{3E706387-0D12-4FD5-ADDC-84361DE3C3A1}" type="presParOf" srcId="{E8D7E571-1B69-4553-931B-9C71F837AFF1}" destId="{407EF6B5-974D-4F77-A2C4-293FD72EBE79}" srcOrd="10" destOrd="0" presId="urn:microsoft.com/office/officeart/2005/8/layout/chart3"/>
    <dgm:cxn modelId="{EC34BAD6-206B-41CD-939A-8668A9A7AA5F}" type="presParOf" srcId="{E8D7E571-1B69-4553-931B-9C71F837AFF1}" destId="{52D7CA66-9C3E-496F-9AD1-90177EB6AA2F}" srcOrd="11" destOrd="0" presId="urn:microsoft.com/office/officeart/2005/8/layout/char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E846412-CBCA-4911-8A7F-D49186927216}"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en-US"/>
        </a:p>
      </dgm:t>
    </dgm:pt>
    <dgm:pt modelId="{0AC8E0ED-A957-4A10-AB40-CF5AE3B65D0F}">
      <dgm:prSet phldrT="[Text]"/>
      <dgm:spPr/>
      <dgm:t>
        <a:bodyPr/>
        <a:lstStyle/>
        <a:p>
          <a:r>
            <a:rPr lang="en-US" b="1" dirty="0"/>
            <a:t>One Windows</a:t>
          </a:r>
        </a:p>
      </dgm:t>
    </dgm:pt>
    <dgm:pt modelId="{E2904582-0CB4-4EEF-B1E4-58915D869146}" type="parTrans" cxnId="{894D5767-2D76-4221-9BD9-8EA2CB323F0D}">
      <dgm:prSet/>
      <dgm:spPr/>
      <dgm:t>
        <a:bodyPr/>
        <a:lstStyle/>
        <a:p>
          <a:endParaRPr lang="en-US" b="1"/>
        </a:p>
      </dgm:t>
    </dgm:pt>
    <dgm:pt modelId="{B276FCF5-AFBB-4687-85AA-A0AEBBB3CB04}" type="sibTrans" cxnId="{894D5767-2D76-4221-9BD9-8EA2CB323F0D}">
      <dgm:prSet/>
      <dgm:spPr/>
      <dgm:t>
        <a:bodyPr/>
        <a:lstStyle/>
        <a:p>
          <a:endParaRPr lang="en-US" b="1"/>
        </a:p>
      </dgm:t>
    </dgm:pt>
    <dgm:pt modelId="{56FEAB4B-2282-4825-8D26-8564F99771F0}">
      <dgm:prSet phldrT="[Text]"/>
      <dgm:spPr>
        <a:solidFill>
          <a:schemeClr val="bg2">
            <a:lumMod val="50000"/>
          </a:schemeClr>
        </a:solidFill>
      </dgm:spPr>
      <dgm:t>
        <a:bodyPr/>
        <a:lstStyle/>
        <a:p>
          <a:r>
            <a:rPr lang="en-US" b="1" dirty="0"/>
            <a:t>Desktop</a:t>
          </a:r>
          <a:br>
            <a:rPr lang="en-US" b="1" dirty="0"/>
          </a:br>
          <a:r>
            <a:rPr lang="en-US" b="1" dirty="0"/>
            <a:t>SKU</a:t>
          </a:r>
        </a:p>
      </dgm:t>
    </dgm:pt>
    <dgm:pt modelId="{5D2BFA2B-877F-47C4-B1C9-5A8B7AEF8881}" type="parTrans" cxnId="{A9087FFB-4765-4679-A04D-BDD04AE8C59C}">
      <dgm:prSet/>
      <dgm:spPr>
        <a:ln w="28575"/>
      </dgm:spPr>
      <dgm:t>
        <a:bodyPr/>
        <a:lstStyle/>
        <a:p>
          <a:endParaRPr lang="en-US" b="1"/>
        </a:p>
      </dgm:t>
    </dgm:pt>
    <dgm:pt modelId="{29BA462B-1765-4A53-BBA9-AF83E48D2C49}" type="sibTrans" cxnId="{A9087FFB-4765-4679-A04D-BDD04AE8C59C}">
      <dgm:prSet/>
      <dgm:spPr/>
      <dgm:t>
        <a:bodyPr/>
        <a:lstStyle/>
        <a:p>
          <a:endParaRPr lang="en-US" b="1"/>
        </a:p>
      </dgm:t>
    </dgm:pt>
    <dgm:pt modelId="{BB6F77AD-1056-4EC6-8C1A-FC0E863CB5CC}">
      <dgm:prSet phldrT="[Text]"/>
      <dgm:spPr>
        <a:solidFill>
          <a:schemeClr val="bg2">
            <a:lumMod val="50000"/>
          </a:schemeClr>
        </a:solidFill>
      </dgm:spPr>
      <dgm:t>
        <a:bodyPr/>
        <a:lstStyle/>
        <a:p>
          <a:r>
            <a:rPr lang="en-US" b="1" dirty="0"/>
            <a:t>Mobile</a:t>
          </a:r>
          <a:br>
            <a:rPr lang="en-US" b="1" dirty="0"/>
          </a:br>
          <a:r>
            <a:rPr lang="en-US" b="1" dirty="0"/>
            <a:t>SKU</a:t>
          </a:r>
        </a:p>
      </dgm:t>
    </dgm:pt>
    <dgm:pt modelId="{503B2674-5C66-49E6-8809-99DFDADB6322}" type="parTrans" cxnId="{6FA7FCCF-393B-41E5-A2FF-B7182DF3EAE3}">
      <dgm:prSet/>
      <dgm:spPr>
        <a:ln w="28575"/>
      </dgm:spPr>
      <dgm:t>
        <a:bodyPr/>
        <a:lstStyle/>
        <a:p>
          <a:endParaRPr lang="en-US" b="1"/>
        </a:p>
      </dgm:t>
    </dgm:pt>
    <dgm:pt modelId="{9811D383-A7F7-4952-A6EB-F32182E47397}" type="sibTrans" cxnId="{6FA7FCCF-393B-41E5-A2FF-B7182DF3EAE3}">
      <dgm:prSet/>
      <dgm:spPr/>
      <dgm:t>
        <a:bodyPr/>
        <a:lstStyle/>
        <a:p>
          <a:endParaRPr lang="en-US" b="1"/>
        </a:p>
      </dgm:t>
    </dgm:pt>
    <dgm:pt modelId="{024DB868-BF27-48FC-90A2-BC7837878362}">
      <dgm:prSet phldrT="[Text]"/>
      <dgm:spPr>
        <a:solidFill>
          <a:schemeClr val="bg2">
            <a:lumMod val="50000"/>
          </a:schemeClr>
        </a:solidFill>
      </dgm:spPr>
      <dgm:t>
        <a:bodyPr/>
        <a:lstStyle/>
        <a:p>
          <a:r>
            <a:rPr lang="en-US" b="1" dirty="0"/>
            <a:t>Xbox</a:t>
          </a:r>
          <a:br>
            <a:rPr lang="en-US" b="1" dirty="0"/>
          </a:br>
          <a:r>
            <a:rPr lang="en-US" b="1" dirty="0"/>
            <a:t>SKU</a:t>
          </a:r>
        </a:p>
      </dgm:t>
    </dgm:pt>
    <dgm:pt modelId="{3210E1C7-C1FD-4530-98F2-6788F5A70405}" type="parTrans" cxnId="{9424290B-EB4D-4C4E-BF62-CB9B74DFCA4F}">
      <dgm:prSet/>
      <dgm:spPr>
        <a:ln w="28575"/>
      </dgm:spPr>
      <dgm:t>
        <a:bodyPr/>
        <a:lstStyle/>
        <a:p>
          <a:endParaRPr lang="en-US" b="1"/>
        </a:p>
      </dgm:t>
    </dgm:pt>
    <dgm:pt modelId="{F6012385-91A9-4FC4-9DCB-510EA00B8D0E}" type="sibTrans" cxnId="{9424290B-EB4D-4C4E-BF62-CB9B74DFCA4F}">
      <dgm:prSet/>
      <dgm:spPr/>
      <dgm:t>
        <a:bodyPr/>
        <a:lstStyle/>
        <a:p>
          <a:endParaRPr lang="en-US" b="1"/>
        </a:p>
      </dgm:t>
    </dgm:pt>
    <dgm:pt modelId="{649C8CF8-D35E-4753-8CDB-6EAABB5C1ECF}">
      <dgm:prSet phldrT="[Text]"/>
      <dgm:spPr>
        <a:solidFill>
          <a:schemeClr val="bg2">
            <a:lumMod val="50000"/>
          </a:schemeClr>
        </a:solidFill>
      </dgm:spPr>
      <dgm:t>
        <a:bodyPr/>
        <a:lstStyle/>
        <a:p>
          <a:r>
            <a:rPr lang="en-US" b="1" dirty="0" err="1"/>
            <a:t>IoT</a:t>
          </a:r>
          <a:br>
            <a:rPr lang="en-US" b="1" dirty="0"/>
          </a:br>
          <a:r>
            <a:rPr lang="en-US" b="1" dirty="0"/>
            <a:t>SKU</a:t>
          </a:r>
        </a:p>
      </dgm:t>
    </dgm:pt>
    <dgm:pt modelId="{E483F110-A6BC-4DFC-897C-83588DCE9C48}" type="parTrans" cxnId="{C2E419E3-BE05-41E8-BC22-E64E2A945634}">
      <dgm:prSet/>
      <dgm:spPr>
        <a:ln w="28575"/>
      </dgm:spPr>
      <dgm:t>
        <a:bodyPr/>
        <a:lstStyle/>
        <a:p>
          <a:endParaRPr lang="en-US" b="1"/>
        </a:p>
      </dgm:t>
    </dgm:pt>
    <dgm:pt modelId="{834D4B55-A2C9-464C-834D-3AA64D7BC4D4}" type="sibTrans" cxnId="{C2E419E3-BE05-41E8-BC22-E64E2A945634}">
      <dgm:prSet/>
      <dgm:spPr/>
      <dgm:t>
        <a:bodyPr/>
        <a:lstStyle/>
        <a:p>
          <a:endParaRPr lang="en-US" b="1"/>
        </a:p>
      </dgm:t>
    </dgm:pt>
    <dgm:pt modelId="{282BDA18-760F-4DDE-BDDB-C188C1411ADD}">
      <dgm:prSet phldrT="[Text]"/>
      <dgm:spPr>
        <a:solidFill>
          <a:schemeClr val="bg2">
            <a:lumMod val="50000"/>
          </a:schemeClr>
        </a:solidFill>
      </dgm:spPr>
      <dgm:t>
        <a:bodyPr/>
        <a:lstStyle/>
        <a:p>
          <a:r>
            <a:rPr lang="en-US" b="1" dirty="0" err="1"/>
            <a:t>IoT</a:t>
          </a:r>
          <a:r>
            <a:rPr lang="en-US" b="1" dirty="0"/>
            <a:t> headless</a:t>
          </a:r>
          <a:br>
            <a:rPr lang="en-US" b="1" dirty="0"/>
          </a:br>
          <a:r>
            <a:rPr lang="en-US" b="1" dirty="0"/>
            <a:t>SKU</a:t>
          </a:r>
        </a:p>
      </dgm:t>
    </dgm:pt>
    <dgm:pt modelId="{163DAC73-E79F-451B-9DCD-74D12241AF83}" type="parTrans" cxnId="{2B4869E1-7533-47CE-8FDD-3A4E4AD5CC6A}">
      <dgm:prSet/>
      <dgm:spPr>
        <a:ln w="28575"/>
      </dgm:spPr>
      <dgm:t>
        <a:bodyPr/>
        <a:lstStyle/>
        <a:p>
          <a:endParaRPr lang="en-US" b="1"/>
        </a:p>
      </dgm:t>
    </dgm:pt>
    <dgm:pt modelId="{24DA8E40-89A4-414F-8DA0-A258DE68179C}" type="sibTrans" cxnId="{2B4869E1-7533-47CE-8FDD-3A4E4AD5CC6A}">
      <dgm:prSet/>
      <dgm:spPr/>
      <dgm:t>
        <a:bodyPr/>
        <a:lstStyle/>
        <a:p>
          <a:endParaRPr lang="en-US" b="1"/>
        </a:p>
      </dgm:t>
    </dgm:pt>
    <dgm:pt modelId="{775A88C0-CF55-4E23-A516-24F0C7A70574}">
      <dgm:prSet phldrT="[Text]"/>
      <dgm:spPr>
        <a:solidFill>
          <a:schemeClr val="bg2">
            <a:lumMod val="50000"/>
          </a:schemeClr>
        </a:solidFill>
      </dgm:spPr>
      <dgm:t>
        <a:bodyPr/>
        <a:lstStyle/>
        <a:p>
          <a:r>
            <a:rPr lang="en-US" b="1" dirty="0"/>
            <a:t>Surface Hub</a:t>
          </a:r>
          <a:br>
            <a:rPr lang="en-US" b="1" dirty="0"/>
          </a:br>
          <a:r>
            <a:rPr lang="en-US" b="1" dirty="0"/>
            <a:t>SKU</a:t>
          </a:r>
        </a:p>
      </dgm:t>
    </dgm:pt>
    <dgm:pt modelId="{B3433E65-A861-47F5-A568-793728624C2F}" type="parTrans" cxnId="{3844ABC3-99AF-4E85-ADDD-B436B8F86831}">
      <dgm:prSet/>
      <dgm:spPr>
        <a:ln w="28575"/>
      </dgm:spPr>
      <dgm:t>
        <a:bodyPr/>
        <a:lstStyle/>
        <a:p>
          <a:endParaRPr lang="en-US" b="1"/>
        </a:p>
      </dgm:t>
    </dgm:pt>
    <dgm:pt modelId="{B9B17653-017E-41B4-9DF5-E7856DE7978D}" type="sibTrans" cxnId="{3844ABC3-99AF-4E85-ADDD-B436B8F86831}">
      <dgm:prSet/>
      <dgm:spPr/>
      <dgm:t>
        <a:bodyPr/>
        <a:lstStyle/>
        <a:p>
          <a:endParaRPr lang="en-US" b="1"/>
        </a:p>
      </dgm:t>
    </dgm:pt>
    <dgm:pt modelId="{07C8A3B1-173D-4B84-8E7B-21039456F513}">
      <dgm:prSet phldrT="[Text]"/>
      <dgm:spPr>
        <a:solidFill>
          <a:schemeClr val="bg2">
            <a:lumMod val="50000"/>
          </a:schemeClr>
        </a:solidFill>
      </dgm:spPr>
      <dgm:t>
        <a:bodyPr/>
        <a:lstStyle/>
        <a:p>
          <a:r>
            <a:rPr lang="en-US" b="1" dirty="0"/>
            <a:t>Holographic</a:t>
          </a:r>
          <a:br>
            <a:rPr lang="en-US" b="1" dirty="0"/>
          </a:br>
          <a:r>
            <a:rPr lang="en-US" b="1" dirty="0"/>
            <a:t>SKU</a:t>
          </a:r>
        </a:p>
      </dgm:t>
    </dgm:pt>
    <dgm:pt modelId="{310A77BB-15FF-4178-9580-D1957D8CAC1D}" type="parTrans" cxnId="{AA5976E9-B519-4188-B135-4424F5C1D6A3}">
      <dgm:prSet/>
      <dgm:spPr>
        <a:ln w="28575"/>
      </dgm:spPr>
      <dgm:t>
        <a:bodyPr/>
        <a:lstStyle/>
        <a:p>
          <a:endParaRPr lang="en-US" b="1"/>
        </a:p>
      </dgm:t>
    </dgm:pt>
    <dgm:pt modelId="{332E3122-AC62-4186-B083-3DF955497A4C}" type="sibTrans" cxnId="{AA5976E9-B519-4188-B135-4424F5C1D6A3}">
      <dgm:prSet/>
      <dgm:spPr/>
      <dgm:t>
        <a:bodyPr/>
        <a:lstStyle/>
        <a:p>
          <a:endParaRPr lang="en-US" b="1"/>
        </a:p>
      </dgm:t>
    </dgm:pt>
    <dgm:pt modelId="{E3EAABFA-6FAA-4D67-818B-391A6CB9E533}">
      <dgm:prSet phldrT="[Text]"/>
      <dgm:spPr/>
      <dgm:t>
        <a:bodyPr/>
        <a:lstStyle/>
        <a:p>
          <a:r>
            <a:rPr lang="en-US" b="1" dirty="0"/>
            <a:t>PC</a:t>
          </a:r>
        </a:p>
      </dgm:t>
    </dgm:pt>
    <dgm:pt modelId="{C51E46C3-E7EE-4A88-AE32-CD9A27520A2D}" type="parTrans" cxnId="{07FA8C98-8FCB-4F19-B956-F053A916E27C}">
      <dgm:prSet/>
      <dgm:spPr>
        <a:ln w="28575"/>
      </dgm:spPr>
      <dgm:t>
        <a:bodyPr/>
        <a:lstStyle/>
        <a:p>
          <a:endParaRPr lang="en-US" b="1"/>
        </a:p>
      </dgm:t>
    </dgm:pt>
    <dgm:pt modelId="{416D9BB3-118B-4A73-90CE-D80D072BCBEF}" type="sibTrans" cxnId="{07FA8C98-8FCB-4F19-B956-F053A916E27C}">
      <dgm:prSet/>
      <dgm:spPr/>
      <dgm:t>
        <a:bodyPr/>
        <a:lstStyle/>
        <a:p>
          <a:endParaRPr lang="en-US" b="1"/>
        </a:p>
      </dgm:t>
    </dgm:pt>
    <dgm:pt modelId="{67AC68C4-B8F6-4E23-9DE3-2A4813C2E3FA}">
      <dgm:prSet phldrT="[Text]"/>
      <dgm:spPr/>
      <dgm:t>
        <a:bodyPr/>
        <a:lstStyle/>
        <a:p>
          <a:r>
            <a:rPr lang="en-US" b="1" dirty="0"/>
            <a:t>2 in 1</a:t>
          </a:r>
        </a:p>
      </dgm:t>
    </dgm:pt>
    <dgm:pt modelId="{12C3CFE3-ADF0-4FD0-ABCA-0FE04CE1C6ED}" type="parTrans" cxnId="{B80EF1CA-77AF-45F6-821C-F48B47EF20DA}">
      <dgm:prSet/>
      <dgm:spPr>
        <a:ln w="28575"/>
      </dgm:spPr>
      <dgm:t>
        <a:bodyPr/>
        <a:lstStyle/>
        <a:p>
          <a:endParaRPr lang="en-US" b="1"/>
        </a:p>
      </dgm:t>
    </dgm:pt>
    <dgm:pt modelId="{A24F8D2F-A515-486C-9AB3-B8F0D2E9A97F}" type="sibTrans" cxnId="{B80EF1CA-77AF-45F6-821C-F48B47EF20DA}">
      <dgm:prSet/>
      <dgm:spPr/>
      <dgm:t>
        <a:bodyPr/>
        <a:lstStyle/>
        <a:p>
          <a:endParaRPr lang="en-US" b="1"/>
        </a:p>
      </dgm:t>
    </dgm:pt>
    <dgm:pt modelId="{ADE7B611-4DA9-482B-AD3E-47D37E0D2E40}">
      <dgm:prSet phldrT="[Text]"/>
      <dgm:spPr/>
      <dgm:t>
        <a:bodyPr/>
        <a:lstStyle/>
        <a:p>
          <a:r>
            <a:rPr lang="en-US" b="1" dirty="0"/>
            <a:t>Tablet</a:t>
          </a:r>
        </a:p>
      </dgm:t>
    </dgm:pt>
    <dgm:pt modelId="{25E0E5B6-1B82-403C-B00F-962ACDE16ABD}" type="parTrans" cxnId="{28C4CBE3-F85D-4652-9911-6248FFEC2911}">
      <dgm:prSet/>
      <dgm:spPr>
        <a:ln w="28575"/>
      </dgm:spPr>
      <dgm:t>
        <a:bodyPr/>
        <a:lstStyle/>
        <a:p>
          <a:endParaRPr lang="en-US" b="1"/>
        </a:p>
      </dgm:t>
    </dgm:pt>
    <dgm:pt modelId="{4533E127-A429-4BE7-BACF-E9EB481D3855}" type="sibTrans" cxnId="{28C4CBE3-F85D-4652-9911-6248FFEC2911}">
      <dgm:prSet/>
      <dgm:spPr/>
      <dgm:t>
        <a:bodyPr/>
        <a:lstStyle/>
        <a:p>
          <a:endParaRPr lang="en-US" b="1"/>
        </a:p>
      </dgm:t>
    </dgm:pt>
    <dgm:pt modelId="{ADB3F2E1-7E9F-42E8-9095-8287B913F240}">
      <dgm:prSet phldrT="[Text]"/>
      <dgm:spPr/>
      <dgm:t>
        <a:bodyPr/>
        <a:lstStyle/>
        <a:p>
          <a:r>
            <a:rPr lang="en-US" b="1" dirty="0"/>
            <a:t>Phablet</a:t>
          </a:r>
        </a:p>
      </dgm:t>
    </dgm:pt>
    <dgm:pt modelId="{C526AF9B-6B38-4F1A-A63F-4A2F10ECC238}" type="parTrans" cxnId="{B0E637B9-3FE6-4A49-BEDC-BF1DC62BD183}">
      <dgm:prSet/>
      <dgm:spPr>
        <a:ln w="28575"/>
      </dgm:spPr>
      <dgm:t>
        <a:bodyPr/>
        <a:lstStyle/>
        <a:p>
          <a:endParaRPr lang="en-US" b="1"/>
        </a:p>
      </dgm:t>
    </dgm:pt>
    <dgm:pt modelId="{A2BE1850-F38C-4D87-AC0D-13EFFD85CE8B}" type="sibTrans" cxnId="{B0E637B9-3FE6-4A49-BEDC-BF1DC62BD183}">
      <dgm:prSet/>
      <dgm:spPr/>
      <dgm:t>
        <a:bodyPr/>
        <a:lstStyle/>
        <a:p>
          <a:endParaRPr lang="en-US" b="1"/>
        </a:p>
      </dgm:t>
    </dgm:pt>
    <dgm:pt modelId="{2BBDA2E3-500D-4F4E-9D79-96B7EE800291}">
      <dgm:prSet phldrT="[Text]"/>
      <dgm:spPr/>
      <dgm:t>
        <a:bodyPr/>
        <a:lstStyle/>
        <a:p>
          <a:r>
            <a:rPr lang="en-US" b="1" dirty="0"/>
            <a:t>Phone</a:t>
          </a:r>
        </a:p>
      </dgm:t>
    </dgm:pt>
    <dgm:pt modelId="{C779DDF6-B29C-495B-B1BA-10C256F09249}" type="parTrans" cxnId="{A5BF6530-7B9A-47F4-B53B-35C1B57996CE}">
      <dgm:prSet/>
      <dgm:spPr>
        <a:ln w="28575"/>
      </dgm:spPr>
      <dgm:t>
        <a:bodyPr/>
        <a:lstStyle/>
        <a:p>
          <a:endParaRPr lang="en-US" b="1"/>
        </a:p>
      </dgm:t>
    </dgm:pt>
    <dgm:pt modelId="{3915A228-58C9-4F8B-946E-D9C0F0FD5A72}" type="sibTrans" cxnId="{A5BF6530-7B9A-47F4-B53B-35C1B57996CE}">
      <dgm:prSet/>
      <dgm:spPr/>
      <dgm:t>
        <a:bodyPr/>
        <a:lstStyle/>
        <a:p>
          <a:endParaRPr lang="en-US" b="1"/>
        </a:p>
      </dgm:t>
    </dgm:pt>
    <dgm:pt modelId="{FB810902-2CD0-4153-916F-3ED6FCEF61B9}">
      <dgm:prSet phldrT="[Text]"/>
      <dgm:spPr/>
      <dgm:t>
        <a:bodyPr/>
        <a:lstStyle/>
        <a:p>
          <a:r>
            <a:rPr lang="en-US" b="1" dirty="0"/>
            <a:t>Xbox</a:t>
          </a:r>
        </a:p>
      </dgm:t>
    </dgm:pt>
    <dgm:pt modelId="{7F58225B-D8B3-4DCF-9BF0-CE167538D7C0}" type="parTrans" cxnId="{0A45298B-1C51-4652-A69E-DB2C608CBC9A}">
      <dgm:prSet/>
      <dgm:spPr>
        <a:ln w="28575"/>
      </dgm:spPr>
      <dgm:t>
        <a:bodyPr/>
        <a:lstStyle/>
        <a:p>
          <a:endParaRPr lang="en-US" b="1"/>
        </a:p>
      </dgm:t>
    </dgm:pt>
    <dgm:pt modelId="{5E719E08-8258-4F60-8B2A-506E0647A3A2}" type="sibTrans" cxnId="{0A45298B-1C51-4652-A69E-DB2C608CBC9A}">
      <dgm:prSet/>
      <dgm:spPr/>
      <dgm:t>
        <a:bodyPr/>
        <a:lstStyle/>
        <a:p>
          <a:endParaRPr lang="en-US" b="1"/>
        </a:p>
      </dgm:t>
    </dgm:pt>
    <dgm:pt modelId="{D6663DCB-8007-4109-9D35-B61FE32F9727}">
      <dgm:prSet phldrT="[Text]"/>
      <dgm:spPr/>
      <dgm:t>
        <a:bodyPr/>
        <a:lstStyle/>
        <a:p>
          <a:r>
            <a:rPr lang="en-US" b="1" dirty="0"/>
            <a:t>Band</a:t>
          </a:r>
        </a:p>
      </dgm:t>
    </dgm:pt>
    <dgm:pt modelId="{7B4FDCD2-B788-4824-B975-7FA55B24D4A0}" type="parTrans" cxnId="{BD9A55A0-DEC5-440F-83AD-BA5D3DC6E06D}">
      <dgm:prSet/>
      <dgm:spPr>
        <a:ln w="28575"/>
      </dgm:spPr>
      <dgm:t>
        <a:bodyPr/>
        <a:lstStyle/>
        <a:p>
          <a:endParaRPr lang="en-US" b="1"/>
        </a:p>
      </dgm:t>
    </dgm:pt>
    <dgm:pt modelId="{14986881-105D-42CB-B5FA-6767F3F68ACE}" type="sibTrans" cxnId="{BD9A55A0-DEC5-440F-83AD-BA5D3DC6E06D}">
      <dgm:prSet/>
      <dgm:spPr/>
      <dgm:t>
        <a:bodyPr/>
        <a:lstStyle/>
        <a:p>
          <a:endParaRPr lang="en-US" b="1"/>
        </a:p>
      </dgm:t>
    </dgm:pt>
    <dgm:pt modelId="{58FC4F24-1601-4ACB-94D3-094E7EAC4EFA}">
      <dgm:prSet phldrT="[Text]"/>
      <dgm:spPr/>
      <dgm:t>
        <a:bodyPr/>
        <a:lstStyle/>
        <a:p>
          <a:r>
            <a:rPr lang="en-US" b="1" dirty="0"/>
            <a:t>Raspberry Pi</a:t>
          </a:r>
        </a:p>
      </dgm:t>
    </dgm:pt>
    <dgm:pt modelId="{BAA803AC-7148-4528-8808-A6F4DBCF1AD9}" type="parTrans" cxnId="{711B5EF7-3548-48A7-B2DF-33B211A9242E}">
      <dgm:prSet/>
      <dgm:spPr>
        <a:ln w="28575"/>
      </dgm:spPr>
      <dgm:t>
        <a:bodyPr/>
        <a:lstStyle/>
        <a:p>
          <a:endParaRPr lang="en-US" b="1"/>
        </a:p>
      </dgm:t>
    </dgm:pt>
    <dgm:pt modelId="{5BEB38A1-89C1-4DC3-9482-82D1B41235C9}" type="sibTrans" cxnId="{711B5EF7-3548-48A7-B2DF-33B211A9242E}">
      <dgm:prSet/>
      <dgm:spPr/>
      <dgm:t>
        <a:bodyPr/>
        <a:lstStyle/>
        <a:p>
          <a:endParaRPr lang="en-US" b="1"/>
        </a:p>
      </dgm:t>
    </dgm:pt>
    <dgm:pt modelId="{BFB397D4-2396-4180-B631-7692F60CBB3B}">
      <dgm:prSet phldrT="[Text]"/>
      <dgm:spPr/>
      <dgm:t>
        <a:bodyPr/>
        <a:lstStyle/>
        <a:p>
          <a:r>
            <a:rPr lang="en-US" b="1" dirty="0"/>
            <a:t>Surface Hub</a:t>
          </a:r>
        </a:p>
      </dgm:t>
    </dgm:pt>
    <dgm:pt modelId="{52A160FB-4D24-481A-A3FD-30667289ED63}" type="parTrans" cxnId="{0D311630-B348-43AD-ADAC-3467CF0CD6D0}">
      <dgm:prSet/>
      <dgm:spPr>
        <a:ln w="28575"/>
      </dgm:spPr>
      <dgm:t>
        <a:bodyPr/>
        <a:lstStyle/>
        <a:p>
          <a:endParaRPr lang="en-US" b="1"/>
        </a:p>
      </dgm:t>
    </dgm:pt>
    <dgm:pt modelId="{55262B47-E7BC-445E-84A3-E354D8968CC2}" type="sibTrans" cxnId="{0D311630-B348-43AD-ADAC-3467CF0CD6D0}">
      <dgm:prSet/>
      <dgm:spPr/>
      <dgm:t>
        <a:bodyPr/>
        <a:lstStyle/>
        <a:p>
          <a:endParaRPr lang="en-US" b="1"/>
        </a:p>
      </dgm:t>
    </dgm:pt>
    <dgm:pt modelId="{0C2FD135-4B05-4A00-A89C-33E2AB1AD40A}">
      <dgm:prSet phldrT="[Text]"/>
      <dgm:spPr/>
      <dgm:t>
        <a:bodyPr/>
        <a:lstStyle/>
        <a:p>
          <a:r>
            <a:rPr lang="en-US" b="1" dirty="0"/>
            <a:t>HoloLens</a:t>
          </a:r>
        </a:p>
      </dgm:t>
    </dgm:pt>
    <dgm:pt modelId="{E165F015-84C1-40FE-90EE-6A2F58A3226B}" type="parTrans" cxnId="{05C5035C-FA2D-4C65-B483-B9A2C0BD52D6}">
      <dgm:prSet/>
      <dgm:spPr>
        <a:ln w="28575"/>
      </dgm:spPr>
      <dgm:t>
        <a:bodyPr/>
        <a:lstStyle/>
        <a:p>
          <a:endParaRPr lang="en-US" b="1"/>
        </a:p>
      </dgm:t>
    </dgm:pt>
    <dgm:pt modelId="{E7168861-D981-4B30-A1D1-C449FB4795BB}" type="sibTrans" cxnId="{05C5035C-FA2D-4C65-B483-B9A2C0BD52D6}">
      <dgm:prSet/>
      <dgm:spPr/>
      <dgm:t>
        <a:bodyPr/>
        <a:lstStyle/>
        <a:p>
          <a:endParaRPr lang="en-US" b="1"/>
        </a:p>
      </dgm:t>
    </dgm:pt>
    <dgm:pt modelId="{EB17A220-2E7F-4195-A32E-60D6A23B81AD}">
      <dgm:prSet phldrT="[Text]"/>
      <dgm:spPr/>
      <dgm:t>
        <a:bodyPr/>
        <a:lstStyle/>
        <a:p>
          <a:r>
            <a:rPr lang="en-US" b="1" dirty="0"/>
            <a:t>Home Automation</a:t>
          </a:r>
        </a:p>
      </dgm:t>
    </dgm:pt>
    <dgm:pt modelId="{60C4554C-6917-4529-B64F-5EB511E95AD6}" type="sibTrans" cxnId="{541A14CF-C9B8-448A-B64D-A6F0351E4807}">
      <dgm:prSet/>
      <dgm:spPr/>
      <dgm:t>
        <a:bodyPr/>
        <a:lstStyle/>
        <a:p>
          <a:endParaRPr lang="en-US" b="1"/>
        </a:p>
      </dgm:t>
    </dgm:pt>
    <dgm:pt modelId="{D5C06BE2-0860-4ACA-AD7A-7BB7801D5C2B}" type="parTrans" cxnId="{541A14CF-C9B8-448A-B64D-A6F0351E4807}">
      <dgm:prSet/>
      <dgm:spPr>
        <a:ln w="28575"/>
      </dgm:spPr>
      <dgm:t>
        <a:bodyPr/>
        <a:lstStyle/>
        <a:p>
          <a:endParaRPr lang="en-US" b="1"/>
        </a:p>
      </dgm:t>
    </dgm:pt>
    <dgm:pt modelId="{38DD5A82-DA4F-45CE-B20D-08E5C63F63B9}" type="pres">
      <dgm:prSet presAssocID="{1E846412-CBCA-4911-8A7F-D49186927216}" presName="hierChild1" presStyleCnt="0">
        <dgm:presLayoutVars>
          <dgm:orgChart val="1"/>
          <dgm:chPref val="1"/>
          <dgm:dir/>
          <dgm:animOne val="branch"/>
          <dgm:animLvl val="lvl"/>
          <dgm:resizeHandles/>
        </dgm:presLayoutVars>
      </dgm:prSet>
      <dgm:spPr/>
    </dgm:pt>
    <dgm:pt modelId="{661E4865-8FDD-49E6-9300-88742A0B9077}" type="pres">
      <dgm:prSet presAssocID="{0AC8E0ED-A957-4A10-AB40-CF5AE3B65D0F}" presName="hierRoot1" presStyleCnt="0">
        <dgm:presLayoutVars>
          <dgm:hierBranch val="init"/>
        </dgm:presLayoutVars>
      </dgm:prSet>
      <dgm:spPr/>
    </dgm:pt>
    <dgm:pt modelId="{36E240E3-4DCA-4DCC-93ED-FEEF6FEEBAF4}" type="pres">
      <dgm:prSet presAssocID="{0AC8E0ED-A957-4A10-AB40-CF5AE3B65D0F}" presName="rootComposite1" presStyleCnt="0"/>
      <dgm:spPr/>
    </dgm:pt>
    <dgm:pt modelId="{46174BFA-86FB-40C4-9C21-0BA1745A5524}" type="pres">
      <dgm:prSet presAssocID="{0AC8E0ED-A957-4A10-AB40-CF5AE3B65D0F}" presName="rootText1" presStyleLbl="node0" presStyleIdx="0" presStyleCnt="1" custScaleX="526272">
        <dgm:presLayoutVars>
          <dgm:chPref val="3"/>
        </dgm:presLayoutVars>
      </dgm:prSet>
      <dgm:spPr/>
    </dgm:pt>
    <dgm:pt modelId="{9E99951C-CB0D-48DB-84BD-7973E5587176}" type="pres">
      <dgm:prSet presAssocID="{0AC8E0ED-A957-4A10-AB40-CF5AE3B65D0F}" presName="rootConnector1" presStyleLbl="node1" presStyleIdx="0" presStyleCnt="0"/>
      <dgm:spPr/>
    </dgm:pt>
    <dgm:pt modelId="{81F16CB9-E699-4DDC-BB52-0CE13288B089}" type="pres">
      <dgm:prSet presAssocID="{0AC8E0ED-A957-4A10-AB40-CF5AE3B65D0F}" presName="hierChild2" presStyleCnt="0"/>
      <dgm:spPr/>
    </dgm:pt>
    <dgm:pt modelId="{F587772C-0AA9-4A8C-8B82-6B7DA6737050}" type="pres">
      <dgm:prSet presAssocID="{5D2BFA2B-877F-47C4-B1C9-5A8B7AEF8881}" presName="Name37" presStyleLbl="parChTrans1D2" presStyleIdx="0" presStyleCnt="7"/>
      <dgm:spPr/>
    </dgm:pt>
    <dgm:pt modelId="{80E3CB7B-209B-49A3-8003-74906BDB70CF}" type="pres">
      <dgm:prSet presAssocID="{56FEAB4B-2282-4825-8D26-8564F99771F0}" presName="hierRoot2" presStyleCnt="0">
        <dgm:presLayoutVars>
          <dgm:hierBranch val="init"/>
        </dgm:presLayoutVars>
      </dgm:prSet>
      <dgm:spPr/>
    </dgm:pt>
    <dgm:pt modelId="{3251B607-6B29-4E2D-B528-F0EAEB9ED50B}" type="pres">
      <dgm:prSet presAssocID="{56FEAB4B-2282-4825-8D26-8564F99771F0}" presName="rootComposite" presStyleCnt="0"/>
      <dgm:spPr/>
    </dgm:pt>
    <dgm:pt modelId="{52814F0A-6D45-4178-9AEC-C1B432E6511F}" type="pres">
      <dgm:prSet presAssocID="{56FEAB4B-2282-4825-8D26-8564F99771F0}" presName="rootText" presStyleLbl="node2" presStyleIdx="0" presStyleCnt="7">
        <dgm:presLayoutVars>
          <dgm:chPref val="3"/>
        </dgm:presLayoutVars>
      </dgm:prSet>
      <dgm:spPr/>
    </dgm:pt>
    <dgm:pt modelId="{E1C6FBF0-C86A-4785-AD45-A4273F8029B1}" type="pres">
      <dgm:prSet presAssocID="{56FEAB4B-2282-4825-8D26-8564F99771F0}" presName="rootConnector" presStyleLbl="node2" presStyleIdx="0" presStyleCnt="7"/>
      <dgm:spPr/>
    </dgm:pt>
    <dgm:pt modelId="{12436366-0BC3-45BF-AF95-3589C1116744}" type="pres">
      <dgm:prSet presAssocID="{56FEAB4B-2282-4825-8D26-8564F99771F0}" presName="hierChild4" presStyleCnt="0"/>
      <dgm:spPr/>
    </dgm:pt>
    <dgm:pt modelId="{720C10DB-C345-4620-B59F-708994558782}" type="pres">
      <dgm:prSet presAssocID="{C51E46C3-E7EE-4A88-AE32-CD9A27520A2D}" presName="Name37" presStyleLbl="parChTrans1D3" presStyleIdx="0" presStyleCnt="11"/>
      <dgm:spPr/>
    </dgm:pt>
    <dgm:pt modelId="{2D29C273-DA87-4CE2-A41F-163FFB43A965}" type="pres">
      <dgm:prSet presAssocID="{E3EAABFA-6FAA-4D67-818B-391A6CB9E533}" presName="hierRoot2" presStyleCnt="0">
        <dgm:presLayoutVars>
          <dgm:hierBranch val="init"/>
        </dgm:presLayoutVars>
      </dgm:prSet>
      <dgm:spPr/>
    </dgm:pt>
    <dgm:pt modelId="{03EFE594-5D6E-4C46-A39B-1A12E80A6474}" type="pres">
      <dgm:prSet presAssocID="{E3EAABFA-6FAA-4D67-818B-391A6CB9E533}" presName="rootComposite" presStyleCnt="0"/>
      <dgm:spPr/>
    </dgm:pt>
    <dgm:pt modelId="{C827E59D-9864-409D-8727-5E29101BDADD}" type="pres">
      <dgm:prSet presAssocID="{E3EAABFA-6FAA-4D67-818B-391A6CB9E533}" presName="rootText" presStyleLbl="node3" presStyleIdx="0" presStyleCnt="11">
        <dgm:presLayoutVars>
          <dgm:chPref val="3"/>
        </dgm:presLayoutVars>
      </dgm:prSet>
      <dgm:spPr/>
    </dgm:pt>
    <dgm:pt modelId="{315B5E2B-BFC9-43D0-AE5A-0A9699FA3AD6}" type="pres">
      <dgm:prSet presAssocID="{E3EAABFA-6FAA-4D67-818B-391A6CB9E533}" presName="rootConnector" presStyleLbl="node3" presStyleIdx="0" presStyleCnt="11"/>
      <dgm:spPr/>
    </dgm:pt>
    <dgm:pt modelId="{718D45AA-A55D-4B54-9A19-2B50822708D4}" type="pres">
      <dgm:prSet presAssocID="{E3EAABFA-6FAA-4D67-818B-391A6CB9E533}" presName="hierChild4" presStyleCnt="0"/>
      <dgm:spPr/>
    </dgm:pt>
    <dgm:pt modelId="{D91A0E4B-E616-4A6B-A7CA-39F9C9340BAD}" type="pres">
      <dgm:prSet presAssocID="{E3EAABFA-6FAA-4D67-818B-391A6CB9E533}" presName="hierChild5" presStyleCnt="0"/>
      <dgm:spPr/>
    </dgm:pt>
    <dgm:pt modelId="{76922632-91CA-41A2-A1CC-9E75B98AD05E}" type="pres">
      <dgm:prSet presAssocID="{12C3CFE3-ADF0-4FD0-ABCA-0FE04CE1C6ED}" presName="Name37" presStyleLbl="parChTrans1D3" presStyleIdx="1" presStyleCnt="11"/>
      <dgm:spPr/>
    </dgm:pt>
    <dgm:pt modelId="{8D17C587-523A-4344-BA43-61E931CD1BCA}" type="pres">
      <dgm:prSet presAssocID="{67AC68C4-B8F6-4E23-9DE3-2A4813C2E3FA}" presName="hierRoot2" presStyleCnt="0">
        <dgm:presLayoutVars>
          <dgm:hierBranch val="init"/>
        </dgm:presLayoutVars>
      </dgm:prSet>
      <dgm:spPr/>
    </dgm:pt>
    <dgm:pt modelId="{AC6D82DE-C7FA-4227-A3C5-C13D6EE6BBFB}" type="pres">
      <dgm:prSet presAssocID="{67AC68C4-B8F6-4E23-9DE3-2A4813C2E3FA}" presName="rootComposite" presStyleCnt="0"/>
      <dgm:spPr/>
    </dgm:pt>
    <dgm:pt modelId="{C5B07D43-9EE9-4854-9D4F-E8DAF99ED14C}" type="pres">
      <dgm:prSet presAssocID="{67AC68C4-B8F6-4E23-9DE3-2A4813C2E3FA}" presName="rootText" presStyleLbl="node3" presStyleIdx="1" presStyleCnt="11">
        <dgm:presLayoutVars>
          <dgm:chPref val="3"/>
        </dgm:presLayoutVars>
      </dgm:prSet>
      <dgm:spPr/>
    </dgm:pt>
    <dgm:pt modelId="{CBC00049-2351-43C4-BC1B-091022B26AFB}" type="pres">
      <dgm:prSet presAssocID="{67AC68C4-B8F6-4E23-9DE3-2A4813C2E3FA}" presName="rootConnector" presStyleLbl="node3" presStyleIdx="1" presStyleCnt="11"/>
      <dgm:spPr/>
    </dgm:pt>
    <dgm:pt modelId="{1B038B30-FE41-4D77-95DD-AB845F582B31}" type="pres">
      <dgm:prSet presAssocID="{67AC68C4-B8F6-4E23-9DE3-2A4813C2E3FA}" presName="hierChild4" presStyleCnt="0"/>
      <dgm:spPr/>
    </dgm:pt>
    <dgm:pt modelId="{901E6F69-524D-40DE-9572-82E1699CBAC3}" type="pres">
      <dgm:prSet presAssocID="{67AC68C4-B8F6-4E23-9DE3-2A4813C2E3FA}" presName="hierChild5" presStyleCnt="0"/>
      <dgm:spPr/>
    </dgm:pt>
    <dgm:pt modelId="{87B7EAB4-E216-4196-B68D-DD2C4C55C5C8}" type="pres">
      <dgm:prSet presAssocID="{56FEAB4B-2282-4825-8D26-8564F99771F0}" presName="hierChild5" presStyleCnt="0"/>
      <dgm:spPr/>
    </dgm:pt>
    <dgm:pt modelId="{A6816227-FE67-4AFA-998D-764C81983B9A}" type="pres">
      <dgm:prSet presAssocID="{503B2674-5C66-49E6-8809-99DFDADB6322}" presName="Name37" presStyleLbl="parChTrans1D2" presStyleIdx="1" presStyleCnt="7"/>
      <dgm:spPr/>
    </dgm:pt>
    <dgm:pt modelId="{77508D17-BCDF-4A43-891F-89E8F055B5F2}" type="pres">
      <dgm:prSet presAssocID="{BB6F77AD-1056-4EC6-8C1A-FC0E863CB5CC}" presName="hierRoot2" presStyleCnt="0">
        <dgm:presLayoutVars>
          <dgm:hierBranch val="init"/>
        </dgm:presLayoutVars>
      </dgm:prSet>
      <dgm:spPr/>
    </dgm:pt>
    <dgm:pt modelId="{0DA849D7-C179-414F-94C7-A6B0CB3644FE}" type="pres">
      <dgm:prSet presAssocID="{BB6F77AD-1056-4EC6-8C1A-FC0E863CB5CC}" presName="rootComposite" presStyleCnt="0"/>
      <dgm:spPr/>
    </dgm:pt>
    <dgm:pt modelId="{D1B9F142-2140-4775-A9B0-17DC12813460}" type="pres">
      <dgm:prSet presAssocID="{BB6F77AD-1056-4EC6-8C1A-FC0E863CB5CC}" presName="rootText" presStyleLbl="node2" presStyleIdx="1" presStyleCnt="7">
        <dgm:presLayoutVars>
          <dgm:chPref val="3"/>
        </dgm:presLayoutVars>
      </dgm:prSet>
      <dgm:spPr/>
    </dgm:pt>
    <dgm:pt modelId="{BFECE20F-6DEC-4A29-A108-6772454965E8}" type="pres">
      <dgm:prSet presAssocID="{BB6F77AD-1056-4EC6-8C1A-FC0E863CB5CC}" presName="rootConnector" presStyleLbl="node2" presStyleIdx="1" presStyleCnt="7"/>
      <dgm:spPr/>
    </dgm:pt>
    <dgm:pt modelId="{B36F6FE5-A9E9-4C55-B861-8C992C0A0872}" type="pres">
      <dgm:prSet presAssocID="{BB6F77AD-1056-4EC6-8C1A-FC0E863CB5CC}" presName="hierChild4" presStyleCnt="0"/>
      <dgm:spPr/>
    </dgm:pt>
    <dgm:pt modelId="{1952C184-3005-45C5-8E51-D21099A9E8A1}" type="pres">
      <dgm:prSet presAssocID="{25E0E5B6-1B82-403C-B00F-962ACDE16ABD}" presName="Name37" presStyleLbl="parChTrans1D3" presStyleIdx="2" presStyleCnt="11"/>
      <dgm:spPr/>
    </dgm:pt>
    <dgm:pt modelId="{B237897D-8B7B-4A32-A1D9-1DE80CC28F09}" type="pres">
      <dgm:prSet presAssocID="{ADE7B611-4DA9-482B-AD3E-47D37E0D2E40}" presName="hierRoot2" presStyleCnt="0">
        <dgm:presLayoutVars>
          <dgm:hierBranch val="init"/>
        </dgm:presLayoutVars>
      </dgm:prSet>
      <dgm:spPr/>
    </dgm:pt>
    <dgm:pt modelId="{E8C93D03-FB31-47E0-A902-D59BB8A7F4AF}" type="pres">
      <dgm:prSet presAssocID="{ADE7B611-4DA9-482B-AD3E-47D37E0D2E40}" presName="rootComposite" presStyleCnt="0"/>
      <dgm:spPr/>
    </dgm:pt>
    <dgm:pt modelId="{55371FD5-665B-4201-BD8E-AF69B9DDD1CB}" type="pres">
      <dgm:prSet presAssocID="{ADE7B611-4DA9-482B-AD3E-47D37E0D2E40}" presName="rootText" presStyleLbl="node3" presStyleIdx="2" presStyleCnt="11">
        <dgm:presLayoutVars>
          <dgm:chPref val="3"/>
        </dgm:presLayoutVars>
      </dgm:prSet>
      <dgm:spPr/>
    </dgm:pt>
    <dgm:pt modelId="{2A13BC0F-3E52-4546-BBB6-87DBFF97CE35}" type="pres">
      <dgm:prSet presAssocID="{ADE7B611-4DA9-482B-AD3E-47D37E0D2E40}" presName="rootConnector" presStyleLbl="node3" presStyleIdx="2" presStyleCnt="11"/>
      <dgm:spPr/>
    </dgm:pt>
    <dgm:pt modelId="{2A62067B-FDFE-4353-827B-025A9AA6995E}" type="pres">
      <dgm:prSet presAssocID="{ADE7B611-4DA9-482B-AD3E-47D37E0D2E40}" presName="hierChild4" presStyleCnt="0"/>
      <dgm:spPr/>
    </dgm:pt>
    <dgm:pt modelId="{A406E16D-DDDD-48CF-AD71-A10192B2DC36}" type="pres">
      <dgm:prSet presAssocID="{ADE7B611-4DA9-482B-AD3E-47D37E0D2E40}" presName="hierChild5" presStyleCnt="0"/>
      <dgm:spPr/>
    </dgm:pt>
    <dgm:pt modelId="{441DBA13-D963-4391-A65E-5A5A087F6BD8}" type="pres">
      <dgm:prSet presAssocID="{C526AF9B-6B38-4F1A-A63F-4A2F10ECC238}" presName="Name37" presStyleLbl="parChTrans1D3" presStyleIdx="3" presStyleCnt="11"/>
      <dgm:spPr/>
    </dgm:pt>
    <dgm:pt modelId="{5B2AAE56-2B85-4065-8EAE-D6B5B2A3035D}" type="pres">
      <dgm:prSet presAssocID="{ADB3F2E1-7E9F-42E8-9095-8287B913F240}" presName="hierRoot2" presStyleCnt="0">
        <dgm:presLayoutVars>
          <dgm:hierBranch val="init"/>
        </dgm:presLayoutVars>
      </dgm:prSet>
      <dgm:spPr/>
    </dgm:pt>
    <dgm:pt modelId="{95B88C80-8951-4020-A685-A6E3A90673B1}" type="pres">
      <dgm:prSet presAssocID="{ADB3F2E1-7E9F-42E8-9095-8287B913F240}" presName="rootComposite" presStyleCnt="0"/>
      <dgm:spPr/>
    </dgm:pt>
    <dgm:pt modelId="{76560BC8-D748-4DCD-A613-3CD910968CC8}" type="pres">
      <dgm:prSet presAssocID="{ADB3F2E1-7E9F-42E8-9095-8287B913F240}" presName="rootText" presStyleLbl="node3" presStyleIdx="3" presStyleCnt="11">
        <dgm:presLayoutVars>
          <dgm:chPref val="3"/>
        </dgm:presLayoutVars>
      </dgm:prSet>
      <dgm:spPr/>
    </dgm:pt>
    <dgm:pt modelId="{3A895F64-83EB-4F51-8C96-642000EC88F5}" type="pres">
      <dgm:prSet presAssocID="{ADB3F2E1-7E9F-42E8-9095-8287B913F240}" presName="rootConnector" presStyleLbl="node3" presStyleIdx="3" presStyleCnt="11"/>
      <dgm:spPr/>
    </dgm:pt>
    <dgm:pt modelId="{5290A33D-5E23-4975-8BD6-A9A26E906A70}" type="pres">
      <dgm:prSet presAssocID="{ADB3F2E1-7E9F-42E8-9095-8287B913F240}" presName="hierChild4" presStyleCnt="0"/>
      <dgm:spPr/>
    </dgm:pt>
    <dgm:pt modelId="{E2D63630-11F2-435E-BD94-F82933EB8645}" type="pres">
      <dgm:prSet presAssocID="{ADB3F2E1-7E9F-42E8-9095-8287B913F240}" presName="hierChild5" presStyleCnt="0"/>
      <dgm:spPr/>
    </dgm:pt>
    <dgm:pt modelId="{0273D33A-B665-4253-8FCA-5B37F6FB881D}" type="pres">
      <dgm:prSet presAssocID="{C779DDF6-B29C-495B-B1BA-10C256F09249}" presName="Name37" presStyleLbl="parChTrans1D3" presStyleIdx="4" presStyleCnt="11"/>
      <dgm:spPr/>
    </dgm:pt>
    <dgm:pt modelId="{9897F56D-8518-43C4-9F58-63A3A28348D3}" type="pres">
      <dgm:prSet presAssocID="{2BBDA2E3-500D-4F4E-9D79-96B7EE800291}" presName="hierRoot2" presStyleCnt="0">
        <dgm:presLayoutVars>
          <dgm:hierBranch val="init"/>
        </dgm:presLayoutVars>
      </dgm:prSet>
      <dgm:spPr/>
    </dgm:pt>
    <dgm:pt modelId="{3A7F2005-9536-4E71-8531-6D0BA4111B3E}" type="pres">
      <dgm:prSet presAssocID="{2BBDA2E3-500D-4F4E-9D79-96B7EE800291}" presName="rootComposite" presStyleCnt="0"/>
      <dgm:spPr/>
    </dgm:pt>
    <dgm:pt modelId="{7A7C9D79-9CDD-429F-BCDF-8F5D6271BB35}" type="pres">
      <dgm:prSet presAssocID="{2BBDA2E3-500D-4F4E-9D79-96B7EE800291}" presName="rootText" presStyleLbl="node3" presStyleIdx="4" presStyleCnt="11">
        <dgm:presLayoutVars>
          <dgm:chPref val="3"/>
        </dgm:presLayoutVars>
      </dgm:prSet>
      <dgm:spPr/>
    </dgm:pt>
    <dgm:pt modelId="{8E42615D-8290-422D-B214-EE3C5A43BD33}" type="pres">
      <dgm:prSet presAssocID="{2BBDA2E3-500D-4F4E-9D79-96B7EE800291}" presName="rootConnector" presStyleLbl="node3" presStyleIdx="4" presStyleCnt="11"/>
      <dgm:spPr/>
    </dgm:pt>
    <dgm:pt modelId="{EDEDDE35-713C-428E-B9A7-5F961D88C66A}" type="pres">
      <dgm:prSet presAssocID="{2BBDA2E3-500D-4F4E-9D79-96B7EE800291}" presName="hierChild4" presStyleCnt="0"/>
      <dgm:spPr/>
    </dgm:pt>
    <dgm:pt modelId="{4E5422BA-74E2-4947-B351-D014346E4AEF}" type="pres">
      <dgm:prSet presAssocID="{2BBDA2E3-500D-4F4E-9D79-96B7EE800291}" presName="hierChild5" presStyleCnt="0"/>
      <dgm:spPr/>
    </dgm:pt>
    <dgm:pt modelId="{70576C38-9863-4544-9CD6-11F8B0D5EDAC}" type="pres">
      <dgm:prSet presAssocID="{BB6F77AD-1056-4EC6-8C1A-FC0E863CB5CC}" presName="hierChild5" presStyleCnt="0"/>
      <dgm:spPr/>
    </dgm:pt>
    <dgm:pt modelId="{DAFE477D-1664-4DDE-8AEC-59132143B985}" type="pres">
      <dgm:prSet presAssocID="{3210E1C7-C1FD-4530-98F2-6788F5A70405}" presName="Name37" presStyleLbl="parChTrans1D2" presStyleIdx="2" presStyleCnt="7"/>
      <dgm:spPr/>
    </dgm:pt>
    <dgm:pt modelId="{CA462F93-2B00-4F23-A1E5-F439C6CD62B9}" type="pres">
      <dgm:prSet presAssocID="{024DB868-BF27-48FC-90A2-BC7837878362}" presName="hierRoot2" presStyleCnt="0">
        <dgm:presLayoutVars>
          <dgm:hierBranch val="init"/>
        </dgm:presLayoutVars>
      </dgm:prSet>
      <dgm:spPr/>
    </dgm:pt>
    <dgm:pt modelId="{E6871BAF-2916-414E-97D1-6AF3B72A2AAC}" type="pres">
      <dgm:prSet presAssocID="{024DB868-BF27-48FC-90A2-BC7837878362}" presName="rootComposite" presStyleCnt="0"/>
      <dgm:spPr/>
    </dgm:pt>
    <dgm:pt modelId="{3BBDBC3E-68A9-4B8B-AF79-06C1BDDF1359}" type="pres">
      <dgm:prSet presAssocID="{024DB868-BF27-48FC-90A2-BC7837878362}" presName="rootText" presStyleLbl="node2" presStyleIdx="2" presStyleCnt="7">
        <dgm:presLayoutVars>
          <dgm:chPref val="3"/>
        </dgm:presLayoutVars>
      </dgm:prSet>
      <dgm:spPr/>
    </dgm:pt>
    <dgm:pt modelId="{A446443D-B05C-43E8-8641-AEC2BA931022}" type="pres">
      <dgm:prSet presAssocID="{024DB868-BF27-48FC-90A2-BC7837878362}" presName="rootConnector" presStyleLbl="node2" presStyleIdx="2" presStyleCnt="7"/>
      <dgm:spPr/>
    </dgm:pt>
    <dgm:pt modelId="{949019D6-DECA-4C78-907E-D1936CB0CC5B}" type="pres">
      <dgm:prSet presAssocID="{024DB868-BF27-48FC-90A2-BC7837878362}" presName="hierChild4" presStyleCnt="0"/>
      <dgm:spPr/>
    </dgm:pt>
    <dgm:pt modelId="{93D0EDE7-733B-4DBD-ACAC-601919483D04}" type="pres">
      <dgm:prSet presAssocID="{7F58225B-D8B3-4DCF-9BF0-CE167538D7C0}" presName="Name37" presStyleLbl="parChTrans1D3" presStyleIdx="5" presStyleCnt="11"/>
      <dgm:spPr/>
    </dgm:pt>
    <dgm:pt modelId="{DC125A48-2B27-439A-8C21-96135E4A622C}" type="pres">
      <dgm:prSet presAssocID="{FB810902-2CD0-4153-916F-3ED6FCEF61B9}" presName="hierRoot2" presStyleCnt="0">
        <dgm:presLayoutVars>
          <dgm:hierBranch val="init"/>
        </dgm:presLayoutVars>
      </dgm:prSet>
      <dgm:spPr/>
    </dgm:pt>
    <dgm:pt modelId="{70249206-DD22-4D9D-832E-3786ECCE3AFE}" type="pres">
      <dgm:prSet presAssocID="{FB810902-2CD0-4153-916F-3ED6FCEF61B9}" presName="rootComposite" presStyleCnt="0"/>
      <dgm:spPr/>
    </dgm:pt>
    <dgm:pt modelId="{310AF326-395C-4B5A-A52C-A84139AEE262}" type="pres">
      <dgm:prSet presAssocID="{FB810902-2CD0-4153-916F-3ED6FCEF61B9}" presName="rootText" presStyleLbl="node3" presStyleIdx="5" presStyleCnt="11">
        <dgm:presLayoutVars>
          <dgm:chPref val="3"/>
        </dgm:presLayoutVars>
      </dgm:prSet>
      <dgm:spPr/>
    </dgm:pt>
    <dgm:pt modelId="{EB1BCEB4-C024-40F7-8665-E2B63EC5FD4F}" type="pres">
      <dgm:prSet presAssocID="{FB810902-2CD0-4153-916F-3ED6FCEF61B9}" presName="rootConnector" presStyleLbl="node3" presStyleIdx="5" presStyleCnt="11"/>
      <dgm:spPr/>
    </dgm:pt>
    <dgm:pt modelId="{0E7A4632-57CF-4B79-A0AC-E8E5B64BF673}" type="pres">
      <dgm:prSet presAssocID="{FB810902-2CD0-4153-916F-3ED6FCEF61B9}" presName="hierChild4" presStyleCnt="0"/>
      <dgm:spPr/>
    </dgm:pt>
    <dgm:pt modelId="{7613A4D1-328A-44D7-96EB-AD5FF80C1DFB}" type="pres">
      <dgm:prSet presAssocID="{FB810902-2CD0-4153-916F-3ED6FCEF61B9}" presName="hierChild5" presStyleCnt="0"/>
      <dgm:spPr/>
    </dgm:pt>
    <dgm:pt modelId="{557659F1-3773-4340-A76D-3FFE5860A460}" type="pres">
      <dgm:prSet presAssocID="{024DB868-BF27-48FC-90A2-BC7837878362}" presName="hierChild5" presStyleCnt="0"/>
      <dgm:spPr/>
    </dgm:pt>
    <dgm:pt modelId="{0AA86E9C-7812-4D29-BED6-ADB7442109D6}" type="pres">
      <dgm:prSet presAssocID="{E483F110-A6BC-4DFC-897C-83588DCE9C48}" presName="Name37" presStyleLbl="parChTrans1D2" presStyleIdx="3" presStyleCnt="7"/>
      <dgm:spPr/>
    </dgm:pt>
    <dgm:pt modelId="{92BA0609-E671-4FCB-900F-3FFB5062DF36}" type="pres">
      <dgm:prSet presAssocID="{649C8CF8-D35E-4753-8CDB-6EAABB5C1ECF}" presName="hierRoot2" presStyleCnt="0">
        <dgm:presLayoutVars>
          <dgm:hierBranch val="init"/>
        </dgm:presLayoutVars>
      </dgm:prSet>
      <dgm:spPr/>
    </dgm:pt>
    <dgm:pt modelId="{FA2CE480-917D-4E95-A19A-3BA67908361D}" type="pres">
      <dgm:prSet presAssocID="{649C8CF8-D35E-4753-8CDB-6EAABB5C1ECF}" presName="rootComposite" presStyleCnt="0"/>
      <dgm:spPr/>
    </dgm:pt>
    <dgm:pt modelId="{015BFCA0-D7B4-4524-A9FC-58703D254F55}" type="pres">
      <dgm:prSet presAssocID="{649C8CF8-D35E-4753-8CDB-6EAABB5C1ECF}" presName="rootText" presStyleLbl="node2" presStyleIdx="3" presStyleCnt="7">
        <dgm:presLayoutVars>
          <dgm:chPref val="3"/>
        </dgm:presLayoutVars>
      </dgm:prSet>
      <dgm:spPr/>
    </dgm:pt>
    <dgm:pt modelId="{91D82B68-28FE-4CD8-B666-2E1115184573}" type="pres">
      <dgm:prSet presAssocID="{649C8CF8-D35E-4753-8CDB-6EAABB5C1ECF}" presName="rootConnector" presStyleLbl="node2" presStyleIdx="3" presStyleCnt="7"/>
      <dgm:spPr/>
    </dgm:pt>
    <dgm:pt modelId="{FCCBC37B-4EE9-404A-A947-BA9BE8216639}" type="pres">
      <dgm:prSet presAssocID="{649C8CF8-D35E-4753-8CDB-6EAABB5C1ECF}" presName="hierChild4" presStyleCnt="0"/>
      <dgm:spPr/>
    </dgm:pt>
    <dgm:pt modelId="{3F651334-D96D-4BE1-99EB-8ACEB0730255}" type="pres">
      <dgm:prSet presAssocID="{7B4FDCD2-B788-4824-B975-7FA55B24D4A0}" presName="Name37" presStyleLbl="parChTrans1D3" presStyleIdx="6" presStyleCnt="11"/>
      <dgm:spPr/>
    </dgm:pt>
    <dgm:pt modelId="{53F8BD17-46AA-4673-BA55-314CB2E1C575}" type="pres">
      <dgm:prSet presAssocID="{D6663DCB-8007-4109-9D35-B61FE32F9727}" presName="hierRoot2" presStyleCnt="0">
        <dgm:presLayoutVars>
          <dgm:hierBranch val="init"/>
        </dgm:presLayoutVars>
      </dgm:prSet>
      <dgm:spPr/>
    </dgm:pt>
    <dgm:pt modelId="{0D6A4952-4CD4-409E-9F73-2F2958CA7916}" type="pres">
      <dgm:prSet presAssocID="{D6663DCB-8007-4109-9D35-B61FE32F9727}" presName="rootComposite" presStyleCnt="0"/>
      <dgm:spPr/>
    </dgm:pt>
    <dgm:pt modelId="{577A8D08-77DF-422B-B624-039EB27CBBDD}" type="pres">
      <dgm:prSet presAssocID="{D6663DCB-8007-4109-9D35-B61FE32F9727}" presName="rootText" presStyleLbl="node3" presStyleIdx="6" presStyleCnt="11">
        <dgm:presLayoutVars>
          <dgm:chPref val="3"/>
        </dgm:presLayoutVars>
      </dgm:prSet>
      <dgm:spPr/>
    </dgm:pt>
    <dgm:pt modelId="{1118A947-73BD-4340-B309-5DE78CB30B53}" type="pres">
      <dgm:prSet presAssocID="{D6663DCB-8007-4109-9D35-B61FE32F9727}" presName="rootConnector" presStyleLbl="node3" presStyleIdx="6" presStyleCnt="11"/>
      <dgm:spPr/>
    </dgm:pt>
    <dgm:pt modelId="{7B38C6C8-9274-45AD-9987-0FAB36EBE734}" type="pres">
      <dgm:prSet presAssocID="{D6663DCB-8007-4109-9D35-B61FE32F9727}" presName="hierChild4" presStyleCnt="0"/>
      <dgm:spPr/>
    </dgm:pt>
    <dgm:pt modelId="{38CECE3B-F267-4F67-A42D-E83EEA60AB1C}" type="pres">
      <dgm:prSet presAssocID="{D6663DCB-8007-4109-9D35-B61FE32F9727}" presName="hierChild5" presStyleCnt="0"/>
      <dgm:spPr/>
    </dgm:pt>
    <dgm:pt modelId="{C1AA2370-3DFE-45EE-A921-29DBD6C4012A}" type="pres">
      <dgm:prSet presAssocID="{649C8CF8-D35E-4753-8CDB-6EAABB5C1ECF}" presName="hierChild5" presStyleCnt="0"/>
      <dgm:spPr/>
    </dgm:pt>
    <dgm:pt modelId="{B3372685-9000-42DA-916C-636A2888807D}" type="pres">
      <dgm:prSet presAssocID="{163DAC73-E79F-451B-9DCD-74D12241AF83}" presName="Name37" presStyleLbl="parChTrans1D2" presStyleIdx="4" presStyleCnt="7"/>
      <dgm:spPr/>
    </dgm:pt>
    <dgm:pt modelId="{61D4DF08-6BEF-4A36-87AF-F23E8743765C}" type="pres">
      <dgm:prSet presAssocID="{282BDA18-760F-4DDE-BDDB-C188C1411ADD}" presName="hierRoot2" presStyleCnt="0">
        <dgm:presLayoutVars>
          <dgm:hierBranch val="init"/>
        </dgm:presLayoutVars>
      </dgm:prSet>
      <dgm:spPr/>
    </dgm:pt>
    <dgm:pt modelId="{CFE9B89C-9B45-4C26-A0C4-0B0B8BA3181B}" type="pres">
      <dgm:prSet presAssocID="{282BDA18-760F-4DDE-BDDB-C188C1411ADD}" presName="rootComposite" presStyleCnt="0"/>
      <dgm:spPr/>
    </dgm:pt>
    <dgm:pt modelId="{130A5726-B7CB-42EA-8D96-350A2C5D77A9}" type="pres">
      <dgm:prSet presAssocID="{282BDA18-760F-4DDE-BDDB-C188C1411ADD}" presName="rootText" presStyleLbl="node2" presStyleIdx="4" presStyleCnt="7">
        <dgm:presLayoutVars>
          <dgm:chPref val="3"/>
        </dgm:presLayoutVars>
      </dgm:prSet>
      <dgm:spPr/>
    </dgm:pt>
    <dgm:pt modelId="{E6ECAF60-9583-4BE2-AE02-263B044EED2B}" type="pres">
      <dgm:prSet presAssocID="{282BDA18-760F-4DDE-BDDB-C188C1411ADD}" presName="rootConnector" presStyleLbl="node2" presStyleIdx="4" presStyleCnt="7"/>
      <dgm:spPr/>
    </dgm:pt>
    <dgm:pt modelId="{687C0D17-A69B-403B-8E39-6F62DBBA1F20}" type="pres">
      <dgm:prSet presAssocID="{282BDA18-760F-4DDE-BDDB-C188C1411ADD}" presName="hierChild4" presStyleCnt="0"/>
      <dgm:spPr/>
    </dgm:pt>
    <dgm:pt modelId="{1F24BB10-C223-4313-B27F-B22B096A44BB}" type="pres">
      <dgm:prSet presAssocID="{BAA803AC-7148-4528-8808-A6F4DBCF1AD9}" presName="Name37" presStyleLbl="parChTrans1D3" presStyleIdx="7" presStyleCnt="11"/>
      <dgm:spPr/>
    </dgm:pt>
    <dgm:pt modelId="{93878114-BAC8-4851-94A0-A1A8EB138F24}" type="pres">
      <dgm:prSet presAssocID="{58FC4F24-1601-4ACB-94D3-094E7EAC4EFA}" presName="hierRoot2" presStyleCnt="0">
        <dgm:presLayoutVars>
          <dgm:hierBranch val="init"/>
        </dgm:presLayoutVars>
      </dgm:prSet>
      <dgm:spPr/>
    </dgm:pt>
    <dgm:pt modelId="{16E73070-B4FA-4D4C-AC52-ED8D21C126C4}" type="pres">
      <dgm:prSet presAssocID="{58FC4F24-1601-4ACB-94D3-094E7EAC4EFA}" presName="rootComposite" presStyleCnt="0"/>
      <dgm:spPr/>
    </dgm:pt>
    <dgm:pt modelId="{209EA2A0-2FC8-4C66-ADB3-CFD62EB58D22}" type="pres">
      <dgm:prSet presAssocID="{58FC4F24-1601-4ACB-94D3-094E7EAC4EFA}" presName="rootText" presStyleLbl="node3" presStyleIdx="7" presStyleCnt="11">
        <dgm:presLayoutVars>
          <dgm:chPref val="3"/>
        </dgm:presLayoutVars>
      </dgm:prSet>
      <dgm:spPr/>
    </dgm:pt>
    <dgm:pt modelId="{4FB0ED4D-7AAE-4D38-B5B4-8A0013570DE0}" type="pres">
      <dgm:prSet presAssocID="{58FC4F24-1601-4ACB-94D3-094E7EAC4EFA}" presName="rootConnector" presStyleLbl="node3" presStyleIdx="7" presStyleCnt="11"/>
      <dgm:spPr/>
    </dgm:pt>
    <dgm:pt modelId="{DEF431C9-7B36-48F4-8E09-D5946D8F5F48}" type="pres">
      <dgm:prSet presAssocID="{58FC4F24-1601-4ACB-94D3-094E7EAC4EFA}" presName="hierChild4" presStyleCnt="0"/>
      <dgm:spPr/>
    </dgm:pt>
    <dgm:pt modelId="{B9F4F066-5205-4DB9-B2B8-EAD7B0160BD1}" type="pres">
      <dgm:prSet presAssocID="{58FC4F24-1601-4ACB-94D3-094E7EAC4EFA}" presName="hierChild5" presStyleCnt="0"/>
      <dgm:spPr/>
    </dgm:pt>
    <dgm:pt modelId="{040FA375-1DAC-451B-9006-6D2AEC512B53}" type="pres">
      <dgm:prSet presAssocID="{D5C06BE2-0860-4ACA-AD7A-7BB7801D5C2B}" presName="Name37" presStyleLbl="parChTrans1D3" presStyleIdx="8" presStyleCnt="11"/>
      <dgm:spPr/>
    </dgm:pt>
    <dgm:pt modelId="{9908327C-E772-4DE4-A1BA-1D8BA67DED2F}" type="pres">
      <dgm:prSet presAssocID="{EB17A220-2E7F-4195-A32E-60D6A23B81AD}" presName="hierRoot2" presStyleCnt="0">
        <dgm:presLayoutVars>
          <dgm:hierBranch val="init"/>
        </dgm:presLayoutVars>
      </dgm:prSet>
      <dgm:spPr/>
    </dgm:pt>
    <dgm:pt modelId="{85B16AFA-392B-43FA-9AF8-BC195E6B7BA5}" type="pres">
      <dgm:prSet presAssocID="{EB17A220-2E7F-4195-A32E-60D6A23B81AD}" presName="rootComposite" presStyleCnt="0"/>
      <dgm:spPr/>
    </dgm:pt>
    <dgm:pt modelId="{B3C86468-A461-40A6-99BD-FE6C9A9B679C}" type="pres">
      <dgm:prSet presAssocID="{EB17A220-2E7F-4195-A32E-60D6A23B81AD}" presName="rootText" presStyleLbl="node3" presStyleIdx="8" presStyleCnt="11">
        <dgm:presLayoutVars>
          <dgm:chPref val="3"/>
        </dgm:presLayoutVars>
      </dgm:prSet>
      <dgm:spPr/>
    </dgm:pt>
    <dgm:pt modelId="{53B9ED1B-25B0-42A4-BC16-E11BAD79C262}" type="pres">
      <dgm:prSet presAssocID="{EB17A220-2E7F-4195-A32E-60D6A23B81AD}" presName="rootConnector" presStyleLbl="node3" presStyleIdx="8" presStyleCnt="11"/>
      <dgm:spPr/>
    </dgm:pt>
    <dgm:pt modelId="{530BC056-C5E3-4326-8D3D-D4821EE1EC79}" type="pres">
      <dgm:prSet presAssocID="{EB17A220-2E7F-4195-A32E-60D6A23B81AD}" presName="hierChild4" presStyleCnt="0"/>
      <dgm:spPr/>
    </dgm:pt>
    <dgm:pt modelId="{FFAB007A-E6B8-4F01-A7A6-CA88F68C1D28}" type="pres">
      <dgm:prSet presAssocID="{EB17A220-2E7F-4195-A32E-60D6A23B81AD}" presName="hierChild5" presStyleCnt="0"/>
      <dgm:spPr/>
    </dgm:pt>
    <dgm:pt modelId="{BDD43676-9BDA-43CE-A922-B64CEA381F32}" type="pres">
      <dgm:prSet presAssocID="{282BDA18-760F-4DDE-BDDB-C188C1411ADD}" presName="hierChild5" presStyleCnt="0"/>
      <dgm:spPr/>
    </dgm:pt>
    <dgm:pt modelId="{A27C48AC-EF55-479D-9438-AC4DE40D52CF}" type="pres">
      <dgm:prSet presAssocID="{B3433E65-A861-47F5-A568-793728624C2F}" presName="Name37" presStyleLbl="parChTrans1D2" presStyleIdx="5" presStyleCnt="7"/>
      <dgm:spPr/>
    </dgm:pt>
    <dgm:pt modelId="{7F0C7B7B-5862-400B-8653-B90FCF901F9D}" type="pres">
      <dgm:prSet presAssocID="{775A88C0-CF55-4E23-A516-24F0C7A70574}" presName="hierRoot2" presStyleCnt="0">
        <dgm:presLayoutVars>
          <dgm:hierBranch val="init"/>
        </dgm:presLayoutVars>
      </dgm:prSet>
      <dgm:spPr/>
    </dgm:pt>
    <dgm:pt modelId="{CD546E87-D748-4D55-AE20-CF11D115BCD3}" type="pres">
      <dgm:prSet presAssocID="{775A88C0-CF55-4E23-A516-24F0C7A70574}" presName="rootComposite" presStyleCnt="0"/>
      <dgm:spPr/>
    </dgm:pt>
    <dgm:pt modelId="{CED667BA-B54D-4657-8704-D6286F4A8733}" type="pres">
      <dgm:prSet presAssocID="{775A88C0-CF55-4E23-A516-24F0C7A70574}" presName="rootText" presStyleLbl="node2" presStyleIdx="5" presStyleCnt="7">
        <dgm:presLayoutVars>
          <dgm:chPref val="3"/>
        </dgm:presLayoutVars>
      </dgm:prSet>
      <dgm:spPr/>
    </dgm:pt>
    <dgm:pt modelId="{8446BF87-9394-4DD5-8148-D0EAFABBFE02}" type="pres">
      <dgm:prSet presAssocID="{775A88C0-CF55-4E23-A516-24F0C7A70574}" presName="rootConnector" presStyleLbl="node2" presStyleIdx="5" presStyleCnt="7"/>
      <dgm:spPr/>
    </dgm:pt>
    <dgm:pt modelId="{F9F60311-00BF-47AF-AD27-D9B18AA2BCE2}" type="pres">
      <dgm:prSet presAssocID="{775A88C0-CF55-4E23-A516-24F0C7A70574}" presName="hierChild4" presStyleCnt="0"/>
      <dgm:spPr/>
    </dgm:pt>
    <dgm:pt modelId="{DFEAFD05-4A15-4A75-9689-4D2CCC988AF9}" type="pres">
      <dgm:prSet presAssocID="{52A160FB-4D24-481A-A3FD-30667289ED63}" presName="Name37" presStyleLbl="parChTrans1D3" presStyleIdx="9" presStyleCnt="11"/>
      <dgm:spPr/>
    </dgm:pt>
    <dgm:pt modelId="{ADCE448B-6CEC-405F-AC2F-96687A69CBF6}" type="pres">
      <dgm:prSet presAssocID="{BFB397D4-2396-4180-B631-7692F60CBB3B}" presName="hierRoot2" presStyleCnt="0">
        <dgm:presLayoutVars>
          <dgm:hierBranch val="init"/>
        </dgm:presLayoutVars>
      </dgm:prSet>
      <dgm:spPr/>
    </dgm:pt>
    <dgm:pt modelId="{F33AEA5E-620D-419C-A9B5-11685A71DADD}" type="pres">
      <dgm:prSet presAssocID="{BFB397D4-2396-4180-B631-7692F60CBB3B}" presName="rootComposite" presStyleCnt="0"/>
      <dgm:spPr/>
    </dgm:pt>
    <dgm:pt modelId="{0165315F-5017-48A8-A4EA-EB23A9CBFD1B}" type="pres">
      <dgm:prSet presAssocID="{BFB397D4-2396-4180-B631-7692F60CBB3B}" presName="rootText" presStyleLbl="node3" presStyleIdx="9" presStyleCnt="11">
        <dgm:presLayoutVars>
          <dgm:chPref val="3"/>
        </dgm:presLayoutVars>
      </dgm:prSet>
      <dgm:spPr/>
    </dgm:pt>
    <dgm:pt modelId="{C41F05EE-0767-4167-AB48-90F5166518FE}" type="pres">
      <dgm:prSet presAssocID="{BFB397D4-2396-4180-B631-7692F60CBB3B}" presName="rootConnector" presStyleLbl="node3" presStyleIdx="9" presStyleCnt="11"/>
      <dgm:spPr/>
    </dgm:pt>
    <dgm:pt modelId="{0AA47B9E-4550-4C2E-8109-9B5E23842762}" type="pres">
      <dgm:prSet presAssocID="{BFB397D4-2396-4180-B631-7692F60CBB3B}" presName="hierChild4" presStyleCnt="0"/>
      <dgm:spPr/>
    </dgm:pt>
    <dgm:pt modelId="{52A39F34-A423-4079-9519-17916E27ED42}" type="pres">
      <dgm:prSet presAssocID="{BFB397D4-2396-4180-B631-7692F60CBB3B}" presName="hierChild5" presStyleCnt="0"/>
      <dgm:spPr/>
    </dgm:pt>
    <dgm:pt modelId="{E66EB5EF-8DB6-490D-BAAE-E399E0F9A76A}" type="pres">
      <dgm:prSet presAssocID="{775A88C0-CF55-4E23-A516-24F0C7A70574}" presName="hierChild5" presStyleCnt="0"/>
      <dgm:spPr/>
    </dgm:pt>
    <dgm:pt modelId="{58D00A27-55E5-4502-AD23-8BA73E06D7E3}" type="pres">
      <dgm:prSet presAssocID="{310A77BB-15FF-4178-9580-D1957D8CAC1D}" presName="Name37" presStyleLbl="parChTrans1D2" presStyleIdx="6" presStyleCnt="7"/>
      <dgm:spPr/>
    </dgm:pt>
    <dgm:pt modelId="{0661C314-3786-4DB8-B30B-D400ED3202C3}" type="pres">
      <dgm:prSet presAssocID="{07C8A3B1-173D-4B84-8E7B-21039456F513}" presName="hierRoot2" presStyleCnt="0">
        <dgm:presLayoutVars>
          <dgm:hierBranch val="init"/>
        </dgm:presLayoutVars>
      </dgm:prSet>
      <dgm:spPr/>
    </dgm:pt>
    <dgm:pt modelId="{60EB6FA7-015C-4F63-B1FA-CD2FF45C23C5}" type="pres">
      <dgm:prSet presAssocID="{07C8A3B1-173D-4B84-8E7B-21039456F513}" presName="rootComposite" presStyleCnt="0"/>
      <dgm:spPr/>
    </dgm:pt>
    <dgm:pt modelId="{AFB86023-1A5B-4676-B990-1065FD3F5EB0}" type="pres">
      <dgm:prSet presAssocID="{07C8A3B1-173D-4B84-8E7B-21039456F513}" presName="rootText" presStyleLbl="node2" presStyleIdx="6" presStyleCnt="7">
        <dgm:presLayoutVars>
          <dgm:chPref val="3"/>
        </dgm:presLayoutVars>
      </dgm:prSet>
      <dgm:spPr/>
    </dgm:pt>
    <dgm:pt modelId="{F7FBAF29-34EB-4840-8DB0-DAC8D7804C1D}" type="pres">
      <dgm:prSet presAssocID="{07C8A3B1-173D-4B84-8E7B-21039456F513}" presName="rootConnector" presStyleLbl="node2" presStyleIdx="6" presStyleCnt="7"/>
      <dgm:spPr/>
    </dgm:pt>
    <dgm:pt modelId="{E7A0FEBB-7DC2-4480-B795-C66FA0C4A1F4}" type="pres">
      <dgm:prSet presAssocID="{07C8A3B1-173D-4B84-8E7B-21039456F513}" presName="hierChild4" presStyleCnt="0"/>
      <dgm:spPr/>
    </dgm:pt>
    <dgm:pt modelId="{5C1EA618-23F5-4250-8643-9EEAEBBAAECC}" type="pres">
      <dgm:prSet presAssocID="{E165F015-84C1-40FE-90EE-6A2F58A3226B}" presName="Name37" presStyleLbl="parChTrans1D3" presStyleIdx="10" presStyleCnt="11"/>
      <dgm:spPr/>
    </dgm:pt>
    <dgm:pt modelId="{FE199447-C917-430B-811F-716844CA225F}" type="pres">
      <dgm:prSet presAssocID="{0C2FD135-4B05-4A00-A89C-33E2AB1AD40A}" presName="hierRoot2" presStyleCnt="0">
        <dgm:presLayoutVars>
          <dgm:hierBranch val="init"/>
        </dgm:presLayoutVars>
      </dgm:prSet>
      <dgm:spPr/>
    </dgm:pt>
    <dgm:pt modelId="{74AC8D38-8D31-49F5-811C-344DBD018F3A}" type="pres">
      <dgm:prSet presAssocID="{0C2FD135-4B05-4A00-A89C-33E2AB1AD40A}" presName="rootComposite" presStyleCnt="0"/>
      <dgm:spPr/>
    </dgm:pt>
    <dgm:pt modelId="{8E387308-5884-476C-A86D-2081CBBA7F30}" type="pres">
      <dgm:prSet presAssocID="{0C2FD135-4B05-4A00-A89C-33E2AB1AD40A}" presName="rootText" presStyleLbl="node3" presStyleIdx="10" presStyleCnt="11">
        <dgm:presLayoutVars>
          <dgm:chPref val="3"/>
        </dgm:presLayoutVars>
      </dgm:prSet>
      <dgm:spPr/>
    </dgm:pt>
    <dgm:pt modelId="{B15E9E50-F5DD-4999-8613-20AB8744947E}" type="pres">
      <dgm:prSet presAssocID="{0C2FD135-4B05-4A00-A89C-33E2AB1AD40A}" presName="rootConnector" presStyleLbl="node3" presStyleIdx="10" presStyleCnt="11"/>
      <dgm:spPr/>
    </dgm:pt>
    <dgm:pt modelId="{C820AAD2-E5C3-479C-BE23-A22BB52F0B97}" type="pres">
      <dgm:prSet presAssocID="{0C2FD135-4B05-4A00-A89C-33E2AB1AD40A}" presName="hierChild4" presStyleCnt="0"/>
      <dgm:spPr/>
    </dgm:pt>
    <dgm:pt modelId="{C939D34F-7809-449F-B48B-4BC4D4131070}" type="pres">
      <dgm:prSet presAssocID="{0C2FD135-4B05-4A00-A89C-33E2AB1AD40A}" presName="hierChild5" presStyleCnt="0"/>
      <dgm:spPr/>
    </dgm:pt>
    <dgm:pt modelId="{AA19FE6E-384A-48DE-8A36-7EA05BDA2699}" type="pres">
      <dgm:prSet presAssocID="{07C8A3B1-173D-4B84-8E7B-21039456F513}" presName="hierChild5" presStyleCnt="0"/>
      <dgm:spPr/>
    </dgm:pt>
    <dgm:pt modelId="{1159AC4B-AB38-4A8D-BC5C-65E922C4D9BF}" type="pres">
      <dgm:prSet presAssocID="{0AC8E0ED-A957-4A10-AB40-CF5AE3B65D0F}" presName="hierChild3" presStyleCnt="0"/>
      <dgm:spPr/>
    </dgm:pt>
  </dgm:ptLst>
  <dgm:cxnLst>
    <dgm:cxn modelId="{711B5EF7-3548-48A7-B2DF-33B211A9242E}" srcId="{282BDA18-760F-4DDE-BDDB-C188C1411ADD}" destId="{58FC4F24-1601-4ACB-94D3-094E7EAC4EFA}" srcOrd="0" destOrd="0" parTransId="{BAA803AC-7148-4528-8808-A6F4DBCF1AD9}" sibTransId="{5BEB38A1-89C1-4DC3-9482-82D1B41235C9}"/>
    <dgm:cxn modelId="{156EC48E-E03E-4B61-B682-0956AAAE7800}" type="presOf" srcId="{58FC4F24-1601-4ACB-94D3-094E7EAC4EFA}" destId="{209EA2A0-2FC8-4C66-ADB3-CFD62EB58D22}" srcOrd="0" destOrd="0" presId="urn:microsoft.com/office/officeart/2005/8/layout/orgChart1"/>
    <dgm:cxn modelId="{F43D884D-F62C-4E35-ACC7-B4F43389C76D}" type="presOf" srcId="{163DAC73-E79F-451B-9DCD-74D12241AF83}" destId="{B3372685-9000-42DA-916C-636A2888807D}" srcOrd="0" destOrd="0" presId="urn:microsoft.com/office/officeart/2005/8/layout/orgChart1"/>
    <dgm:cxn modelId="{15612C6D-FCF0-4E1D-BBD0-6E6559F8384E}" type="presOf" srcId="{56FEAB4B-2282-4825-8D26-8564F99771F0}" destId="{E1C6FBF0-C86A-4785-AD45-A4273F8029B1}" srcOrd="1" destOrd="0" presId="urn:microsoft.com/office/officeart/2005/8/layout/orgChart1"/>
    <dgm:cxn modelId="{7DBF4C8B-EE2E-4FEA-B630-103764F9AE8D}" type="presOf" srcId="{775A88C0-CF55-4E23-A516-24F0C7A70574}" destId="{8446BF87-9394-4DD5-8148-D0EAFABBFE02}" srcOrd="1" destOrd="0" presId="urn:microsoft.com/office/officeart/2005/8/layout/orgChart1"/>
    <dgm:cxn modelId="{B80EF1CA-77AF-45F6-821C-F48B47EF20DA}" srcId="{56FEAB4B-2282-4825-8D26-8564F99771F0}" destId="{67AC68C4-B8F6-4E23-9DE3-2A4813C2E3FA}" srcOrd="1" destOrd="0" parTransId="{12C3CFE3-ADF0-4FD0-ABCA-0FE04CE1C6ED}" sibTransId="{A24F8D2F-A515-486C-9AB3-B8F0D2E9A97F}"/>
    <dgm:cxn modelId="{28C4CBE3-F85D-4652-9911-6248FFEC2911}" srcId="{BB6F77AD-1056-4EC6-8C1A-FC0E863CB5CC}" destId="{ADE7B611-4DA9-482B-AD3E-47D37E0D2E40}" srcOrd="0" destOrd="0" parTransId="{25E0E5B6-1B82-403C-B00F-962ACDE16ABD}" sibTransId="{4533E127-A429-4BE7-BACF-E9EB481D3855}"/>
    <dgm:cxn modelId="{A5BF6530-7B9A-47F4-B53B-35C1B57996CE}" srcId="{BB6F77AD-1056-4EC6-8C1A-FC0E863CB5CC}" destId="{2BBDA2E3-500D-4F4E-9D79-96B7EE800291}" srcOrd="2" destOrd="0" parTransId="{C779DDF6-B29C-495B-B1BA-10C256F09249}" sibTransId="{3915A228-58C9-4F8B-946E-D9C0F0FD5A72}"/>
    <dgm:cxn modelId="{409B0A51-92AE-4B09-AB85-269E77C426A1}" type="presOf" srcId="{12C3CFE3-ADF0-4FD0-ABCA-0FE04CE1C6ED}" destId="{76922632-91CA-41A2-A1CC-9E75B98AD05E}" srcOrd="0" destOrd="0" presId="urn:microsoft.com/office/officeart/2005/8/layout/orgChart1"/>
    <dgm:cxn modelId="{894D5767-2D76-4221-9BD9-8EA2CB323F0D}" srcId="{1E846412-CBCA-4911-8A7F-D49186927216}" destId="{0AC8E0ED-A957-4A10-AB40-CF5AE3B65D0F}" srcOrd="0" destOrd="0" parTransId="{E2904582-0CB4-4EEF-B1E4-58915D869146}" sibTransId="{B276FCF5-AFBB-4687-85AA-A0AEBBB3CB04}"/>
    <dgm:cxn modelId="{9424290B-EB4D-4C4E-BF62-CB9B74DFCA4F}" srcId="{0AC8E0ED-A957-4A10-AB40-CF5AE3B65D0F}" destId="{024DB868-BF27-48FC-90A2-BC7837878362}" srcOrd="2" destOrd="0" parTransId="{3210E1C7-C1FD-4530-98F2-6788F5A70405}" sibTransId="{F6012385-91A9-4FC4-9DCB-510EA00B8D0E}"/>
    <dgm:cxn modelId="{C2E419E3-BE05-41E8-BC22-E64E2A945634}" srcId="{0AC8E0ED-A957-4A10-AB40-CF5AE3B65D0F}" destId="{649C8CF8-D35E-4753-8CDB-6EAABB5C1ECF}" srcOrd="3" destOrd="0" parTransId="{E483F110-A6BC-4DFC-897C-83588DCE9C48}" sibTransId="{834D4B55-A2C9-464C-834D-3AA64D7BC4D4}"/>
    <dgm:cxn modelId="{428890DA-9A07-4E7C-8DFE-1ED91F49EADA}" type="presOf" srcId="{282BDA18-760F-4DDE-BDDB-C188C1411ADD}" destId="{130A5726-B7CB-42EA-8D96-350A2C5D77A9}" srcOrd="0" destOrd="0" presId="urn:microsoft.com/office/officeart/2005/8/layout/orgChart1"/>
    <dgm:cxn modelId="{AA5976E9-B519-4188-B135-4424F5C1D6A3}" srcId="{0AC8E0ED-A957-4A10-AB40-CF5AE3B65D0F}" destId="{07C8A3B1-173D-4B84-8E7B-21039456F513}" srcOrd="6" destOrd="0" parTransId="{310A77BB-15FF-4178-9580-D1957D8CAC1D}" sibTransId="{332E3122-AC62-4186-B083-3DF955497A4C}"/>
    <dgm:cxn modelId="{541A14CF-C9B8-448A-B64D-A6F0351E4807}" srcId="{282BDA18-760F-4DDE-BDDB-C188C1411ADD}" destId="{EB17A220-2E7F-4195-A32E-60D6A23B81AD}" srcOrd="1" destOrd="0" parTransId="{D5C06BE2-0860-4ACA-AD7A-7BB7801D5C2B}" sibTransId="{60C4554C-6917-4529-B64F-5EB511E95AD6}"/>
    <dgm:cxn modelId="{9A7EC29C-26D0-44C5-8C54-57B37774C4BD}" type="presOf" srcId="{2BBDA2E3-500D-4F4E-9D79-96B7EE800291}" destId="{7A7C9D79-9CDD-429F-BCDF-8F5D6271BB35}" srcOrd="0" destOrd="0" presId="urn:microsoft.com/office/officeart/2005/8/layout/orgChart1"/>
    <dgm:cxn modelId="{F39B26F3-1963-4BE9-B0A7-F1E8EC154F73}" type="presOf" srcId="{2BBDA2E3-500D-4F4E-9D79-96B7EE800291}" destId="{8E42615D-8290-422D-B214-EE3C5A43BD33}" srcOrd="1" destOrd="0" presId="urn:microsoft.com/office/officeart/2005/8/layout/orgChart1"/>
    <dgm:cxn modelId="{86D901F3-DE63-455F-B677-B7145CAF52F0}" type="presOf" srcId="{EB17A220-2E7F-4195-A32E-60D6A23B81AD}" destId="{53B9ED1B-25B0-42A4-BC16-E11BAD79C262}" srcOrd="1" destOrd="0" presId="urn:microsoft.com/office/officeart/2005/8/layout/orgChart1"/>
    <dgm:cxn modelId="{594C437C-06D8-41EC-A432-6AE7F4578492}" type="presOf" srcId="{BB6F77AD-1056-4EC6-8C1A-FC0E863CB5CC}" destId="{BFECE20F-6DEC-4A29-A108-6772454965E8}" srcOrd="1" destOrd="0" presId="urn:microsoft.com/office/officeart/2005/8/layout/orgChart1"/>
    <dgm:cxn modelId="{0A45298B-1C51-4652-A69E-DB2C608CBC9A}" srcId="{024DB868-BF27-48FC-90A2-BC7837878362}" destId="{FB810902-2CD0-4153-916F-3ED6FCEF61B9}" srcOrd="0" destOrd="0" parTransId="{7F58225B-D8B3-4DCF-9BF0-CE167538D7C0}" sibTransId="{5E719E08-8258-4F60-8B2A-506E0647A3A2}"/>
    <dgm:cxn modelId="{F77E7E99-6BDF-4D4E-9924-3B121E3B00F0}" type="presOf" srcId="{C526AF9B-6B38-4F1A-A63F-4A2F10ECC238}" destId="{441DBA13-D963-4391-A65E-5A5A087F6BD8}" srcOrd="0" destOrd="0" presId="urn:microsoft.com/office/officeart/2005/8/layout/orgChart1"/>
    <dgm:cxn modelId="{E2474401-703E-4F35-BAA4-9BD9372F2ED7}" type="presOf" srcId="{E165F015-84C1-40FE-90EE-6A2F58A3226B}" destId="{5C1EA618-23F5-4250-8643-9EEAEBBAAECC}" srcOrd="0" destOrd="0" presId="urn:microsoft.com/office/officeart/2005/8/layout/orgChart1"/>
    <dgm:cxn modelId="{FB093033-F6A7-40A3-BEAE-F93DCD89AD85}" type="presOf" srcId="{BB6F77AD-1056-4EC6-8C1A-FC0E863CB5CC}" destId="{D1B9F142-2140-4775-A9B0-17DC12813460}" srcOrd="0" destOrd="0" presId="urn:microsoft.com/office/officeart/2005/8/layout/orgChart1"/>
    <dgm:cxn modelId="{AC0782FB-3FAC-4843-96E7-77A2C6021493}" type="presOf" srcId="{BFB397D4-2396-4180-B631-7692F60CBB3B}" destId="{0165315F-5017-48A8-A4EA-EB23A9CBFD1B}" srcOrd="0" destOrd="0" presId="urn:microsoft.com/office/officeart/2005/8/layout/orgChart1"/>
    <dgm:cxn modelId="{05C5035C-FA2D-4C65-B483-B9A2C0BD52D6}" srcId="{07C8A3B1-173D-4B84-8E7B-21039456F513}" destId="{0C2FD135-4B05-4A00-A89C-33E2AB1AD40A}" srcOrd="0" destOrd="0" parTransId="{E165F015-84C1-40FE-90EE-6A2F58A3226B}" sibTransId="{E7168861-D981-4B30-A1D1-C449FB4795BB}"/>
    <dgm:cxn modelId="{3844ABC3-99AF-4E85-ADDD-B436B8F86831}" srcId="{0AC8E0ED-A957-4A10-AB40-CF5AE3B65D0F}" destId="{775A88C0-CF55-4E23-A516-24F0C7A70574}" srcOrd="5" destOrd="0" parTransId="{B3433E65-A861-47F5-A568-793728624C2F}" sibTransId="{B9B17653-017E-41B4-9DF5-E7856DE7978D}"/>
    <dgm:cxn modelId="{5B74E972-AAE4-49D9-9390-032E7DCD6AEA}" type="presOf" srcId="{25E0E5B6-1B82-403C-B00F-962ACDE16ABD}" destId="{1952C184-3005-45C5-8E51-D21099A9E8A1}" srcOrd="0" destOrd="0" presId="urn:microsoft.com/office/officeart/2005/8/layout/orgChart1"/>
    <dgm:cxn modelId="{9000C4D6-EED6-4335-9963-6E55BAC990E4}" type="presOf" srcId="{C51E46C3-E7EE-4A88-AE32-CD9A27520A2D}" destId="{720C10DB-C345-4620-B59F-708994558782}" srcOrd="0" destOrd="0" presId="urn:microsoft.com/office/officeart/2005/8/layout/orgChart1"/>
    <dgm:cxn modelId="{B6E1B425-A4B0-4207-8A0E-3668F64008FE}" type="presOf" srcId="{0C2FD135-4B05-4A00-A89C-33E2AB1AD40A}" destId="{B15E9E50-F5DD-4999-8613-20AB8744947E}" srcOrd="1" destOrd="0" presId="urn:microsoft.com/office/officeart/2005/8/layout/orgChart1"/>
    <dgm:cxn modelId="{0D311630-B348-43AD-ADAC-3467CF0CD6D0}" srcId="{775A88C0-CF55-4E23-A516-24F0C7A70574}" destId="{BFB397D4-2396-4180-B631-7692F60CBB3B}" srcOrd="0" destOrd="0" parTransId="{52A160FB-4D24-481A-A3FD-30667289ED63}" sibTransId="{55262B47-E7BC-445E-84A3-E354D8968CC2}"/>
    <dgm:cxn modelId="{EECA94BE-010D-4859-8724-561667600271}" type="presOf" srcId="{0AC8E0ED-A957-4A10-AB40-CF5AE3B65D0F}" destId="{46174BFA-86FB-40C4-9C21-0BA1745A5524}" srcOrd="0" destOrd="0" presId="urn:microsoft.com/office/officeart/2005/8/layout/orgChart1"/>
    <dgm:cxn modelId="{FDB12093-52D6-4D47-A224-D40A21CEA256}" type="presOf" srcId="{FB810902-2CD0-4153-916F-3ED6FCEF61B9}" destId="{EB1BCEB4-C024-40F7-8665-E2B63EC5FD4F}" srcOrd="1" destOrd="0" presId="urn:microsoft.com/office/officeart/2005/8/layout/orgChart1"/>
    <dgm:cxn modelId="{BD9A55A0-DEC5-440F-83AD-BA5D3DC6E06D}" srcId="{649C8CF8-D35E-4753-8CDB-6EAABB5C1ECF}" destId="{D6663DCB-8007-4109-9D35-B61FE32F9727}" srcOrd="0" destOrd="0" parTransId="{7B4FDCD2-B788-4824-B975-7FA55B24D4A0}" sibTransId="{14986881-105D-42CB-B5FA-6767F3F68ACE}"/>
    <dgm:cxn modelId="{2B4869E1-7533-47CE-8FDD-3A4E4AD5CC6A}" srcId="{0AC8E0ED-A957-4A10-AB40-CF5AE3B65D0F}" destId="{282BDA18-760F-4DDE-BDDB-C188C1411ADD}" srcOrd="4" destOrd="0" parTransId="{163DAC73-E79F-451B-9DCD-74D12241AF83}" sibTransId="{24DA8E40-89A4-414F-8DA0-A258DE68179C}"/>
    <dgm:cxn modelId="{5BFBFF66-6030-4B46-ADDD-8E9D365BF084}" type="presOf" srcId="{58FC4F24-1601-4ACB-94D3-094E7EAC4EFA}" destId="{4FB0ED4D-7AAE-4D38-B5B4-8A0013570DE0}" srcOrd="1" destOrd="0" presId="urn:microsoft.com/office/officeart/2005/8/layout/orgChart1"/>
    <dgm:cxn modelId="{E331532A-C4F5-4CDA-BD5D-3F5C75D31B9B}" type="presOf" srcId="{B3433E65-A861-47F5-A568-793728624C2F}" destId="{A27C48AC-EF55-479D-9438-AC4DE40D52CF}" srcOrd="0" destOrd="0" presId="urn:microsoft.com/office/officeart/2005/8/layout/orgChart1"/>
    <dgm:cxn modelId="{31F17922-54E3-4201-9B0A-AB5D3F0629BF}" type="presOf" srcId="{0AC8E0ED-A957-4A10-AB40-CF5AE3B65D0F}" destId="{9E99951C-CB0D-48DB-84BD-7973E5587176}" srcOrd="1" destOrd="0" presId="urn:microsoft.com/office/officeart/2005/8/layout/orgChart1"/>
    <dgm:cxn modelId="{51E6E9E2-3550-4403-88FB-FE7240A37BC1}" type="presOf" srcId="{D6663DCB-8007-4109-9D35-B61FE32F9727}" destId="{1118A947-73BD-4340-B309-5DE78CB30B53}" srcOrd="1" destOrd="0" presId="urn:microsoft.com/office/officeart/2005/8/layout/orgChart1"/>
    <dgm:cxn modelId="{8919FCC5-A8EB-411D-9DD3-35A1ADB577C3}" type="presOf" srcId="{56FEAB4B-2282-4825-8D26-8564F99771F0}" destId="{52814F0A-6D45-4178-9AEC-C1B432E6511F}" srcOrd="0" destOrd="0" presId="urn:microsoft.com/office/officeart/2005/8/layout/orgChart1"/>
    <dgm:cxn modelId="{BC06F155-1A62-4419-BFD7-CC4FC2183AC3}" type="presOf" srcId="{282BDA18-760F-4DDE-BDDB-C188C1411ADD}" destId="{E6ECAF60-9583-4BE2-AE02-263B044EED2B}" srcOrd="1" destOrd="0" presId="urn:microsoft.com/office/officeart/2005/8/layout/orgChart1"/>
    <dgm:cxn modelId="{18F68F45-D3CB-4021-BFAB-702ED9C650DF}" type="presOf" srcId="{C779DDF6-B29C-495B-B1BA-10C256F09249}" destId="{0273D33A-B665-4253-8FCA-5B37F6FB881D}" srcOrd="0" destOrd="0" presId="urn:microsoft.com/office/officeart/2005/8/layout/orgChart1"/>
    <dgm:cxn modelId="{3D0C3044-938D-4951-BAB9-15464E323D63}" type="presOf" srcId="{ADB3F2E1-7E9F-42E8-9095-8287B913F240}" destId="{76560BC8-D748-4DCD-A613-3CD910968CC8}" srcOrd="0" destOrd="0" presId="urn:microsoft.com/office/officeart/2005/8/layout/orgChart1"/>
    <dgm:cxn modelId="{176A19CB-A91C-4686-AE60-075BAF27A6A1}" type="presOf" srcId="{0C2FD135-4B05-4A00-A89C-33E2AB1AD40A}" destId="{8E387308-5884-476C-A86D-2081CBBA7F30}" srcOrd="0" destOrd="0" presId="urn:microsoft.com/office/officeart/2005/8/layout/orgChart1"/>
    <dgm:cxn modelId="{22D9D0BC-63E8-4350-861D-F72B51C9423F}" type="presOf" srcId="{5D2BFA2B-877F-47C4-B1C9-5A8B7AEF8881}" destId="{F587772C-0AA9-4A8C-8B82-6B7DA6737050}" srcOrd="0" destOrd="0" presId="urn:microsoft.com/office/officeart/2005/8/layout/orgChart1"/>
    <dgm:cxn modelId="{DA18A739-25AC-432F-BD7D-A12B7AE8219E}" type="presOf" srcId="{649C8CF8-D35E-4753-8CDB-6EAABB5C1ECF}" destId="{91D82B68-28FE-4CD8-B666-2E1115184573}" srcOrd="1" destOrd="0" presId="urn:microsoft.com/office/officeart/2005/8/layout/orgChart1"/>
    <dgm:cxn modelId="{2154B14B-D698-4766-A65E-AD1BD2D9804E}" type="presOf" srcId="{D6663DCB-8007-4109-9D35-B61FE32F9727}" destId="{577A8D08-77DF-422B-B624-039EB27CBBDD}" srcOrd="0" destOrd="0" presId="urn:microsoft.com/office/officeart/2005/8/layout/orgChart1"/>
    <dgm:cxn modelId="{B0E637B9-3FE6-4A49-BEDC-BF1DC62BD183}" srcId="{BB6F77AD-1056-4EC6-8C1A-FC0E863CB5CC}" destId="{ADB3F2E1-7E9F-42E8-9095-8287B913F240}" srcOrd="1" destOrd="0" parTransId="{C526AF9B-6B38-4F1A-A63F-4A2F10ECC238}" sibTransId="{A2BE1850-F38C-4D87-AC0D-13EFFD85CE8B}"/>
    <dgm:cxn modelId="{A9087FFB-4765-4679-A04D-BDD04AE8C59C}" srcId="{0AC8E0ED-A957-4A10-AB40-CF5AE3B65D0F}" destId="{56FEAB4B-2282-4825-8D26-8564F99771F0}" srcOrd="0" destOrd="0" parTransId="{5D2BFA2B-877F-47C4-B1C9-5A8B7AEF8881}" sibTransId="{29BA462B-1765-4A53-BBA9-AF83E48D2C49}"/>
    <dgm:cxn modelId="{DF592570-CDCE-40FC-909A-2985809DA6C7}" type="presOf" srcId="{67AC68C4-B8F6-4E23-9DE3-2A4813C2E3FA}" destId="{CBC00049-2351-43C4-BC1B-091022B26AFB}" srcOrd="1" destOrd="0" presId="urn:microsoft.com/office/officeart/2005/8/layout/orgChart1"/>
    <dgm:cxn modelId="{B774FA9C-432F-4174-8902-9F1EDEBDECAA}" type="presOf" srcId="{503B2674-5C66-49E6-8809-99DFDADB6322}" destId="{A6816227-FE67-4AFA-998D-764C81983B9A}" srcOrd="0" destOrd="0" presId="urn:microsoft.com/office/officeart/2005/8/layout/orgChart1"/>
    <dgm:cxn modelId="{20F3F44D-34C3-4749-BF2A-F330481C82B0}" type="presOf" srcId="{BAA803AC-7148-4528-8808-A6F4DBCF1AD9}" destId="{1F24BB10-C223-4313-B27F-B22B096A44BB}" srcOrd="0" destOrd="0" presId="urn:microsoft.com/office/officeart/2005/8/layout/orgChart1"/>
    <dgm:cxn modelId="{F64BCE22-CD1F-4EFD-BA62-E93ADA134427}" type="presOf" srcId="{ADE7B611-4DA9-482B-AD3E-47D37E0D2E40}" destId="{2A13BC0F-3E52-4546-BBB6-87DBFF97CE35}" srcOrd="1" destOrd="0" presId="urn:microsoft.com/office/officeart/2005/8/layout/orgChart1"/>
    <dgm:cxn modelId="{07FA8C98-8FCB-4F19-B956-F053A916E27C}" srcId="{56FEAB4B-2282-4825-8D26-8564F99771F0}" destId="{E3EAABFA-6FAA-4D67-818B-391A6CB9E533}" srcOrd="0" destOrd="0" parTransId="{C51E46C3-E7EE-4A88-AE32-CD9A27520A2D}" sibTransId="{416D9BB3-118B-4A73-90CE-D80D072BCBEF}"/>
    <dgm:cxn modelId="{AC70FCF5-E4EE-4311-A7B6-AC13893F253F}" type="presOf" srcId="{ADE7B611-4DA9-482B-AD3E-47D37E0D2E40}" destId="{55371FD5-665B-4201-BD8E-AF69B9DDD1CB}" srcOrd="0" destOrd="0" presId="urn:microsoft.com/office/officeart/2005/8/layout/orgChart1"/>
    <dgm:cxn modelId="{53C85966-9F02-4369-8071-EB37715C0272}" type="presOf" srcId="{024DB868-BF27-48FC-90A2-BC7837878362}" destId="{3BBDBC3E-68A9-4B8B-AF79-06C1BDDF1359}" srcOrd="0" destOrd="0" presId="urn:microsoft.com/office/officeart/2005/8/layout/orgChart1"/>
    <dgm:cxn modelId="{A234F186-79C7-4320-A780-BE12C069BCC1}" type="presOf" srcId="{7F58225B-D8B3-4DCF-9BF0-CE167538D7C0}" destId="{93D0EDE7-733B-4DBD-ACAC-601919483D04}" srcOrd="0" destOrd="0" presId="urn:microsoft.com/office/officeart/2005/8/layout/orgChart1"/>
    <dgm:cxn modelId="{513D8FF0-63C8-47B1-B834-2A3ABC63A938}" type="presOf" srcId="{52A160FB-4D24-481A-A3FD-30667289ED63}" destId="{DFEAFD05-4A15-4A75-9689-4D2CCC988AF9}" srcOrd="0" destOrd="0" presId="urn:microsoft.com/office/officeart/2005/8/layout/orgChart1"/>
    <dgm:cxn modelId="{26D192BA-245F-458F-9285-7F5260F01341}" type="presOf" srcId="{E3EAABFA-6FAA-4D67-818B-391A6CB9E533}" destId="{315B5E2B-BFC9-43D0-AE5A-0A9699FA3AD6}" srcOrd="1" destOrd="0" presId="urn:microsoft.com/office/officeart/2005/8/layout/orgChart1"/>
    <dgm:cxn modelId="{CE6CD078-E8FC-42F0-8E67-7C94338293E5}" type="presOf" srcId="{E3EAABFA-6FAA-4D67-818B-391A6CB9E533}" destId="{C827E59D-9864-409D-8727-5E29101BDADD}" srcOrd="0" destOrd="0" presId="urn:microsoft.com/office/officeart/2005/8/layout/orgChart1"/>
    <dgm:cxn modelId="{406E44E4-FF2F-4EEB-B0F1-764C1025F8EA}" type="presOf" srcId="{FB810902-2CD0-4153-916F-3ED6FCEF61B9}" destId="{310AF326-395C-4B5A-A52C-A84139AEE262}" srcOrd="0" destOrd="0" presId="urn:microsoft.com/office/officeart/2005/8/layout/orgChart1"/>
    <dgm:cxn modelId="{A0AECF16-88B2-414D-9A3D-8C5C90EF60DF}" type="presOf" srcId="{E483F110-A6BC-4DFC-897C-83588DCE9C48}" destId="{0AA86E9C-7812-4D29-BED6-ADB7442109D6}" srcOrd="0" destOrd="0" presId="urn:microsoft.com/office/officeart/2005/8/layout/orgChart1"/>
    <dgm:cxn modelId="{CA6D1CE7-70CC-4FB9-915C-F24679690482}" type="presOf" srcId="{EB17A220-2E7F-4195-A32E-60D6A23B81AD}" destId="{B3C86468-A461-40A6-99BD-FE6C9A9B679C}" srcOrd="0" destOrd="0" presId="urn:microsoft.com/office/officeart/2005/8/layout/orgChart1"/>
    <dgm:cxn modelId="{E0B77E05-FF87-45FF-8FC9-4BBAE3E61412}" type="presOf" srcId="{649C8CF8-D35E-4753-8CDB-6EAABB5C1ECF}" destId="{015BFCA0-D7B4-4524-A9FC-58703D254F55}" srcOrd="0" destOrd="0" presId="urn:microsoft.com/office/officeart/2005/8/layout/orgChart1"/>
    <dgm:cxn modelId="{6F4B495A-2527-4065-AFE0-F46BDD89EEBC}" type="presOf" srcId="{67AC68C4-B8F6-4E23-9DE3-2A4813C2E3FA}" destId="{C5B07D43-9EE9-4854-9D4F-E8DAF99ED14C}" srcOrd="0" destOrd="0" presId="urn:microsoft.com/office/officeart/2005/8/layout/orgChart1"/>
    <dgm:cxn modelId="{40CAC4BC-EA84-430A-AC5F-32D01F744CB4}" type="presOf" srcId="{7B4FDCD2-B788-4824-B975-7FA55B24D4A0}" destId="{3F651334-D96D-4BE1-99EB-8ACEB0730255}" srcOrd="0" destOrd="0" presId="urn:microsoft.com/office/officeart/2005/8/layout/orgChart1"/>
    <dgm:cxn modelId="{19C05F2D-4B0C-447A-889D-C766347303E6}" type="presOf" srcId="{07C8A3B1-173D-4B84-8E7B-21039456F513}" destId="{F7FBAF29-34EB-4840-8DB0-DAC8D7804C1D}" srcOrd="1" destOrd="0" presId="urn:microsoft.com/office/officeart/2005/8/layout/orgChart1"/>
    <dgm:cxn modelId="{513C8AAD-7178-431A-BC96-19FD20D0BB3C}" type="presOf" srcId="{1E846412-CBCA-4911-8A7F-D49186927216}" destId="{38DD5A82-DA4F-45CE-B20D-08E5C63F63B9}" srcOrd="0" destOrd="0" presId="urn:microsoft.com/office/officeart/2005/8/layout/orgChart1"/>
    <dgm:cxn modelId="{64DB03DF-78A4-4282-A7C0-DC326F5CB579}" type="presOf" srcId="{3210E1C7-C1FD-4530-98F2-6788F5A70405}" destId="{DAFE477D-1664-4DDE-8AEC-59132143B985}" srcOrd="0" destOrd="0" presId="urn:microsoft.com/office/officeart/2005/8/layout/orgChart1"/>
    <dgm:cxn modelId="{09D7E19A-FF3F-4971-835C-60279BDE3419}" type="presOf" srcId="{D5C06BE2-0860-4ACA-AD7A-7BB7801D5C2B}" destId="{040FA375-1DAC-451B-9006-6D2AEC512B53}" srcOrd="0" destOrd="0" presId="urn:microsoft.com/office/officeart/2005/8/layout/orgChart1"/>
    <dgm:cxn modelId="{945166B8-9C02-4465-AB33-54DE157DC34D}" type="presOf" srcId="{ADB3F2E1-7E9F-42E8-9095-8287B913F240}" destId="{3A895F64-83EB-4F51-8C96-642000EC88F5}" srcOrd="1" destOrd="0" presId="urn:microsoft.com/office/officeart/2005/8/layout/orgChart1"/>
    <dgm:cxn modelId="{098D2B48-ED7E-46E9-9AE9-212F52C2FBAB}" type="presOf" srcId="{775A88C0-CF55-4E23-A516-24F0C7A70574}" destId="{CED667BA-B54D-4657-8704-D6286F4A8733}" srcOrd="0" destOrd="0" presId="urn:microsoft.com/office/officeart/2005/8/layout/orgChart1"/>
    <dgm:cxn modelId="{9CDDB2F7-4D54-40CE-B198-0834D5A8B939}" type="presOf" srcId="{07C8A3B1-173D-4B84-8E7B-21039456F513}" destId="{AFB86023-1A5B-4676-B990-1065FD3F5EB0}" srcOrd="0" destOrd="0" presId="urn:microsoft.com/office/officeart/2005/8/layout/orgChart1"/>
    <dgm:cxn modelId="{BF0CB058-6ABB-407E-8166-0A42CC909EBF}" type="presOf" srcId="{310A77BB-15FF-4178-9580-D1957D8CAC1D}" destId="{58D00A27-55E5-4502-AD23-8BA73E06D7E3}" srcOrd="0" destOrd="0" presId="urn:microsoft.com/office/officeart/2005/8/layout/orgChart1"/>
    <dgm:cxn modelId="{6FA7FCCF-393B-41E5-A2FF-B7182DF3EAE3}" srcId="{0AC8E0ED-A957-4A10-AB40-CF5AE3B65D0F}" destId="{BB6F77AD-1056-4EC6-8C1A-FC0E863CB5CC}" srcOrd="1" destOrd="0" parTransId="{503B2674-5C66-49E6-8809-99DFDADB6322}" sibTransId="{9811D383-A7F7-4952-A6EB-F32182E47397}"/>
    <dgm:cxn modelId="{FB7BD08D-0596-40DD-8B96-C5DC65365033}" type="presOf" srcId="{024DB868-BF27-48FC-90A2-BC7837878362}" destId="{A446443D-B05C-43E8-8641-AEC2BA931022}" srcOrd="1" destOrd="0" presId="urn:microsoft.com/office/officeart/2005/8/layout/orgChart1"/>
    <dgm:cxn modelId="{7070F5B6-5257-40FF-AFDD-203C6B91F0F1}" type="presOf" srcId="{BFB397D4-2396-4180-B631-7692F60CBB3B}" destId="{C41F05EE-0767-4167-AB48-90F5166518FE}" srcOrd="1" destOrd="0" presId="urn:microsoft.com/office/officeart/2005/8/layout/orgChart1"/>
    <dgm:cxn modelId="{CC134EBE-3B0A-4404-B139-A9862932D8B7}" type="presParOf" srcId="{38DD5A82-DA4F-45CE-B20D-08E5C63F63B9}" destId="{661E4865-8FDD-49E6-9300-88742A0B9077}" srcOrd="0" destOrd="0" presId="urn:microsoft.com/office/officeart/2005/8/layout/orgChart1"/>
    <dgm:cxn modelId="{CC5330CB-3BD9-4204-BC3E-7EE130B4309E}" type="presParOf" srcId="{661E4865-8FDD-49E6-9300-88742A0B9077}" destId="{36E240E3-4DCA-4DCC-93ED-FEEF6FEEBAF4}" srcOrd="0" destOrd="0" presId="urn:microsoft.com/office/officeart/2005/8/layout/orgChart1"/>
    <dgm:cxn modelId="{825F6835-D8DB-49A3-8E1A-FB4A79FA9140}" type="presParOf" srcId="{36E240E3-4DCA-4DCC-93ED-FEEF6FEEBAF4}" destId="{46174BFA-86FB-40C4-9C21-0BA1745A5524}" srcOrd="0" destOrd="0" presId="urn:microsoft.com/office/officeart/2005/8/layout/orgChart1"/>
    <dgm:cxn modelId="{EA2CB0F2-1E4D-4B91-BE92-5CEFF9B81CDB}" type="presParOf" srcId="{36E240E3-4DCA-4DCC-93ED-FEEF6FEEBAF4}" destId="{9E99951C-CB0D-48DB-84BD-7973E5587176}" srcOrd="1" destOrd="0" presId="urn:microsoft.com/office/officeart/2005/8/layout/orgChart1"/>
    <dgm:cxn modelId="{1630386E-E177-4E3E-BED7-1F58A3CB667C}" type="presParOf" srcId="{661E4865-8FDD-49E6-9300-88742A0B9077}" destId="{81F16CB9-E699-4DDC-BB52-0CE13288B089}" srcOrd="1" destOrd="0" presId="urn:microsoft.com/office/officeart/2005/8/layout/orgChart1"/>
    <dgm:cxn modelId="{0FE0575B-8565-4EFE-B918-959A5CEB0C6B}" type="presParOf" srcId="{81F16CB9-E699-4DDC-BB52-0CE13288B089}" destId="{F587772C-0AA9-4A8C-8B82-6B7DA6737050}" srcOrd="0" destOrd="0" presId="urn:microsoft.com/office/officeart/2005/8/layout/orgChart1"/>
    <dgm:cxn modelId="{905FA9B0-2D43-451A-87F8-A4FF68BFD667}" type="presParOf" srcId="{81F16CB9-E699-4DDC-BB52-0CE13288B089}" destId="{80E3CB7B-209B-49A3-8003-74906BDB70CF}" srcOrd="1" destOrd="0" presId="urn:microsoft.com/office/officeart/2005/8/layout/orgChart1"/>
    <dgm:cxn modelId="{50AA95BB-0C78-4A95-ACC9-73DF8C156768}" type="presParOf" srcId="{80E3CB7B-209B-49A3-8003-74906BDB70CF}" destId="{3251B607-6B29-4E2D-B528-F0EAEB9ED50B}" srcOrd="0" destOrd="0" presId="urn:microsoft.com/office/officeart/2005/8/layout/orgChart1"/>
    <dgm:cxn modelId="{0BFC3DFB-D884-432D-8249-3E3C64BAC0B0}" type="presParOf" srcId="{3251B607-6B29-4E2D-B528-F0EAEB9ED50B}" destId="{52814F0A-6D45-4178-9AEC-C1B432E6511F}" srcOrd="0" destOrd="0" presId="urn:microsoft.com/office/officeart/2005/8/layout/orgChart1"/>
    <dgm:cxn modelId="{67009187-E13C-4F6B-BD1E-57E4A3D7FA71}" type="presParOf" srcId="{3251B607-6B29-4E2D-B528-F0EAEB9ED50B}" destId="{E1C6FBF0-C86A-4785-AD45-A4273F8029B1}" srcOrd="1" destOrd="0" presId="urn:microsoft.com/office/officeart/2005/8/layout/orgChart1"/>
    <dgm:cxn modelId="{AC098C1D-7FA3-4969-B786-18161AC52574}" type="presParOf" srcId="{80E3CB7B-209B-49A3-8003-74906BDB70CF}" destId="{12436366-0BC3-45BF-AF95-3589C1116744}" srcOrd="1" destOrd="0" presId="urn:microsoft.com/office/officeart/2005/8/layout/orgChart1"/>
    <dgm:cxn modelId="{8E78DBB9-FFBB-485B-AA2C-6BC4D0F50EC4}" type="presParOf" srcId="{12436366-0BC3-45BF-AF95-3589C1116744}" destId="{720C10DB-C345-4620-B59F-708994558782}" srcOrd="0" destOrd="0" presId="urn:microsoft.com/office/officeart/2005/8/layout/orgChart1"/>
    <dgm:cxn modelId="{55A97711-417E-4BFB-80AA-A58C679B9F77}" type="presParOf" srcId="{12436366-0BC3-45BF-AF95-3589C1116744}" destId="{2D29C273-DA87-4CE2-A41F-163FFB43A965}" srcOrd="1" destOrd="0" presId="urn:microsoft.com/office/officeart/2005/8/layout/orgChart1"/>
    <dgm:cxn modelId="{1DD4048A-A510-4808-9A0F-04E032CE1200}" type="presParOf" srcId="{2D29C273-DA87-4CE2-A41F-163FFB43A965}" destId="{03EFE594-5D6E-4C46-A39B-1A12E80A6474}" srcOrd="0" destOrd="0" presId="urn:microsoft.com/office/officeart/2005/8/layout/orgChart1"/>
    <dgm:cxn modelId="{5809A214-12DE-4E22-8AEC-A96C7D9BFEBC}" type="presParOf" srcId="{03EFE594-5D6E-4C46-A39B-1A12E80A6474}" destId="{C827E59D-9864-409D-8727-5E29101BDADD}" srcOrd="0" destOrd="0" presId="urn:microsoft.com/office/officeart/2005/8/layout/orgChart1"/>
    <dgm:cxn modelId="{BCCF39B3-288C-4AB7-B4C1-EC0EFD552473}" type="presParOf" srcId="{03EFE594-5D6E-4C46-A39B-1A12E80A6474}" destId="{315B5E2B-BFC9-43D0-AE5A-0A9699FA3AD6}" srcOrd="1" destOrd="0" presId="urn:microsoft.com/office/officeart/2005/8/layout/orgChart1"/>
    <dgm:cxn modelId="{DCB9C7D8-8487-4659-BE61-4E030EC666BE}" type="presParOf" srcId="{2D29C273-DA87-4CE2-A41F-163FFB43A965}" destId="{718D45AA-A55D-4B54-9A19-2B50822708D4}" srcOrd="1" destOrd="0" presId="urn:microsoft.com/office/officeart/2005/8/layout/orgChart1"/>
    <dgm:cxn modelId="{17738F64-E422-4296-9E3B-3D154E83677F}" type="presParOf" srcId="{2D29C273-DA87-4CE2-A41F-163FFB43A965}" destId="{D91A0E4B-E616-4A6B-A7CA-39F9C9340BAD}" srcOrd="2" destOrd="0" presId="urn:microsoft.com/office/officeart/2005/8/layout/orgChart1"/>
    <dgm:cxn modelId="{BE4B4A35-15F8-4365-966A-99E922DC731E}" type="presParOf" srcId="{12436366-0BC3-45BF-AF95-3589C1116744}" destId="{76922632-91CA-41A2-A1CC-9E75B98AD05E}" srcOrd="2" destOrd="0" presId="urn:microsoft.com/office/officeart/2005/8/layout/orgChart1"/>
    <dgm:cxn modelId="{213E1BD3-5A6B-435C-8A92-B8717AEBF24E}" type="presParOf" srcId="{12436366-0BC3-45BF-AF95-3589C1116744}" destId="{8D17C587-523A-4344-BA43-61E931CD1BCA}" srcOrd="3" destOrd="0" presId="urn:microsoft.com/office/officeart/2005/8/layout/orgChart1"/>
    <dgm:cxn modelId="{BE3E4209-0341-4186-BB31-D7C0C22DA4B6}" type="presParOf" srcId="{8D17C587-523A-4344-BA43-61E931CD1BCA}" destId="{AC6D82DE-C7FA-4227-A3C5-C13D6EE6BBFB}" srcOrd="0" destOrd="0" presId="urn:microsoft.com/office/officeart/2005/8/layout/orgChart1"/>
    <dgm:cxn modelId="{947B6207-518F-455C-B01C-2308577B1026}" type="presParOf" srcId="{AC6D82DE-C7FA-4227-A3C5-C13D6EE6BBFB}" destId="{C5B07D43-9EE9-4854-9D4F-E8DAF99ED14C}" srcOrd="0" destOrd="0" presId="urn:microsoft.com/office/officeart/2005/8/layout/orgChart1"/>
    <dgm:cxn modelId="{61F210BF-BABF-4C2A-9808-657BB8F61DFC}" type="presParOf" srcId="{AC6D82DE-C7FA-4227-A3C5-C13D6EE6BBFB}" destId="{CBC00049-2351-43C4-BC1B-091022B26AFB}" srcOrd="1" destOrd="0" presId="urn:microsoft.com/office/officeart/2005/8/layout/orgChart1"/>
    <dgm:cxn modelId="{6A6E2B3D-FA95-4898-A63D-D36BCF253BB8}" type="presParOf" srcId="{8D17C587-523A-4344-BA43-61E931CD1BCA}" destId="{1B038B30-FE41-4D77-95DD-AB845F582B31}" srcOrd="1" destOrd="0" presId="urn:microsoft.com/office/officeart/2005/8/layout/orgChart1"/>
    <dgm:cxn modelId="{0D5387EF-EC27-4AE7-95AC-7F867A794A0A}" type="presParOf" srcId="{8D17C587-523A-4344-BA43-61E931CD1BCA}" destId="{901E6F69-524D-40DE-9572-82E1699CBAC3}" srcOrd="2" destOrd="0" presId="urn:microsoft.com/office/officeart/2005/8/layout/orgChart1"/>
    <dgm:cxn modelId="{52564126-AD26-40B4-8712-25EC7BE1C8E0}" type="presParOf" srcId="{80E3CB7B-209B-49A3-8003-74906BDB70CF}" destId="{87B7EAB4-E216-4196-B68D-DD2C4C55C5C8}" srcOrd="2" destOrd="0" presId="urn:microsoft.com/office/officeart/2005/8/layout/orgChart1"/>
    <dgm:cxn modelId="{D0FA97E5-E5E8-4B2E-89AB-5C873A86C25C}" type="presParOf" srcId="{81F16CB9-E699-4DDC-BB52-0CE13288B089}" destId="{A6816227-FE67-4AFA-998D-764C81983B9A}" srcOrd="2" destOrd="0" presId="urn:microsoft.com/office/officeart/2005/8/layout/orgChart1"/>
    <dgm:cxn modelId="{1E448786-D5E8-4EFD-9227-F2427A5BD466}" type="presParOf" srcId="{81F16CB9-E699-4DDC-BB52-0CE13288B089}" destId="{77508D17-BCDF-4A43-891F-89E8F055B5F2}" srcOrd="3" destOrd="0" presId="urn:microsoft.com/office/officeart/2005/8/layout/orgChart1"/>
    <dgm:cxn modelId="{AE9518D8-C55C-4485-9381-63A496938095}" type="presParOf" srcId="{77508D17-BCDF-4A43-891F-89E8F055B5F2}" destId="{0DA849D7-C179-414F-94C7-A6B0CB3644FE}" srcOrd="0" destOrd="0" presId="urn:microsoft.com/office/officeart/2005/8/layout/orgChart1"/>
    <dgm:cxn modelId="{28CDE973-D49F-444A-898B-EA8B41716DC4}" type="presParOf" srcId="{0DA849D7-C179-414F-94C7-A6B0CB3644FE}" destId="{D1B9F142-2140-4775-A9B0-17DC12813460}" srcOrd="0" destOrd="0" presId="urn:microsoft.com/office/officeart/2005/8/layout/orgChart1"/>
    <dgm:cxn modelId="{9DD88F42-9316-435A-AEF1-A867DA96FE12}" type="presParOf" srcId="{0DA849D7-C179-414F-94C7-A6B0CB3644FE}" destId="{BFECE20F-6DEC-4A29-A108-6772454965E8}" srcOrd="1" destOrd="0" presId="urn:microsoft.com/office/officeart/2005/8/layout/orgChart1"/>
    <dgm:cxn modelId="{EC98DC24-B927-4A64-A36F-020CFC90D908}" type="presParOf" srcId="{77508D17-BCDF-4A43-891F-89E8F055B5F2}" destId="{B36F6FE5-A9E9-4C55-B861-8C992C0A0872}" srcOrd="1" destOrd="0" presId="urn:microsoft.com/office/officeart/2005/8/layout/orgChart1"/>
    <dgm:cxn modelId="{06F9393C-2377-4555-8B0C-CF3292976C8D}" type="presParOf" srcId="{B36F6FE5-A9E9-4C55-B861-8C992C0A0872}" destId="{1952C184-3005-45C5-8E51-D21099A9E8A1}" srcOrd="0" destOrd="0" presId="urn:microsoft.com/office/officeart/2005/8/layout/orgChart1"/>
    <dgm:cxn modelId="{3CBD3054-74A1-46BD-80CE-8C13C6FAAE08}" type="presParOf" srcId="{B36F6FE5-A9E9-4C55-B861-8C992C0A0872}" destId="{B237897D-8B7B-4A32-A1D9-1DE80CC28F09}" srcOrd="1" destOrd="0" presId="urn:microsoft.com/office/officeart/2005/8/layout/orgChart1"/>
    <dgm:cxn modelId="{8E2C40A8-4CF5-4824-8556-61087530E8CF}" type="presParOf" srcId="{B237897D-8B7B-4A32-A1D9-1DE80CC28F09}" destId="{E8C93D03-FB31-47E0-A902-D59BB8A7F4AF}" srcOrd="0" destOrd="0" presId="urn:microsoft.com/office/officeart/2005/8/layout/orgChart1"/>
    <dgm:cxn modelId="{62209A65-EB9A-461E-9F71-E266EBF410C2}" type="presParOf" srcId="{E8C93D03-FB31-47E0-A902-D59BB8A7F4AF}" destId="{55371FD5-665B-4201-BD8E-AF69B9DDD1CB}" srcOrd="0" destOrd="0" presId="urn:microsoft.com/office/officeart/2005/8/layout/orgChart1"/>
    <dgm:cxn modelId="{294B33FF-6D77-403F-97B2-12487CD14545}" type="presParOf" srcId="{E8C93D03-FB31-47E0-A902-D59BB8A7F4AF}" destId="{2A13BC0F-3E52-4546-BBB6-87DBFF97CE35}" srcOrd="1" destOrd="0" presId="urn:microsoft.com/office/officeart/2005/8/layout/orgChart1"/>
    <dgm:cxn modelId="{19AE5F92-C024-4AEB-8F77-2E7F084316B3}" type="presParOf" srcId="{B237897D-8B7B-4A32-A1D9-1DE80CC28F09}" destId="{2A62067B-FDFE-4353-827B-025A9AA6995E}" srcOrd="1" destOrd="0" presId="urn:microsoft.com/office/officeart/2005/8/layout/orgChart1"/>
    <dgm:cxn modelId="{FDB0F0BF-80F5-428F-98CD-3CA51847B91F}" type="presParOf" srcId="{B237897D-8B7B-4A32-A1D9-1DE80CC28F09}" destId="{A406E16D-DDDD-48CF-AD71-A10192B2DC36}" srcOrd="2" destOrd="0" presId="urn:microsoft.com/office/officeart/2005/8/layout/orgChart1"/>
    <dgm:cxn modelId="{B0E3FEE6-E602-48FA-9089-5802C424C8FB}" type="presParOf" srcId="{B36F6FE5-A9E9-4C55-B861-8C992C0A0872}" destId="{441DBA13-D963-4391-A65E-5A5A087F6BD8}" srcOrd="2" destOrd="0" presId="urn:microsoft.com/office/officeart/2005/8/layout/orgChart1"/>
    <dgm:cxn modelId="{FA6FDECD-A6CE-4F22-AC2B-2CD28BD5F33A}" type="presParOf" srcId="{B36F6FE5-A9E9-4C55-B861-8C992C0A0872}" destId="{5B2AAE56-2B85-4065-8EAE-D6B5B2A3035D}" srcOrd="3" destOrd="0" presId="urn:microsoft.com/office/officeart/2005/8/layout/orgChart1"/>
    <dgm:cxn modelId="{D85C2B70-5DB4-4CA4-B095-4992FCA116B6}" type="presParOf" srcId="{5B2AAE56-2B85-4065-8EAE-D6B5B2A3035D}" destId="{95B88C80-8951-4020-A685-A6E3A90673B1}" srcOrd="0" destOrd="0" presId="urn:microsoft.com/office/officeart/2005/8/layout/orgChart1"/>
    <dgm:cxn modelId="{4236B6B2-3E44-4E19-A6D3-BCE34C3963D5}" type="presParOf" srcId="{95B88C80-8951-4020-A685-A6E3A90673B1}" destId="{76560BC8-D748-4DCD-A613-3CD910968CC8}" srcOrd="0" destOrd="0" presId="urn:microsoft.com/office/officeart/2005/8/layout/orgChart1"/>
    <dgm:cxn modelId="{90DBB6BB-A3B9-4BF7-BA63-D545D45BFAB3}" type="presParOf" srcId="{95B88C80-8951-4020-A685-A6E3A90673B1}" destId="{3A895F64-83EB-4F51-8C96-642000EC88F5}" srcOrd="1" destOrd="0" presId="urn:microsoft.com/office/officeart/2005/8/layout/orgChart1"/>
    <dgm:cxn modelId="{DABF0C52-E1B5-4244-AEAB-F72CE25333F4}" type="presParOf" srcId="{5B2AAE56-2B85-4065-8EAE-D6B5B2A3035D}" destId="{5290A33D-5E23-4975-8BD6-A9A26E906A70}" srcOrd="1" destOrd="0" presId="urn:microsoft.com/office/officeart/2005/8/layout/orgChart1"/>
    <dgm:cxn modelId="{4D4E5754-267A-4F0D-9A68-B11BDEE5B0D0}" type="presParOf" srcId="{5B2AAE56-2B85-4065-8EAE-D6B5B2A3035D}" destId="{E2D63630-11F2-435E-BD94-F82933EB8645}" srcOrd="2" destOrd="0" presId="urn:microsoft.com/office/officeart/2005/8/layout/orgChart1"/>
    <dgm:cxn modelId="{E564502B-8050-448F-BA13-04728C0821A7}" type="presParOf" srcId="{B36F6FE5-A9E9-4C55-B861-8C992C0A0872}" destId="{0273D33A-B665-4253-8FCA-5B37F6FB881D}" srcOrd="4" destOrd="0" presId="urn:microsoft.com/office/officeart/2005/8/layout/orgChart1"/>
    <dgm:cxn modelId="{968E9506-C719-4B51-AB8B-BF9869E13400}" type="presParOf" srcId="{B36F6FE5-A9E9-4C55-B861-8C992C0A0872}" destId="{9897F56D-8518-43C4-9F58-63A3A28348D3}" srcOrd="5" destOrd="0" presId="urn:microsoft.com/office/officeart/2005/8/layout/orgChart1"/>
    <dgm:cxn modelId="{571BB867-636C-4E7A-9A4D-FEA4D974B464}" type="presParOf" srcId="{9897F56D-8518-43C4-9F58-63A3A28348D3}" destId="{3A7F2005-9536-4E71-8531-6D0BA4111B3E}" srcOrd="0" destOrd="0" presId="urn:microsoft.com/office/officeart/2005/8/layout/orgChart1"/>
    <dgm:cxn modelId="{4C3B8A3B-0C49-41CC-8DA4-B1E956FF1B8F}" type="presParOf" srcId="{3A7F2005-9536-4E71-8531-6D0BA4111B3E}" destId="{7A7C9D79-9CDD-429F-BCDF-8F5D6271BB35}" srcOrd="0" destOrd="0" presId="urn:microsoft.com/office/officeart/2005/8/layout/orgChart1"/>
    <dgm:cxn modelId="{6CAC8CAD-7CE8-4BBF-A145-A5C220F4330A}" type="presParOf" srcId="{3A7F2005-9536-4E71-8531-6D0BA4111B3E}" destId="{8E42615D-8290-422D-B214-EE3C5A43BD33}" srcOrd="1" destOrd="0" presId="urn:microsoft.com/office/officeart/2005/8/layout/orgChart1"/>
    <dgm:cxn modelId="{367E825D-98AA-416D-B552-12C4EB783624}" type="presParOf" srcId="{9897F56D-8518-43C4-9F58-63A3A28348D3}" destId="{EDEDDE35-713C-428E-B9A7-5F961D88C66A}" srcOrd="1" destOrd="0" presId="urn:microsoft.com/office/officeart/2005/8/layout/orgChart1"/>
    <dgm:cxn modelId="{0590DEA2-A749-4E2B-8AC1-A8C058825179}" type="presParOf" srcId="{9897F56D-8518-43C4-9F58-63A3A28348D3}" destId="{4E5422BA-74E2-4947-B351-D014346E4AEF}" srcOrd="2" destOrd="0" presId="urn:microsoft.com/office/officeart/2005/8/layout/orgChart1"/>
    <dgm:cxn modelId="{0FC93EDC-E5D3-42E8-90B2-9A58E514DD0C}" type="presParOf" srcId="{77508D17-BCDF-4A43-891F-89E8F055B5F2}" destId="{70576C38-9863-4544-9CD6-11F8B0D5EDAC}" srcOrd="2" destOrd="0" presId="urn:microsoft.com/office/officeart/2005/8/layout/orgChart1"/>
    <dgm:cxn modelId="{71733742-9F34-48E0-B1EF-8F587603E285}" type="presParOf" srcId="{81F16CB9-E699-4DDC-BB52-0CE13288B089}" destId="{DAFE477D-1664-4DDE-8AEC-59132143B985}" srcOrd="4" destOrd="0" presId="urn:microsoft.com/office/officeart/2005/8/layout/orgChart1"/>
    <dgm:cxn modelId="{79EDF2EA-89C5-4483-B39C-45887B4DC28C}" type="presParOf" srcId="{81F16CB9-E699-4DDC-BB52-0CE13288B089}" destId="{CA462F93-2B00-4F23-A1E5-F439C6CD62B9}" srcOrd="5" destOrd="0" presId="urn:microsoft.com/office/officeart/2005/8/layout/orgChart1"/>
    <dgm:cxn modelId="{DA505D3D-3140-4CDB-A18A-EA494B98B6F9}" type="presParOf" srcId="{CA462F93-2B00-4F23-A1E5-F439C6CD62B9}" destId="{E6871BAF-2916-414E-97D1-6AF3B72A2AAC}" srcOrd="0" destOrd="0" presId="urn:microsoft.com/office/officeart/2005/8/layout/orgChart1"/>
    <dgm:cxn modelId="{D8474A64-19F2-47C5-876A-590752A4FBDB}" type="presParOf" srcId="{E6871BAF-2916-414E-97D1-6AF3B72A2AAC}" destId="{3BBDBC3E-68A9-4B8B-AF79-06C1BDDF1359}" srcOrd="0" destOrd="0" presId="urn:microsoft.com/office/officeart/2005/8/layout/orgChart1"/>
    <dgm:cxn modelId="{3CC1AF0F-247C-48C4-9B9C-F37639729A93}" type="presParOf" srcId="{E6871BAF-2916-414E-97D1-6AF3B72A2AAC}" destId="{A446443D-B05C-43E8-8641-AEC2BA931022}" srcOrd="1" destOrd="0" presId="urn:microsoft.com/office/officeart/2005/8/layout/orgChart1"/>
    <dgm:cxn modelId="{E916DEED-E50F-4893-BBA5-25F99A7D2211}" type="presParOf" srcId="{CA462F93-2B00-4F23-A1E5-F439C6CD62B9}" destId="{949019D6-DECA-4C78-907E-D1936CB0CC5B}" srcOrd="1" destOrd="0" presId="urn:microsoft.com/office/officeart/2005/8/layout/orgChart1"/>
    <dgm:cxn modelId="{9C09B1E3-FDD3-4B53-A913-25AF6BECB1B9}" type="presParOf" srcId="{949019D6-DECA-4C78-907E-D1936CB0CC5B}" destId="{93D0EDE7-733B-4DBD-ACAC-601919483D04}" srcOrd="0" destOrd="0" presId="urn:microsoft.com/office/officeart/2005/8/layout/orgChart1"/>
    <dgm:cxn modelId="{D80B20BF-DC17-49C9-9E1F-E938291EA7A0}" type="presParOf" srcId="{949019D6-DECA-4C78-907E-D1936CB0CC5B}" destId="{DC125A48-2B27-439A-8C21-96135E4A622C}" srcOrd="1" destOrd="0" presId="urn:microsoft.com/office/officeart/2005/8/layout/orgChart1"/>
    <dgm:cxn modelId="{CA363D31-0D0B-419B-B68E-D36F53DF7AFC}" type="presParOf" srcId="{DC125A48-2B27-439A-8C21-96135E4A622C}" destId="{70249206-DD22-4D9D-832E-3786ECCE3AFE}" srcOrd="0" destOrd="0" presId="urn:microsoft.com/office/officeart/2005/8/layout/orgChart1"/>
    <dgm:cxn modelId="{FF6B853E-EC27-407B-8C33-AD3D634B6261}" type="presParOf" srcId="{70249206-DD22-4D9D-832E-3786ECCE3AFE}" destId="{310AF326-395C-4B5A-A52C-A84139AEE262}" srcOrd="0" destOrd="0" presId="urn:microsoft.com/office/officeart/2005/8/layout/orgChart1"/>
    <dgm:cxn modelId="{8BCCF1A6-8141-4478-88F1-9964FD47C0B7}" type="presParOf" srcId="{70249206-DD22-4D9D-832E-3786ECCE3AFE}" destId="{EB1BCEB4-C024-40F7-8665-E2B63EC5FD4F}" srcOrd="1" destOrd="0" presId="urn:microsoft.com/office/officeart/2005/8/layout/orgChart1"/>
    <dgm:cxn modelId="{E0D226D1-3421-4DF4-A1A3-93218EAC84A2}" type="presParOf" srcId="{DC125A48-2B27-439A-8C21-96135E4A622C}" destId="{0E7A4632-57CF-4B79-A0AC-E8E5B64BF673}" srcOrd="1" destOrd="0" presId="urn:microsoft.com/office/officeart/2005/8/layout/orgChart1"/>
    <dgm:cxn modelId="{7138F2A2-177D-48E5-B74F-EF4CAB38AC3E}" type="presParOf" srcId="{DC125A48-2B27-439A-8C21-96135E4A622C}" destId="{7613A4D1-328A-44D7-96EB-AD5FF80C1DFB}" srcOrd="2" destOrd="0" presId="urn:microsoft.com/office/officeart/2005/8/layout/orgChart1"/>
    <dgm:cxn modelId="{3409ABC2-76F2-4125-B416-CCEB78E996BD}" type="presParOf" srcId="{CA462F93-2B00-4F23-A1E5-F439C6CD62B9}" destId="{557659F1-3773-4340-A76D-3FFE5860A460}" srcOrd="2" destOrd="0" presId="urn:microsoft.com/office/officeart/2005/8/layout/orgChart1"/>
    <dgm:cxn modelId="{9ADA6F4B-C1E4-41B9-9CB4-2E723D99DCD4}" type="presParOf" srcId="{81F16CB9-E699-4DDC-BB52-0CE13288B089}" destId="{0AA86E9C-7812-4D29-BED6-ADB7442109D6}" srcOrd="6" destOrd="0" presId="urn:microsoft.com/office/officeart/2005/8/layout/orgChart1"/>
    <dgm:cxn modelId="{C4A7DD00-0DA5-4AC9-B794-EC518DE0827F}" type="presParOf" srcId="{81F16CB9-E699-4DDC-BB52-0CE13288B089}" destId="{92BA0609-E671-4FCB-900F-3FFB5062DF36}" srcOrd="7" destOrd="0" presId="urn:microsoft.com/office/officeart/2005/8/layout/orgChart1"/>
    <dgm:cxn modelId="{EFD3659E-3A1C-4BF1-BFB8-A526BE6F9243}" type="presParOf" srcId="{92BA0609-E671-4FCB-900F-3FFB5062DF36}" destId="{FA2CE480-917D-4E95-A19A-3BA67908361D}" srcOrd="0" destOrd="0" presId="urn:microsoft.com/office/officeart/2005/8/layout/orgChart1"/>
    <dgm:cxn modelId="{8BB949B5-89E6-4D6B-8B32-7C7577A73EEA}" type="presParOf" srcId="{FA2CE480-917D-4E95-A19A-3BA67908361D}" destId="{015BFCA0-D7B4-4524-A9FC-58703D254F55}" srcOrd="0" destOrd="0" presId="urn:microsoft.com/office/officeart/2005/8/layout/orgChart1"/>
    <dgm:cxn modelId="{01353113-A590-4B84-9A9A-B4D1DC45465C}" type="presParOf" srcId="{FA2CE480-917D-4E95-A19A-3BA67908361D}" destId="{91D82B68-28FE-4CD8-B666-2E1115184573}" srcOrd="1" destOrd="0" presId="urn:microsoft.com/office/officeart/2005/8/layout/orgChart1"/>
    <dgm:cxn modelId="{5EF19DDE-A7BA-42AA-A6DD-17DDBBD6FF7A}" type="presParOf" srcId="{92BA0609-E671-4FCB-900F-3FFB5062DF36}" destId="{FCCBC37B-4EE9-404A-A947-BA9BE8216639}" srcOrd="1" destOrd="0" presId="urn:microsoft.com/office/officeart/2005/8/layout/orgChart1"/>
    <dgm:cxn modelId="{DA0A29BB-4E83-4852-B840-A16C64DEFE93}" type="presParOf" srcId="{FCCBC37B-4EE9-404A-A947-BA9BE8216639}" destId="{3F651334-D96D-4BE1-99EB-8ACEB0730255}" srcOrd="0" destOrd="0" presId="urn:microsoft.com/office/officeart/2005/8/layout/orgChart1"/>
    <dgm:cxn modelId="{A96736C1-03D5-4032-850A-B495E18786DB}" type="presParOf" srcId="{FCCBC37B-4EE9-404A-A947-BA9BE8216639}" destId="{53F8BD17-46AA-4673-BA55-314CB2E1C575}" srcOrd="1" destOrd="0" presId="urn:microsoft.com/office/officeart/2005/8/layout/orgChart1"/>
    <dgm:cxn modelId="{125C2773-E4CE-47A6-9193-9C82E8F6FA1D}" type="presParOf" srcId="{53F8BD17-46AA-4673-BA55-314CB2E1C575}" destId="{0D6A4952-4CD4-409E-9F73-2F2958CA7916}" srcOrd="0" destOrd="0" presId="urn:microsoft.com/office/officeart/2005/8/layout/orgChart1"/>
    <dgm:cxn modelId="{F1B4FE13-6D50-4337-9519-1669EDF86E6D}" type="presParOf" srcId="{0D6A4952-4CD4-409E-9F73-2F2958CA7916}" destId="{577A8D08-77DF-422B-B624-039EB27CBBDD}" srcOrd="0" destOrd="0" presId="urn:microsoft.com/office/officeart/2005/8/layout/orgChart1"/>
    <dgm:cxn modelId="{AE38B2A4-FF30-48AE-A404-C9E1DFFCF4D4}" type="presParOf" srcId="{0D6A4952-4CD4-409E-9F73-2F2958CA7916}" destId="{1118A947-73BD-4340-B309-5DE78CB30B53}" srcOrd="1" destOrd="0" presId="urn:microsoft.com/office/officeart/2005/8/layout/orgChart1"/>
    <dgm:cxn modelId="{916C5362-A83B-4B45-88F9-C754D162D58F}" type="presParOf" srcId="{53F8BD17-46AA-4673-BA55-314CB2E1C575}" destId="{7B38C6C8-9274-45AD-9987-0FAB36EBE734}" srcOrd="1" destOrd="0" presId="urn:microsoft.com/office/officeart/2005/8/layout/orgChart1"/>
    <dgm:cxn modelId="{00188AF3-1B87-44C5-831D-A83E23CD3323}" type="presParOf" srcId="{53F8BD17-46AA-4673-BA55-314CB2E1C575}" destId="{38CECE3B-F267-4F67-A42D-E83EEA60AB1C}" srcOrd="2" destOrd="0" presId="urn:microsoft.com/office/officeart/2005/8/layout/orgChart1"/>
    <dgm:cxn modelId="{E50370D1-121D-4ED8-BFCD-8C9CE9EB1382}" type="presParOf" srcId="{92BA0609-E671-4FCB-900F-3FFB5062DF36}" destId="{C1AA2370-3DFE-45EE-A921-29DBD6C4012A}" srcOrd="2" destOrd="0" presId="urn:microsoft.com/office/officeart/2005/8/layout/orgChart1"/>
    <dgm:cxn modelId="{4479236C-00B9-4263-86EC-4A377FD498AB}" type="presParOf" srcId="{81F16CB9-E699-4DDC-BB52-0CE13288B089}" destId="{B3372685-9000-42DA-916C-636A2888807D}" srcOrd="8" destOrd="0" presId="urn:microsoft.com/office/officeart/2005/8/layout/orgChart1"/>
    <dgm:cxn modelId="{9BCC90D1-1976-44D3-8B06-E116B5FF2AD7}" type="presParOf" srcId="{81F16CB9-E699-4DDC-BB52-0CE13288B089}" destId="{61D4DF08-6BEF-4A36-87AF-F23E8743765C}" srcOrd="9" destOrd="0" presId="urn:microsoft.com/office/officeart/2005/8/layout/orgChart1"/>
    <dgm:cxn modelId="{8AB4ABA2-BA5A-41FF-9E01-01579366240B}" type="presParOf" srcId="{61D4DF08-6BEF-4A36-87AF-F23E8743765C}" destId="{CFE9B89C-9B45-4C26-A0C4-0B0B8BA3181B}" srcOrd="0" destOrd="0" presId="urn:microsoft.com/office/officeart/2005/8/layout/orgChart1"/>
    <dgm:cxn modelId="{5AF6B6DA-CB83-4F04-BD23-83E479169A97}" type="presParOf" srcId="{CFE9B89C-9B45-4C26-A0C4-0B0B8BA3181B}" destId="{130A5726-B7CB-42EA-8D96-350A2C5D77A9}" srcOrd="0" destOrd="0" presId="urn:microsoft.com/office/officeart/2005/8/layout/orgChart1"/>
    <dgm:cxn modelId="{D490FFF3-3089-43C5-A111-EF8AC553C8E4}" type="presParOf" srcId="{CFE9B89C-9B45-4C26-A0C4-0B0B8BA3181B}" destId="{E6ECAF60-9583-4BE2-AE02-263B044EED2B}" srcOrd="1" destOrd="0" presId="urn:microsoft.com/office/officeart/2005/8/layout/orgChart1"/>
    <dgm:cxn modelId="{12DFE83C-8FAB-4B4A-AC66-3B0E14049E13}" type="presParOf" srcId="{61D4DF08-6BEF-4A36-87AF-F23E8743765C}" destId="{687C0D17-A69B-403B-8E39-6F62DBBA1F20}" srcOrd="1" destOrd="0" presId="urn:microsoft.com/office/officeart/2005/8/layout/orgChart1"/>
    <dgm:cxn modelId="{1CAC1F0D-4098-4F18-ACF0-E2549FB4C64B}" type="presParOf" srcId="{687C0D17-A69B-403B-8E39-6F62DBBA1F20}" destId="{1F24BB10-C223-4313-B27F-B22B096A44BB}" srcOrd="0" destOrd="0" presId="urn:microsoft.com/office/officeart/2005/8/layout/orgChart1"/>
    <dgm:cxn modelId="{5D9A8381-AD44-4376-BAF1-F38D6BD50009}" type="presParOf" srcId="{687C0D17-A69B-403B-8E39-6F62DBBA1F20}" destId="{93878114-BAC8-4851-94A0-A1A8EB138F24}" srcOrd="1" destOrd="0" presId="urn:microsoft.com/office/officeart/2005/8/layout/orgChart1"/>
    <dgm:cxn modelId="{F86E0B4E-B1B4-4C1B-BA89-7C7F3105B523}" type="presParOf" srcId="{93878114-BAC8-4851-94A0-A1A8EB138F24}" destId="{16E73070-B4FA-4D4C-AC52-ED8D21C126C4}" srcOrd="0" destOrd="0" presId="urn:microsoft.com/office/officeart/2005/8/layout/orgChart1"/>
    <dgm:cxn modelId="{1E88AA9E-1867-45B7-A9C4-E2B4505F5EC3}" type="presParOf" srcId="{16E73070-B4FA-4D4C-AC52-ED8D21C126C4}" destId="{209EA2A0-2FC8-4C66-ADB3-CFD62EB58D22}" srcOrd="0" destOrd="0" presId="urn:microsoft.com/office/officeart/2005/8/layout/orgChart1"/>
    <dgm:cxn modelId="{10860A98-3E23-4A75-BBEC-0A54D52BD16E}" type="presParOf" srcId="{16E73070-B4FA-4D4C-AC52-ED8D21C126C4}" destId="{4FB0ED4D-7AAE-4D38-B5B4-8A0013570DE0}" srcOrd="1" destOrd="0" presId="urn:microsoft.com/office/officeart/2005/8/layout/orgChart1"/>
    <dgm:cxn modelId="{0F976987-4644-46D7-AD8C-2D6BBF2796E2}" type="presParOf" srcId="{93878114-BAC8-4851-94A0-A1A8EB138F24}" destId="{DEF431C9-7B36-48F4-8E09-D5946D8F5F48}" srcOrd="1" destOrd="0" presId="urn:microsoft.com/office/officeart/2005/8/layout/orgChart1"/>
    <dgm:cxn modelId="{8B4E5C08-9C03-4CD3-B749-605A42D447F4}" type="presParOf" srcId="{93878114-BAC8-4851-94A0-A1A8EB138F24}" destId="{B9F4F066-5205-4DB9-B2B8-EAD7B0160BD1}" srcOrd="2" destOrd="0" presId="urn:microsoft.com/office/officeart/2005/8/layout/orgChart1"/>
    <dgm:cxn modelId="{C3B527CF-265C-479D-B16B-67F2C5CE08C7}" type="presParOf" srcId="{687C0D17-A69B-403B-8E39-6F62DBBA1F20}" destId="{040FA375-1DAC-451B-9006-6D2AEC512B53}" srcOrd="2" destOrd="0" presId="urn:microsoft.com/office/officeart/2005/8/layout/orgChart1"/>
    <dgm:cxn modelId="{38EA6182-1C51-4AE4-8CEE-65405ED35C09}" type="presParOf" srcId="{687C0D17-A69B-403B-8E39-6F62DBBA1F20}" destId="{9908327C-E772-4DE4-A1BA-1D8BA67DED2F}" srcOrd="3" destOrd="0" presId="urn:microsoft.com/office/officeart/2005/8/layout/orgChart1"/>
    <dgm:cxn modelId="{E1CA4E95-A083-4E93-876C-C93D504C6B84}" type="presParOf" srcId="{9908327C-E772-4DE4-A1BA-1D8BA67DED2F}" destId="{85B16AFA-392B-43FA-9AF8-BC195E6B7BA5}" srcOrd="0" destOrd="0" presId="urn:microsoft.com/office/officeart/2005/8/layout/orgChart1"/>
    <dgm:cxn modelId="{5294CF67-813B-4E99-9BDA-CD3A3BDA253E}" type="presParOf" srcId="{85B16AFA-392B-43FA-9AF8-BC195E6B7BA5}" destId="{B3C86468-A461-40A6-99BD-FE6C9A9B679C}" srcOrd="0" destOrd="0" presId="urn:microsoft.com/office/officeart/2005/8/layout/orgChart1"/>
    <dgm:cxn modelId="{3F678047-2467-4CA6-9858-3520C14D8403}" type="presParOf" srcId="{85B16AFA-392B-43FA-9AF8-BC195E6B7BA5}" destId="{53B9ED1B-25B0-42A4-BC16-E11BAD79C262}" srcOrd="1" destOrd="0" presId="urn:microsoft.com/office/officeart/2005/8/layout/orgChart1"/>
    <dgm:cxn modelId="{E70FA316-0F01-4998-8000-FF22D4059143}" type="presParOf" srcId="{9908327C-E772-4DE4-A1BA-1D8BA67DED2F}" destId="{530BC056-C5E3-4326-8D3D-D4821EE1EC79}" srcOrd="1" destOrd="0" presId="urn:microsoft.com/office/officeart/2005/8/layout/orgChart1"/>
    <dgm:cxn modelId="{EFBF3CDF-099F-4513-B565-F209B41029C5}" type="presParOf" srcId="{9908327C-E772-4DE4-A1BA-1D8BA67DED2F}" destId="{FFAB007A-E6B8-4F01-A7A6-CA88F68C1D28}" srcOrd="2" destOrd="0" presId="urn:microsoft.com/office/officeart/2005/8/layout/orgChart1"/>
    <dgm:cxn modelId="{E8CBD88E-7889-4D65-87FF-871694D4303E}" type="presParOf" srcId="{61D4DF08-6BEF-4A36-87AF-F23E8743765C}" destId="{BDD43676-9BDA-43CE-A922-B64CEA381F32}" srcOrd="2" destOrd="0" presId="urn:microsoft.com/office/officeart/2005/8/layout/orgChart1"/>
    <dgm:cxn modelId="{A78E544A-BE7C-4047-8527-CCE66BB618A0}" type="presParOf" srcId="{81F16CB9-E699-4DDC-BB52-0CE13288B089}" destId="{A27C48AC-EF55-479D-9438-AC4DE40D52CF}" srcOrd="10" destOrd="0" presId="urn:microsoft.com/office/officeart/2005/8/layout/orgChart1"/>
    <dgm:cxn modelId="{712A65C6-3B0A-4092-B1A4-2E77109A9808}" type="presParOf" srcId="{81F16CB9-E699-4DDC-BB52-0CE13288B089}" destId="{7F0C7B7B-5862-400B-8653-B90FCF901F9D}" srcOrd="11" destOrd="0" presId="urn:microsoft.com/office/officeart/2005/8/layout/orgChart1"/>
    <dgm:cxn modelId="{79502F77-F8E0-4C11-8A62-18F7BD707354}" type="presParOf" srcId="{7F0C7B7B-5862-400B-8653-B90FCF901F9D}" destId="{CD546E87-D748-4D55-AE20-CF11D115BCD3}" srcOrd="0" destOrd="0" presId="urn:microsoft.com/office/officeart/2005/8/layout/orgChart1"/>
    <dgm:cxn modelId="{C9AC3C8B-D2C9-4759-BE17-88AAB31FA7A7}" type="presParOf" srcId="{CD546E87-D748-4D55-AE20-CF11D115BCD3}" destId="{CED667BA-B54D-4657-8704-D6286F4A8733}" srcOrd="0" destOrd="0" presId="urn:microsoft.com/office/officeart/2005/8/layout/orgChart1"/>
    <dgm:cxn modelId="{5BC86704-2A0A-49C7-A360-53180C66222E}" type="presParOf" srcId="{CD546E87-D748-4D55-AE20-CF11D115BCD3}" destId="{8446BF87-9394-4DD5-8148-D0EAFABBFE02}" srcOrd="1" destOrd="0" presId="urn:microsoft.com/office/officeart/2005/8/layout/orgChart1"/>
    <dgm:cxn modelId="{3CF22461-01BE-4F18-96B4-B088D351A2B5}" type="presParOf" srcId="{7F0C7B7B-5862-400B-8653-B90FCF901F9D}" destId="{F9F60311-00BF-47AF-AD27-D9B18AA2BCE2}" srcOrd="1" destOrd="0" presId="urn:microsoft.com/office/officeart/2005/8/layout/orgChart1"/>
    <dgm:cxn modelId="{B7535261-29EB-4496-866B-24B43299F22A}" type="presParOf" srcId="{F9F60311-00BF-47AF-AD27-D9B18AA2BCE2}" destId="{DFEAFD05-4A15-4A75-9689-4D2CCC988AF9}" srcOrd="0" destOrd="0" presId="urn:microsoft.com/office/officeart/2005/8/layout/orgChart1"/>
    <dgm:cxn modelId="{D9D40663-93A8-47A0-ABB3-5B57456D58BB}" type="presParOf" srcId="{F9F60311-00BF-47AF-AD27-D9B18AA2BCE2}" destId="{ADCE448B-6CEC-405F-AC2F-96687A69CBF6}" srcOrd="1" destOrd="0" presId="urn:microsoft.com/office/officeart/2005/8/layout/orgChart1"/>
    <dgm:cxn modelId="{C0304B77-5E1C-4568-946E-D4970204E7D3}" type="presParOf" srcId="{ADCE448B-6CEC-405F-AC2F-96687A69CBF6}" destId="{F33AEA5E-620D-419C-A9B5-11685A71DADD}" srcOrd="0" destOrd="0" presId="urn:microsoft.com/office/officeart/2005/8/layout/orgChart1"/>
    <dgm:cxn modelId="{BE532270-8AC1-40C7-9C65-E1895B0A5474}" type="presParOf" srcId="{F33AEA5E-620D-419C-A9B5-11685A71DADD}" destId="{0165315F-5017-48A8-A4EA-EB23A9CBFD1B}" srcOrd="0" destOrd="0" presId="urn:microsoft.com/office/officeart/2005/8/layout/orgChart1"/>
    <dgm:cxn modelId="{61BD7153-776E-4CD9-99F3-9CAA222CE9CA}" type="presParOf" srcId="{F33AEA5E-620D-419C-A9B5-11685A71DADD}" destId="{C41F05EE-0767-4167-AB48-90F5166518FE}" srcOrd="1" destOrd="0" presId="urn:microsoft.com/office/officeart/2005/8/layout/orgChart1"/>
    <dgm:cxn modelId="{97D78900-D3E2-4C37-86D1-6E040178B2AC}" type="presParOf" srcId="{ADCE448B-6CEC-405F-AC2F-96687A69CBF6}" destId="{0AA47B9E-4550-4C2E-8109-9B5E23842762}" srcOrd="1" destOrd="0" presId="urn:microsoft.com/office/officeart/2005/8/layout/orgChart1"/>
    <dgm:cxn modelId="{E43D051D-154B-49A1-B954-D43CEF1536E3}" type="presParOf" srcId="{ADCE448B-6CEC-405F-AC2F-96687A69CBF6}" destId="{52A39F34-A423-4079-9519-17916E27ED42}" srcOrd="2" destOrd="0" presId="urn:microsoft.com/office/officeart/2005/8/layout/orgChart1"/>
    <dgm:cxn modelId="{DE621A72-B0B6-423F-BFF1-C2F87E436846}" type="presParOf" srcId="{7F0C7B7B-5862-400B-8653-B90FCF901F9D}" destId="{E66EB5EF-8DB6-490D-BAAE-E399E0F9A76A}" srcOrd="2" destOrd="0" presId="urn:microsoft.com/office/officeart/2005/8/layout/orgChart1"/>
    <dgm:cxn modelId="{A2A03168-7FCC-4399-9256-19A444D65B51}" type="presParOf" srcId="{81F16CB9-E699-4DDC-BB52-0CE13288B089}" destId="{58D00A27-55E5-4502-AD23-8BA73E06D7E3}" srcOrd="12" destOrd="0" presId="urn:microsoft.com/office/officeart/2005/8/layout/orgChart1"/>
    <dgm:cxn modelId="{B64BD107-BC8E-488F-8985-B929CDBDD5C8}" type="presParOf" srcId="{81F16CB9-E699-4DDC-BB52-0CE13288B089}" destId="{0661C314-3786-4DB8-B30B-D400ED3202C3}" srcOrd="13" destOrd="0" presId="urn:microsoft.com/office/officeart/2005/8/layout/orgChart1"/>
    <dgm:cxn modelId="{EB7CADB7-12C5-4180-8405-127E8F4BBD21}" type="presParOf" srcId="{0661C314-3786-4DB8-B30B-D400ED3202C3}" destId="{60EB6FA7-015C-4F63-B1FA-CD2FF45C23C5}" srcOrd="0" destOrd="0" presId="urn:microsoft.com/office/officeart/2005/8/layout/orgChart1"/>
    <dgm:cxn modelId="{48221FB1-EDCF-499A-857F-7B5B87A0FD1E}" type="presParOf" srcId="{60EB6FA7-015C-4F63-B1FA-CD2FF45C23C5}" destId="{AFB86023-1A5B-4676-B990-1065FD3F5EB0}" srcOrd="0" destOrd="0" presId="urn:microsoft.com/office/officeart/2005/8/layout/orgChart1"/>
    <dgm:cxn modelId="{90429E2D-1268-471A-826B-7297295707E8}" type="presParOf" srcId="{60EB6FA7-015C-4F63-B1FA-CD2FF45C23C5}" destId="{F7FBAF29-34EB-4840-8DB0-DAC8D7804C1D}" srcOrd="1" destOrd="0" presId="urn:microsoft.com/office/officeart/2005/8/layout/orgChart1"/>
    <dgm:cxn modelId="{3DA860E4-315A-4E0F-8C00-2506750BFF16}" type="presParOf" srcId="{0661C314-3786-4DB8-B30B-D400ED3202C3}" destId="{E7A0FEBB-7DC2-4480-B795-C66FA0C4A1F4}" srcOrd="1" destOrd="0" presId="urn:microsoft.com/office/officeart/2005/8/layout/orgChart1"/>
    <dgm:cxn modelId="{E5664E2A-F151-4D1C-8591-ED7477CA600C}" type="presParOf" srcId="{E7A0FEBB-7DC2-4480-B795-C66FA0C4A1F4}" destId="{5C1EA618-23F5-4250-8643-9EEAEBBAAECC}" srcOrd="0" destOrd="0" presId="urn:microsoft.com/office/officeart/2005/8/layout/orgChart1"/>
    <dgm:cxn modelId="{56483584-5EA6-4491-B1B6-49C26714DD73}" type="presParOf" srcId="{E7A0FEBB-7DC2-4480-B795-C66FA0C4A1F4}" destId="{FE199447-C917-430B-811F-716844CA225F}" srcOrd="1" destOrd="0" presId="urn:microsoft.com/office/officeart/2005/8/layout/orgChart1"/>
    <dgm:cxn modelId="{E67A60F5-A2D2-4565-9145-AB4EA04F5DFF}" type="presParOf" srcId="{FE199447-C917-430B-811F-716844CA225F}" destId="{74AC8D38-8D31-49F5-811C-344DBD018F3A}" srcOrd="0" destOrd="0" presId="urn:microsoft.com/office/officeart/2005/8/layout/orgChart1"/>
    <dgm:cxn modelId="{C428E0BA-BA9A-4DE7-97B3-3C1389AEFEA0}" type="presParOf" srcId="{74AC8D38-8D31-49F5-811C-344DBD018F3A}" destId="{8E387308-5884-476C-A86D-2081CBBA7F30}" srcOrd="0" destOrd="0" presId="urn:microsoft.com/office/officeart/2005/8/layout/orgChart1"/>
    <dgm:cxn modelId="{1CDE7F37-23B9-40B2-96F7-B30C7DB06BFE}" type="presParOf" srcId="{74AC8D38-8D31-49F5-811C-344DBD018F3A}" destId="{B15E9E50-F5DD-4999-8613-20AB8744947E}" srcOrd="1" destOrd="0" presId="urn:microsoft.com/office/officeart/2005/8/layout/orgChart1"/>
    <dgm:cxn modelId="{EAD6FC92-C643-4222-A8C4-2D83D17110E6}" type="presParOf" srcId="{FE199447-C917-430B-811F-716844CA225F}" destId="{C820AAD2-E5C3-479C-BE23-A22BB52F0B97}" srcOrd="1" destOrd="0" presId="urn:microsoft.com/office/officeart/2005/8/layout/orgChart1"/>
    <dgm:cxn modelId="{4F85DB74-82F1-487E-81BC-306269ECAE52}" type="presParOf" srcId="{FE199447-C917-430B-811F-716844CA225F}" destId="{C939D34F-7809-449F-B48B-4BC4D4131070}" srcOrd="2" destOrd="0" presId="urn:microsoft.com/office/officeart/2005/8/layout/orgChart1"/>
    <dgm:cxn modelId="{7E4C27D2-F2BC-4963-9F6D-586A99D50469}" type="presParOf" srcId="{0661C314-3786-4DB8-B30B-D400ED3202C3}" destId="{AA19FE6E-384A-48DE-8A36-7EA05BDA2699}" srcOrd="2" destOrd="0" presId="urn:microsoft.com/office/officeart/2005/8/layout/orgChart1"/>
    <dgm:cxn modelId="{28F77E29-6654-456F-8AE6-5AE900523415}" type="presParOf" srcId="{661E4865-8FDD-49E6-9300-88742A0B9077}" destId="{1159AC4B-AB38-4A8D-BC5C-65E922C4D9BF}" srcOrd="2" destOrd="0" presId="urn:microsoft.com/office/officeart/2005/8/layout/orgChart1"/>
  </dgm:cxnLst>
  <dgm:bg>
    <a:effect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D4CCA4-C53C-4F05-BA39-AB62D4D49967}">
      <dsp:nvSpPr>
        <dsp:cNvPr id="0" name=""/>
        <dsp:cNvSpPr/>
      </dsp:nvSpPr>
      <dsp:spPr>
        <a:xfrm>
          <a:off x="783540" y="451319"/>
          <a:ext cx="3822662" cy="3822662"/>
        </a:xfrm>
        <a:prstGeom prst="pie">
          <a:avLst>
            <a:gd name="adj1" fmla="val 16200000"/>
            <a:gd name="adj2" fmla="val 19800000"/>
          </a:avLst>
        </a:prstGeom>
        <a:solidFill>
          <a:schemeClr val="accent1">
            <a:alpha val="9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420" tIns="58420" rIns="58420" bIns="58420" numCol="1" spcCol="1270" anchor="ctr" anchorCtr="0">
          <a:noAutofit/>
        </a:bodyPr>
        <a:lstStyle/>
        <a:p>
          <a:pPr marL="0" lvl="0" indent="0" algn="ctr" defTabSz="2044700">
            <a:lnSpc>
              <a:spcPct val="90000"/>
            </a:lnSpc>
            <a:spcBef>
              <a:spcPct val="0"/>
            </a:spcBef>
            <a:spcAft>
              <a:spcPct val="35000"/>
            </a:spcAft>
            <a:buNone/>
          </a:pPr>
          <a:endParaRPr lang="en-US" sz="4600" kern="1200" dirty="0"/>
        </a:p>
      </dsp:txBody>
      <dsp:txXfrm>
        <a:off x="2735829" y="860890"/>
        <a:ext cx="1114943" cy="819142"/>
      </dsp:txXfrm>
    </dsp:sp>
    <dsp:sp modelId="{D8A27DA7-C8B5-4804-8A27-23E18449662B}">
      <dsp:nvSpPr>
        <dsp:cNvPr id="0" name=""/>
        <dsp:cNvSpPr/>
      </dsp:nvSpPr>
      <dsp:spPr>
        <a:xfrm>
          <a:off x="799397" y="462587"/>
          <a:ext cx="3822662" cy="3822662"/>
        </a:xfrm>
        <a:prstGeom prst="pie">
          <a:avLst>
            <a:gd name="adj1" fmla="val 19800000"/>
            <a:gd name="adj2" fmla="val 1800000"/>
          </a:avLst>
        </a:prstGeom>
        <a:solidFill>
          <a:schemeClr val="accent1">
            <a:alpha val="90000"/>
            <a:hueOff val="0"/>
            <a:satOff val="0"/>
            <a:lumOff val="0"/>
            <a:alphaOff val="-8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610" tIns="54610" rIns="54610" bIns="54610" numCol="1" spcCol="1270" anchor="ctr" anchorCtr="0">
          <a:noAutofit/>
        </a:bodyPr>
        <a:lstStyle/>
        <a:p>
          <a:pPr marL="0" lvl="0" indent="0" algn="ctr" defTabSz="1911350">
            <a:lnSpc>
              <a:spcPct val="90000"/>
            </a:lnSpc>
            <a:spcBef>
              <a:spcPct val="0"/>
            </a:spcBef>
            <a:spcAft>
              <a:spcPct val="35000"/>
            </a:spcAft>
            <a:buNone/>
          </a:pPr>
          <a:endParaRPr lang="en-US" sz="4300" kern="1200" dirty="0"/>
        </a:p>
      </dsp:txBody>
      <dsp:txXfrm>
        <a:off x="3416101" y="1987102"/>
        <a:ext cx="1155900" cy="773634"/>
      </dsp:txXfrm>
    </dsp:sp>
    <dsp:sp modelId="{BE544001-B459-4917-9771-2E188FEA5DF6}">
      <dsp:nvSpPr>
        <dsp:cNvPr id="0" name=""/>
        <dsp:cNvSpPr/>
      </dsp:nvSpPr>
      <dsp:spPr>
        <a:xfrm>
          <a:off x="799397" y="462587"/>
          <a:ext cx="3822662" cy="3822662"/>
        </a:xfrm>
        <a:prstGeom prst="pie">
          <a:avLst>
            <a:gd name="adj1" fmla="val 1800000"/>
            <a:gd name="adj2" fmla="val 5400000"/>
          </a:avLst>
        </a:prstGeom>
        <a:solidFill>
          <a:schemeClr val="accent1">
            <a:alpha val="90000"/>
            <a:hueOff val="0"/>
            <a:satOff val="0"/>
            <a:lumOff val="0"/>
            <a:alphaOff val="-16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420" tIns="58420" rIns="58420" bIns="58420" numCol="1" spcCol="1270" anchor="ctr" anchorCtr="0">
          <a:noAutofit/>
        </a:bodyPr>
        <a:lstStyle/>
        <a:p>
          <a:pPr marL="0" lvl="0" indent="0" algn="ctr" defTabSz="2044700">
            <a:lnSpc>
              <a:spcPct val="90000"/>
            </a:lnSpc>
            <a:spcBef>
              <a:spcPct val="0"/>
            </a:spcBef>
            <a:spcAft>
              <a:spcPct val="35000"/>
            </a:spcAft>
            <a:buNone/>
          </a:pPr>
          <a:endParaRPr lang="en-US" sz="4600" kern="1200" dirty="0"/>
        </a:p>
      </dsp:txBody>
      <dsp:txXfrm>
        <a:off x="2751686" y="3056537"/>
        <a:ext cx="1114943" cy="819142"/>
      </dsp:txXfrm>
    </dsp:sp>
    <dsp:sp modelId="{96A2ABAB-D0C6-4681-AE89-C571B45A61E2}">
      <dsp:nvSpPr>
        <dsp:cNvPr id="0" name=""/>
        <dsp:cNvSpPr/>
      </dsp:nvSpPr>
      <dsp:spPr>
        <a:xfrm>
          <a:off x="799397" y="462587"/>
          <a:ext cx="3822662" cy="3822662"/>
        </a:xfrm>
        <a:prstGeom prst="pie">
          <a:avLst>
            <a:gd name="adj1" fmla="val 5400000"/>
            <a:gd name="adj2" fmla="val 9000000"/>
          </a:avLst>
        </a:prstGeom>
        <a:solidFill>
          <a:schemeClr val="accent1">
            <a:alpha val="90000"/>
            <a:hueOff val="0"/>
            <a:satOff val="0"/>
            <a:lumOff val="0"/>
            <a:alphaOff val="-24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420" tIns="58420" rIns="58420" bIns="58420" numCol="1" spcCol="1270" anchor="ctr" anchorCtr="0">
          <a:noAutofit/>
        </a:bodyPr>
        <a:lstStyle/>
        <a:p>
          <a:pPr marL="0" lvl="0" indent="0" algn="ctr" defTabSz="2044700">
            <a:lnSpc>
              <a:spcPct val="90000"/>
            </a:lnSpc>
            <a:spcBef>
              <a:spcPct val="0"/>
            </a:spcBef>
            <a:spcAft>
              <a:spcPct val="35000"/>
            </a:spcAft>
            <a:buNone/>
          </a:pPr>
          <a:endParaRPr lang="en-US" sz="4600" kern="1200" dirty="0"/>
        </a:p>
      </dsp:txBody>
      <dsp:txXfrm>
        <a:off x="1554828" y="3056537"/>
        <a:ext cx="1114943" cy="819142"/>
      </dsp:txXfrm>
    </dsp:sp>
    <dsp:sp modelId="{70FF1515-2BB5-4F57-AF7D-2FB03F0C9FEE}">
      <dsp:nvSpPr>
        <dsp:cNvPr id="0" name=""/>
        <dsp:cNvSpPr/>
      </dsp:nvSpPr>
      <dsp:spPr>
        <a:xfrm>
          <a:off x="799397" y="462587"/>
          <a:ext cx="3822662" cy="3822662"/>
        </a:xfrm>
        <a:prstGeom prst="pie">
          <a:avLst>
            <a:gd name="adj1" fmla="val 9000000"/>
            <a:gd name="adj2" fmla="val 12600000"/>
          </a:avLst>
        </a:prstGeom>
        <a:solidFill>
          <a:schemeClr val="accent1">
            <a:alpha val="90000"/>
            <a:hueOff val="0"/>
            <a:satOff val="0"/>
            <a:lumOff val="0"/>
            <a:alphaOff val="-32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610" tIns="54610" rIns="54610" bIns="54610" numCol="1" spcCol="1270" anchor="ctr" anchorCtr="0">
          <a:noAutofit/>
        </a:bodyPr>
        <a:lstStyle/>
        <a:p>
          <a:pPr marL="0" lvl="0" indent="0" algn="ctr" defTabSz="1911350">
            <a:lnSpc>
              <a:spcPct val="90000"/>
            </a:lnSpc>
            <a:spcBef>
              <a:spcPct val="0"/>
            </a:spcBef>
            <a:spcAft>
              <a:spcPct val="35000"/>
            </a:spcAft>
            <a:buNone/>
          </a:pPr>
          <a:endParaRPr lang="en-US" sz="4300" kern="1200" dirty="0"/>
        </a:p>
      </dsp:txBody>
      <dsp:txXfrm>
        <a:off x="858558" y="1987102"/>
        <a:ext cx="1155900" cy="773634"/>
      </dsp:txXfrm>
    </dsp:sp>
    <dsp:sp modelId="{407EF6B5-974D-4F77-A2C4-293FD72EBE79}">
      <dsp:nvSpPr>
        <dsp:cNvPr id="0" name=""/>
        <dsp:cNvSpPr/>
      </dsp:nvSpPr>
      <dsp:spPr>
        <a:xfrm>
          <a:off x="799397" y="462587"/>
          <a:ext cx="3822662" cy="3822662"/>
        </a:xfrm>
        <a:prstGeom prst="pie">
          <a:avLst>
            <a:gd name="adj1" fmla="val 12600000"/>
            <a:gd name="adj2" fmla="val 16200000"/>
          </a:avLst>
        </a:prstGeom>
        <a:solidFill>
          <a:schemeClr val="accent1">
            <a:alpha val="90000"/>
            <a:hueOff val="0"/>
            <a:satOff val="0"/>
            <a:lumOff val="0"/>
            <a:alphaOff val="-4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420" tIns="58420" rIns="58420" bIns="58420" numCol="1" spcCol="1270" anchor="ctr" anchorCtr="0">
          <a:noAutofit/>
        </a:bodyPr>
        <a:lstStyle/>
        <a:p>
          <a:pPr marL="0" lvl="0" indent="0" algn="ctr" defTabSz="2044700">
            <a:lnSpc>
              <a:spcPct val="90000"/>
            </a:lnSpc>
            <a:spcBef>
              <a:spcPct val="0"/>
            </a:spcBef>
            <a:spcAft>
              <a:spcPct val="35000"/>
            </a:spcAft>
            <a:buNone/>
          </a:pPr>
          <a:endParaRPr lang="en-US" sz="4600" kern="1200" dirty="0"/>
        </a:p>
      </dsp:txBody>
      <dsp:txXfrm>
        <a:off x="1554828" y="872158"/>
        <a:ext cx="1114943" cy="81914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1EA618-23F5-4250-8643-9EEAEBBAAECC}">
      <dsp:nvSpPr>
        <dsp:cNvPr id="0" name=""/>
        <dsp:cNvSpPr/>
      </dsp:nvSpPr>
      <dsp:spPr>
        <a:xfrm>
          <a:off x="9530665" y="2863596"/>
          <a:ext cx="194223" cy="595619"/>
        </a:xfrm>
        <a:custGeom>
          <a:avLst/>
          <a:gdLst/>
          <a:ahLst/>
          <a:cxnLst/>
          <a:rect l="0" t="0" r="0" b="0"/>
          <a:pathLst>
            <a:path>
              <a:moveTo>
                <a:pt x="0" y="0"/>
              </a:moveTo>
              <a:lnTo>
                <a:pt x="0" y="595619"/>
              </a:lnTo>
              <a:lnTo>
                <a:pt x="194223" y="595619"/>
              </a:lnTo>
            </a:path>
          </a:pathLst>
        </a:custGeom>
        <a:noFill/>
        <a:ln w="28575" cap="flat" cmpd="sng" algn="ctr">
          <a:solidFill>
            <a:scrgbClr r="0" g="0" b="0"/>
          </a:solidFill>
          <a:prstDash val="solid"/>
        </a:ln>
        <a:effectLst/>
      </dsp:spPr>
      <dsp:style>
        <a:lnRef idx="2">
          <a:scrgbClr r="0" g="0" b="0"/>
        </a:lnRef>
        <a:fillRef idx="0">
          <a:scrgbClr r="0" g="0" b="0"/>
        </a:fillRef>
        <a:effectRef idx="0">
          <a:scrgbClr r="0" g="0" b="0"/>
        </a:effectRef>
        <a:fontRef idx="minor"/>
      </dsp:style>
    </dsp:sp>
    <dsp:sp modelId="{58D00A27-55E5-4502-AD23-8BA73E06D7E3}">
      <dsp:nvSpPr>
        <dsp:cNvPr id="0" name=""/>
        <dsp:cNvSpPr/>
      </dsp:nvSpPr>
      <dsp:spPr>
        <a:xfrm>
          <a:off x="5348382" y="1944270"/>
          <a:ext cx="4700213" cy="271913"/>
        </a:xfrm>
        <a:custGeom>
          <a:avLst/>
          <a:gdLst/>
          <a:ahLst/>
          <a:cxnLst/>
          <a:rect l="0" t="0" r="0" b="0"/>
          <a:pathLst>
            <a:path>
              <a:moveTo>
                <a:pt x="0" y="0"/>
              </a:moveTo>
              <a:lnTo>
                <a:pt x="0" y="135956"/>
              </a:lnTo>
              <a:lnTo>
                <a:pt x="4700213" y="135956"/>
              </a:lnTo>
              <a:lnTo>
                <a:pt x="4700213" y="271913"/>
              </a:lnTo>
            </a:path>
          </a:pathLst>
        </a:custGeom>
        <a:noFill/>
        <a:ln w="28575" cap="flat" cmpd="sng" algn="ctr">
          <a:solidFill>
            <a:scrgbClr r="0" g="0" b="0"/>
          </a:solidFill>
          <a:prstDash val="solid"/>
        </a:ln>
        <a:effectLst/>
      </dsp:spPr>
      <dsp:style>
        <a:lnRef idx="2">
          <a:scrgbClr r="0" g="0" b="0"/>
        </a:lnRef>
        <a:fillRef idx="0">
          <a:scrgbClr r="0" g="0" b="0"/>
        </a:fillRef>
        <a:effectRef idx="0">
          <a:scrgbClr r="0" g="0" b="0"/>
        </a:effectRef>
        <a:fontRef idx="minor"/>
      </dsp:style>
    </dsp:sp>
    <dsp:sp modelId="{DFEAFD05-4A15-4A75-9689-4D2CCC988AF9}">
      <dsp:nvSpPr>
        <dsp:cNvPr id="0" name=""/>
        <dsp:cNvSpPr/>
      </dsp:nvSpPr>
      <dsp:spPr>
        <a:xfrm>
          <a:off x="7963928" y="2863596"/>
          <a:ext cx="194223" cy="595619"/>
        </a:xfrm>
        <a:custGeom>
          <a:avLst/>
          <a:gdLst/>
          <a:ahLst/>
          <a:cxnLst/>
          <a:rect l="0" t="0" r="0" b="0"/>
          <a:pathLst>
            <a:path>
              <a:moveTo>
                <a:pt x="0" y="0"/>
              </a:moveTo>
              <a:lnTo>
                <a:pt x="0" y="595619"/>
              </a:lnTo>
              <a:lnTo>
                <a:pt x="194223" y="595619"/>
              </a:lnTo>
            </a:path>
          </a:pathLst>
        </a:custGeom>
        <a:noFill/>
        <a:ln w="28575" cap="flat" cmpd="sng" algn="ctr">
          <a:solidFill>
            <a:scrgbClr r="0" g="0" b="0"/>
          </a:solidFill>
          <a:prstDash val="solid"/>
        </a:ln>
        <a:effectLst/>
      </dsp:spPr>
      <dsp:style>
        <a:lnRef idx="2">
          <a:scrgbClr r="0" g="0" b="0"/>
        </a:lnRef>
        <a:fillRef idx="0">
          <a:scrgbClr r="0" g="0" b="0"/>
        </a:fillRef>
        <a:effectRef idx="0">
          <a:scrgbClr r="0" g="0" b="0"/>
        </a:effectRef>
        <a:fontRef idx="minor"/>
      </dsp:style>
    </dsp:sp>
    <dsp:sp modelId="{A27C48AC-EF55-479D-9438-AC4DE40D52CF}">
      <dsp:nvSpPr>
        <dsp:cNvPr id="0" name=""/>
        <dsp:cNvSpPr/>
      </dsp:nvSpPr>
      <dsp:spPr>
        <a:xfrm>
          <a:off x="5348382" y="1944270"/>
          <a:ext cx="3133475" cy="271913"/>
        </a:xfrm>
        <a:custGeom>
          <a:avLst/>
          <a:gdLst/>
          <a:ahLst/>
          <a:cxnLst/>
          <a:rect l="0" t="0" r="0" b="0"/>
          <a:pathLst>
            <a:path>
              <a:moveTo>
                <a:pt x="0" y="0"/>
              </a:moveTo>
              <a:lnTo>
                <a:pt x="0" y="135956"/>
              </a:lnTo>
              <a:lnTo>
                <a:pt x="3133475" y="135956"/>
              </a:lnTo>
              <a:lnTo>
                <a:pt x="3133475" y="271913"/>
              </a:lnTo>
            </a:path>
          </a:pathLst>
        </a:custGeom>
        <a:noFill/>
        <a:ln w="28575" cap="flat" cmpd="sng" algn="ctr">
          <a:solidFill>
            <a:scrgbClr r="0" g="0" b="0"/>
          </a:solidFill>
          <a:prstDash val="solid"/>
        </a:ln>
        <a:effectLst/>
      </dsp:spPr>
      <dsp:style>
        <a:lnRef idx="2">
          <a:scrgbClr r="0" g="0" b="0"/>
        </a:lnRef>
        <a:fillRef idx="0">
          <a:scrgbClr r="0" g="0" b="0"/>
        </a:fillRef>
        <a:effectRef idx="0">
          <a:scrgbClr r="0" g="0" b="0"/>
        </a:effectRef>
        <a:fontRef idx="minor"/>
      </dsp:style>
    </dsp:sp>
    <dsp:sp modelId="{040FA375-1DAC-451B-9006-6D2AEC512B53}">
      <dsp:nvSpPr>
        <dsp:cNvPr id="0" name=""/>
        <dsp:cNvSpPr/>
      </dsp:nvSpPr>
      <dsp:spPr>
        <a:xfrm>
          <a:off x="6397190" y="2863596"/>
          <a:ext cx="194223" cy="1514944"/>
        </a:xfrm>
        <a:custGeom>
          <a:avLst/>
          <a:gdLst/>
          <a:ahLst/>
          <a:cxnLst/>
          <a:rect l="0" t="0" r="0" b="0"/>
          <a:pathLst>
            <a:path>
              <a:moveTo>
                <a:pt x="0" y="0"/>
              </a:moveTo>
              <a:lnTo>
                <a:pt x="0" y="1514944"/>
              </a:lnTo>
              <a:lnTo>
                <a:pt x="194223" y="1514944"/>
              </a:lnTo>
            </a:path>
          </a:pathLst>
        </a:custGeom>
        <a:noFill/>
        <a:ln w="28575" cap="flat" cmpd="sng" algn="ctr">
          <a:solidFill>
            <a:scrgbClr r="0" g="0" b="0"/>
          </a:solidFill>
          <a:prstDash val="solid"/>
        </a:ln>
        <a:effectLst/>
      </dsp:spPr>
      <dsp:style>
        <a:lnRef idx="2">
          <a:scrgbClr r="0" g="0" b="0"/>
        </a:lnRef>
        <a:fillRef idx="0">
          <a:scrgbClr r="0" g="0" b="0"/>
        </a:fillRef>
        <a:effectRef idx="0">
          <a:scrgbClr r="0" g="0" b="0"/>
        </a:effectRef>
        <a:fontRef idx="minor"/>
      </dsp:style>
    </dsp:sp>
    <dsp:sp modelId="{1F24BB10-C223-4313-B27F-B22B096A44BB}">
      <dsp:nvSpPr>
        <dsp:cNvPr id="0" name=""/>
        <dsp:cNvSpPr/>
      </dsp:nvSpPr>
      <dsp:spPr>
        <a:xfrm>
          <a:off x="6397190" y="2863596"/>
          <a:ext cx="194223" cy="595619"/>
        </a:xfrm>
        <a:custGeom>
          <a:avLst/>
          <a:gdLst/>
          <a:ahLst/>
          <a:cxnLst/>
          <a:rect l="0" t="0" r="0" b="0"/>
          <a:pathLst>
            <a:path>
              <a:moveTo>
                <a:pt x="0" y="0"/>
              </a:moveTo>
              <a:lnTo>
                <a:pt x="0" y="595619"/>
              </a:lnTo>
              <a:lnTo>
                <a:pt x="194223" y="595619"/>
              </a:lnTo>
            </a:path>
          </a:pathLst>
        </a:custGeom>
        <a:noFill/>
        <a:ln w="28575" cap="flat" cmpd="sng" algn="ctr">
          <a:solidFill>
            <a:scrgbClr r="0" g="0" b="0"/>
          </a:solidFill>
          <a:prstDash val="solid"/>
        </a:ln>
        <a:effectLst/>
      </dsp:spPr>
      <dsp:style>
        <a:lnRef idx="2">
          <a:scrgbClr r="0" g="0" b="0"/>
        </a:lnRef>
        <a:fillRef idx="0">
          <a:scrgbClr r="0" g="0" b="0"/>
        </a:fillRef>
        <a:effectRef idx="0">
          <a:scrgbClr r="0" g="0" b="0"/>
        </a:effectRef>
        <a:fontRef idx="minor"/>
      </dsp:style>
    </dsp:sp>
    <dsp:sp modelId="{B3372685-9000-42DA-916C-636A2888807D}">
      <dsp:nvSpPr>
        <dsp:cNvPr id="0" name=""/>
        <dsp:cNvSpPr/>
      </dsp:nvSpPr>
      <dsp:spPr>
        <a:xfrm>
          <a:off x="5348382" y="1944270"/>
          <a:ext cx="1566737" cy="271913"/>
        </a:xfrm>
        <a:custGeom>
          <a:avLst/>
          <a:gdLst/>
          <a:ahLst/>
          <a:cxnLst/>
          <a:rect l="0" t="0" r="0" b="0"/>
          <a:pathLst>
            <a:path>
              <a:moveTo>
                <a:pt x="0" y="0"/>
              </a:moveTo>
              <a:lnTo>
                <a:pt x="0" y="135956"/>
              </a:lnTo>
              <a:lnTo>
                <a:pt x="1566737" y="135956"/>
              </a:lnTo>
              <a:lnTo>
                <a:pt x="1566737" y="271913"/>
              </a:lnTo>
            </a:path>
          </a:pathLst>
        </a:custGeom>
        <a:noFill/>
        <a:ln w="28575" cap="flat" cmpd="sng" algn="ctr">
          <a:solidFill>
            <a:scrgbClr r="0" g="0" b="0"/>
          </a:solidFill>
          <a:prstDash val="solid"/>
        </a:ln>
        <a:effectLst/>
      </dsp:spPr>
      <dsp:style>
        <a:lnRef idx="2">
          <a:scrgbClr r="0" g="0" b="0"/>
        </a:lnRef>
        <a:fillRef idx="0">
          <a:scrgbClr r="0" g="0" b="0"/>
        </a:fillRef>
        <a:effectRef idx="0">
          <a:scrgbClr r="0" g="0" b="0"/>
        </a:effectRef>
        <a:fontRef idx="minor"/>
      </dsp:style>
    </dsp:sp>
    <dsp:sp modelId="{3F651334-D96D-4BE1-99EB-8ACEB0730255}">
      <dsp:nvSpPr>
        <dsp:cNvPr id="0" name=""/>
        <dsp:cNvSpPr/>
      </dsp:nvSpPr>
      <dsp:spPr>
        <a:xfrm>
          <a:off x="4830452" y="2863596"/>
          <a:ext cx="194223" cy="595619"/>
        </a:xfrm>
        <a:custGeom>
          <a:avLst/>
          <a:gdLst/>
          <a:ahLst/>
          <a:cxnLst/>
          <a:rect l="0" t="0" r="0" b="0"/>
          <a:pathLst>
            <a:path>
              <a:moveTo>
                <a:pt x="0" y="0"/>
              </a:moveTo>
              <a:lnTo>
                <a:pt x="0" y="595619"/>
              </a:lnTo>
              <a:lnTo>
                <a:pt x="194223" y="595619"/>
              </a:lnTo>
            </a:path>
          </a:pathLst>
        </a:custGeom>
        <a:noFill/>
        <a:ln w="28575" cap="flat" cmpd="sng" algn="ctr">
          <a:solidFill>
            <a:scrgbClr r="0" g="0" b="0"/>
          </a:solidFill>
          <a:prstDash val="solid"/>
        </a:ln>
        <a:effectLst/>
      </dsp:spPr>
      <dsp:style>
        <a:lnRef idx="2">
          <a:scrgbClr r="0" g="0" b="0"/>
        </a:lnRef>
        <a:fillRef idx="0">
          <a:scrgbClr r="0" g="0" b="0"/>
        </a:fillRef>
        <a:effectRef idx="0">
          <a:scrgbClr r="0" g="0" b="0"/>
        </a:effectRef>
        <a:fontRef idx="minor"/>
      </dsp:style>
    </dsp:sp>
    <dsp:sp modelId="{0AA86E9C-7812-4D29-BED6-ADB7442109D6}">
      <dsp:nvSpPr>
        <dsp:cNvPr id="0" name=""/>
        <dsp:cNvSpPr/>
      </dsp:nvSpPr>
      <dsp:spPr>
        <a:xfrm>
          <a:off x="5302662" y="1944270"/>
          <a:ext cx="91440" cy="271913"/>
        </a:xfrm>
        <a:custGeom>
          <a:avLst/>
          <a:gdLst/>
          <a:ahLst/>
          <a:cxnLst/>
          <a:rect l="0" t="0" r="0" b="0"/>
          <a:pathLst>
            <a:path>
              <a:moveTo>
                <a:pt x="45720" y="0"/>
              </a:moveTo>
              <a:lnTo>
                <a:pt x="45720" y="271913"/>
              </a:lnTo>
            </a:path>
          </a:pathLst>
        </a:custGeom>
        <a:noFill/>
        <a:ln w="28575" cap="flat" cmpd="sng" algn="ctr">
          <a:solidFill>
            <a:scrgbClr r="0" g="0" b="0"/>
          </a:solidFill>
          <a:prstDash val="solid"/>
        </a:ln>
        <a:effectLst/>
      </dsp:spPr>
      <dsp:style>
        <a:lnRef idx="2">
          <a:scrgbClr r="0" g="0" b="0"/>
        </a:lnRef>
        <a:fillRef idx="0">
          <a:scrgbClr r="0" g="0" b="0"/>
        </a:fillRef>
        <a:effectRef idx="0">
          <a:scrgbClr r="0" g="0" b="0"/>
        </a:effectRef>
        <a:fontRef idx="minor"/>
      </dsp:style>
    </dsp:sp>
    <dsp:sp modelId="{93D0EDE7-733B-4DBD-ACAC-601919483D04}">
      <dsp:nvSpPr>
        <dsp:cNvPr id="0" name=""/>
        <dsp:cNvSpPr/>
      </dsp:nvSpPr>
      <dsp:spPr>
        <a:xfrm>
          <a:off x="3263714" y="2863596"/>
          <a:ext cx="194223" cy="595619"/>
        </a:xfrm>
        <a:custGeom>
          <a:avLst/>
          <a:gdLst/>
          <a:ahLst/>
          <a:cxnLst/>
          <a:rect l="0" t="0" r="0" b="0"/>
          <a:pathLst>
            <a:path>
              <a:moveTo>
                <a:pt x="0" y="0"/>
              </a:moveTo>
              <a:lnTo>
                <a:pt x="0" y="595619"/>
              </a:lnTo>
              <a:lnTo>
                <a:pt x="194223" y="595619"/>
              </a:lnTo>
            </a:path>
          </a:pathLst>
        </a:custGeom>
        <a:noFill/>
        <a:ln w="28575" cap="flat" cmpd="sng" algn="ctr">
          <a:solidFill>
            <a:scrgbClr r="0" g="0" b="0"/>
          </a:solidFill>
          <a:prstDash val="solid"/>
        </a:ln>
        <a:effectLst/>
      </dsp:spPr>
      <dsp:style>
        <a:lnRef idx="2">
          <a:scrgbClr r="0" g="0" b="0"/>
        </a:lnRef>
        <a:fillRef idx="0">
          <a:scrgbClr r="0" g="0" b="0"/>
        </a:fillRef>
        <a:effectRef idx="0">
          <a:scrgbClr r="0" g="0" b="0"/>
        </a:effectRef>
        <a:fontRef idx="minor"/>
      </dsp:style>
    </dsp:sp>
    <dsp:sp modelId="{DAFE477D-1664-4DDE-8AEC-59132143B985}">
      <dsp:nvSpPr>
        <dsp:cNvPr id="0" name=""/>
        <dsp:cNvSpPr/>
      </dsp:nvSpPr>
      <dsp:spPr>
        <a:xfrm>
          <a:off x="3781644" y="1944270"/>
          <a:ext cx="1566737" cy="271913"/>
        </a:xfrm>
        <a:custGeom>
          <a:avLst/>
          <a:gdLst/>
          <a:ahLst/>
          <a:cxnLst/>
          <a:rect l="0" t="0" r="0" b="0"/>
          <a:pathLst>
            <a:path>
              <a:moveTo>
                <a:pt x="1566737" y="0"/>
              </a:moveTo>
              <a:lnTo>
                <a:pt x="1566737" y="135956"/>
              </a:lnTo>
              <a:lnTo>
                <a:pt x="0" y="135956"/>
              </a:lnTo>
              <a:lnTo>
                <a:pt x="0" y="271913"/>
              </a:lnTo>
            </a:path>
          </a:pathLst>
        </a:custGeom>
        <a:noFill/>
        <a:ln w="28575" cap="flat" cmpd="sng" algn="ctr">
          <a:solidFill>
            <a:scrgbClr r="0" g="0" b="0"/>
          </a:solidFill>
          <a:prstDash val="solid"/>
        </a:ln>
        <a:effectLst/>
      </dsp:spPr>
      <dsp:style>
        <a:lnRef idx="2">
          <a:scrgbClr r="0" g="0" b="0"/>
        </a:lnRef>
        <a:fillRef idx="0">
          <a:scrgbClr r="0" g="0" b="0"/>
        </a:fillRef>
        <a:effectRef idx="0">
          <a:scrgbClr r="0" g="0" b="0"/>
        </a:effectRef>
        <a:fontRef idx="minor"/>
      </dsp:style>
    </dsp:sp>
    <dsp:sp modelId="{0273D33A-B665-4253-8FCA-5B37F6FB881D}">
      <dsp:nvSpPr>
        <dsp:cNvPr id="0" name=""/>
        <dsp:cNvSpPr/>
      </dsp:nvSpPr>
      <dsp:spPr>
        <a:xfrm>
          <a:off x="1696976" y="2863596"/>
          <a:ext cx="194223" cy="2434270"/>
        </a:xfrm>
        <a:custGeom>
          <a:avLst/>
          <a:gdLst/>
          <a:ahLst/>
          <a:cxnLst/>
          <a:rect l="0" t="0" r="0" b="0"/>
          <a:pathLst>
            <a:path>
              <a:moveTo>
                <a:pt x="0" y="0"/>
              </a:moveTo>
              <a:lnTo>
                <a:pt x="0" y="2434270"/>
              </a:lnTo>
              <a:lnTo>
                <a:pt x="194223" y="2434270"/>
              </a:lnTo>
            </a:path>
          </a:pathLst>
        </a:custGeom>
        <a:noFill/>
        <a:ln w="28575" cap="flat" cmpd="sng" algn="ctr">
          <a:solidFill>
            <a:scrgbClr r="0" g="0" b="0"/>
          </a:solidFill>
          <a:prstDash val="solid"/>
        </a:ln>
        <a:effectLst/>
      </dsp:spPr>
      <dsp:style>
        <a:lnRef idx="2">
          <a:scrgbClr r="0" g="0" b="0"/>
        </a:lnRef>
        <a:fillRef idx="0">
          <a:scrgbClr r="0" g="0" b="0"/>
        </a:fillRef>
        <a:effectRef idx="0">
          <a:scrgbClr r="0" g="0" b="0"/>
        </a:effectRef>
        <a:fontRef idx="minor"/>
      </dsp:style>
    </dsp:sp>
    <dsp:sp modelId="{441DBA13-D963-4391-A65E-5A5A087F6BD8}">
      <dsp:nvSpPr>
        <dsp:cNvPr id="0" name=""/>
        <dsp:cNvSpPr/>
      </dsp:nvSpPr>
      <dsp:spPr>
        <a:xfrm>
          <a:off x="1696976" y="2863596"/>
          <a:ext cx="194223" cy="1514944"/>
        </a:xfrm>
        <a:custGeom>
          <a:avLst/>
          <a:gdLst/>
          <a:ahLst/>
          <a:cxnLst/>
          <a:rect l="0" t="0" r="0" b="0"/>
          <a:pathLst>
            <a:path>
              <a:moveTo>
                <a:pt x="0" y="0"/>
              </a:moveTo>
              <a:lnTo>
                <a:pt x="0" y="1514944"/>
              </a:lnTo>
              <a:lnTo>
                <a:pt x="194223" y="1514944"/>
              </a:lnTo>
            </a:path>
          </a:pathLst>
        </a:custGeom>
        <a:noFill/>
        <a:ln w="28575" cap="flat" cmpd="sng" algn="ctr">
          <a:solidFill>
            <a:scrgbClr r="0" g="0" b="0"/>
          </a:solidFill>
          <a:prstDash val="solid"/>
        </a:ln>
        <a:effectLst/>
      </dsp:spPr>
      <dsp:style>
        <a:lnRef idx="2">
          <a:scrgbClr r="0" g="0" b="0"/>
        </a:lnRef>
        <a:fillRef idx="0">
          <a:scrgbClr r="0" g="0" b="0"/>
        </a:fillRef>
        <a:effectRef idx="0">
          <a:scrgbClr r="0" g="0" b="0"/>
        </a:effectRef>
        <a:fontRef idx="minor"/>
      </dsp:style>
    </dsp:sp>
    <dsp:sp modelId="{1952C184-3005-45C5-8E51-D21099A9E8A1}">
      <dsp:nvSpPr>
        <dsp:cNvPr id="0" name=""/>
        <dsp:cNvSpPr/>
      </dsp:nvSpPr>
      <dsp:spPr>
        <a:xfrm>
          <a:off x="1696976" y="2863596"/>
          <a:ext cx="194223" cy="595619"/>
        </a:xfrm>
        <a:custGeom>
          <a:avLst/>
          <a:gdLst/>
          <a:ahLst/>
          <a:cxnLst/>
          <a:rect l="0" t="0" r="0" b="0"/>
          <a:pathLst>
            <a:path>
              <a:moveTo>
                <a:pt x="0" y="0"/>
              </a:moveTo>
              <a:lnTo>
                <a:pt x="0" y="595619"/>
              </a:lnTo>
              <a:lnTo>
                <a:pt x="194223" y="595619"/>
              </a:lnTo>
            </a:path>
          </a:pathLst>
        </a:custGeom>
        <a:noFill/>
        <a:ln w="28575" cap="flat" cmpd="sng" algn="ctr">
          <a:solidFill>
            <a:scrgbClr r="0" g="0" b="0"/>
          </a:solidFill>
          <a:prstDash val="solid"/>
        </a:ln>
        <a:effectLst/>
      </dsp:spPr>
      <dsp:style>
        <a:lnRef idx="2">
          <a:scrgbClr r="0" g="0" b="0"/>
        </a:lnRef>
        <a:fillRef idx="0">
          <a:scrgbClr r="0" g="0" b="0"/>
        </a:fillRef>
        <a:effectRef idx="0">
          <a:scrgbClr r="0" g="0" b="0"/>
        </a:effectRef>
        <a:fontRef idx="minor"/>
      </dsp:style>
    </dsp:sp>
    <dsp:sp modelId="{A6816227-FE67-4AFA-998D-764C81983B9A}">
      <dsp:nvSpPr>
        <dsp:cNvPr id="0" name=""/>
        <dsp:cNvSpPr/>
      </dsp:nvSpPr>
      <dsp:spPr>
        <a:xfrm>
          <a:off x="2214906" y="1944270"/>
          <a:ext cx="3133475" cy="271913"/>
        </a:xfrm>
        <a:custGeom>
          <a:avLst/>
          <a:gdLst/>
          <a:ahLst/>
          <a:cxnLst/>
          <a:rect l="0" t="0" r="0" b="0"/>
          <a:pathLst>
            <a:path>
              <a:moveTo>
                <a:pt x="3133475" y="0"/>
              </a:moveTo>
              <a:lnTo>
                <a:pt x="3133475" y="135956"/>
              </a:lnTo>
              <a:lnTo>
                <a:pt x="0" y="135956"/>
              </a:lnTo>
              <a:lnTo>
                <a:pt x="0" y="271913"/>
              </a:lnTo>
            </a:path>
          </a:pathLst>
        </a:custGeom>
        <a:noFill/>
        <a:ln w="28575" cap="flat" cmpd="sng" algn="ctr">
          <a:solidFill>
            <a:scrgbClr r="0" g="0" b="0"/>
          </a:solidFill>
          <a:prstDash val="solid"/>
        </a:ln>
        <a:effectLst/>
      </dsp:spPr>
      <dsp:style>
        <a:lnRef idx="2">
          <a:scrgbClr r="0" g="0" b="0"/>
        </a:lnRef>
        <a:fillRef idx="0">
          <a:scrgbClr r="0" g="0" b="0"/>
        </a:fillRef>
        <a:effectRef idx="0">
          <a:scrgbClr r="0" g="0" b="0"/>
        </a:effectRef>
        <a:fontRef idx="minor"/>
      </dsp:style>
    </dsp:sp>
    <dsp:sp modelId="{76922632-91CA-41A2-A1CC-9E75B98AD05E}">
      <dsp:nvSpPr>
        <dsp:cNvPr id="0" name=""/>
        <dsp:cNvSpPr/>
      </dsp:nvSpPr>
      <dsp:spPr>
        <a:xfrm>
          <a:off x="130239" y="2863596"/>
          <a:ext cx="194223" cy="1514944"/>
        </a:xfrm>
        <a:custGeom>
          <a:avLst/>
          <a:gdLst/>
          <a:ahLst/>
          <a:cxnLst/>
          <a:rect l="0" t="0" r="0" b="0"/>
          <a:pathLst>
            <a:path>
              <a:moveTo>
                <a:pt x="0" y="0"/>
              </a:moveTo>
              <a:lnTo>
                <a:pt x="0" y="1514944"/>
              </a:lnTo>
              <a:lnTo>
                <a:pt x="194223" y="1514944"/>
              </a:lnTo>
            </a:path>
          </a:pathLst>
        </a:custGeom>
        <a:noFill/>
        <a:ln w="28575" cap="flat" cmpd="sng" algn="ctr">
          <a:solidFill>
            <a:scrgbClr r="0" g="0" b="0"/>
          </a:solidFill>
          <a:prstDash val="solid"/>
        </a:ln>
        <a:effectLst/>
      </dsp:spPr>
      <dsp:style>
        <a:lnRef idx="2">
          <a:scrgbClr r="0" g="0" b="0"/>
        </a:lnRef>
        <a:fillRef idx="0">
          <a:scrgbClr r="0" g="0" b="0"/>
        </a:fillRef>
        <a:effectRef idx="0">
          <a:scrgbClr r="0" g="0" b="0"/>
        </a:effectRef>
        <a:fontRef idx="minor"/>
      </dsp:style>
    </dsp:sp>
    <dsp:sp modelId="{720C10DB-C345-4620-B59F-708994558782}">
      <dsp:nvSpPr>
        <dsp:cNvPr id="0" name=""/>
        <dsp:cNvSpPr/>
      </dsp:nvSpPr>
      <dsp:spPr>
        <a:xfrm>
          <a:off x="130239" y="2863596"/>
          <a:ext cx="194223" cy="595619"/>
        </a:xfrm>
        <a:custGeom>
          <a:avLst/>
          <a:gdLst/>
          <a:ahLst/>
          <a:cxnLst/>
          <a:rect l="0" t="0" r="0" b="0"/>
          <a:pathLst>
            <a:path>
              <a:moveTo>
                <a:pt x="0" y="0"/>
              </a:moveTo>
              <a:lnTo>
                <a:pt x="0" y="595619"/>
              </a:lnTo>
              <a:lnTo>
                <a:pt x="194223" y="595619"/>
              </a:lnTo>
            </a:path>
          </a:pathLst>
        </a:custGeom>
        <a:noFill/>
        <a:ln w="28575" cap="flat" cmpd="sng" algn="ctr">
          <a:solidFill>
            <a:scrgbClr r="0" g="0" b="0"/>
          </a:solidFill>
          <a:prstDash val="solid"/>
        </a:ln>
        <a:effectLst/>
      </dsp:spPr>
      <dsp:style>
        <a:lnRef idx="2">
          <a:scrgbClr r="0" g="0" b="0"/>
        </a:lnRef>
        <a:fillRef idx="0">
          <a:scrgbClr r="0" g="0" b="0"/>
        </a:fillRef>
        <a:effectRef idx="0">
          <a:scrgbClr r="0" g="0" b="0"/>
        </a:effectRef>
        <a:fontRef idx="minor"/>
      </dsp:style>
    </dsp:sp>
    <dsp:sp modelId="{F587772C-0AA9-4A8C-8B82-6B7DA6737050}">
      <dsp:nvSpPr>
        <dsp:cNvPr id="0" name=""/>
        <dsp:cNvSpPr/>
      </dsp:nvSpPr>
      <dsp:spPr>
        <a:xfrm>
          <a:off x="648169" y="1944270"/>
          <a:ext cx="4700213" cy="271913"/>
        </a:xfrm>
        <a:custGeom>
          <a:avLst/>
          <a:gdLst/>
          <a:ahLst/>
          <a:cxnLst/>
          <a:rect l="0" t="0" r="0" b="0"/>
          <a:pathLst>
            <a:path>
              <a:moveTo>
                <a:pt x="4700213" y="0"/>
              </a:moveTo>
              <a:lnTo>
                <a:pt x="4700213" y="135956"/>
              </a:lnTo>
              <a:lnTo>
                <a:pt x="0" y="135956"/>
              </a:lnTo>
              <a:lnTo>
                <a:pt x="0" y="271913"/>
              </a:lnTo>
            </a:path>
          </a:pathLst>
        </a:custGeom>
        <a:noFill/>
        <a:ln w="28575" cap="flat" cmpd="sng" algn="ctr">
          <a:solidFill>
            <a:scrgbClr r="0" g="0" b="0"/>
          </a:solidFill>
          <a:prstDash val="solid"/>
        </a:ln>
        <a:effectLst/>
      </dsp:spPr>
      <dsp:style>
        <a:lnRef idx="2">
          <a:scrgbClr r="0" g="0" b="0"/>
        </a:lnRef>
        <a:fillRef idx="0">
          <a:scrgbClr r="0" g="0" b="0"/>
        </a:fillRef>
        <a:effectRef idx="0">
          <a:scrgbClr r="0" g="0" b="0"/>
        </a:effectRef>
        <a:fontRef idx="minor"/>
      </dsp:style>
    </dsp:sp>
    <dsp:sp modelId="{46174BFA-86FB-40C4-9C21-0BA1745A5524}">
      <dsp:nvSpPr>
        <dsp:cNvPr id="0" name=""/>
        <dsp:cNvSpPr/>
      </dsp:nvSpPr>
      <dsp:spPr>
        <a:xfrm>
          <a:off x="1941232" y="1296858"/>
          <a:ext cx="6814299" cy="647412"/>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b="1" kern="1200" dirty="0"/>
            <a:t>One Windows</a:t>
          </a:r>
        </a:p>
      </dsp:txBody>
      <dsp:txXfrm>
        <a:off x="1941232" y="1296858"/>
        <a:ext cx="6814299" cy="647412"/>
      </dsp:txXfrm>
    </dsp:sp>
    <dsp:sp modelId="{52814F0A-6D45-4178-9AEC-C1B432E6511F}">
      <dsp:nvSpPr>
        <dsp:cNvPr id="0" name=""/>
        <dsp:cNvSpPr/>
      </dsp:nvSpPr>
      <dsp:spPr>
        <a:xfrm>
          <a:off x="756" y="2216183"/>
          <a:ext cx="1294824" cy="647412"/>
        </a:xfrm>
        <a:prstGeom prst="rect">
          <a:avLst/>
        </a:prstGeom>
        <a:solidFill>
          <a:schemeClr val="bg2">
            <a:lumMod val="5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b="1" kern="1200" dirty="0"/>
            <a:t>Desktop</a:t>
          </a:r>
          <a:br>
            <a:rPr lang="en-US" sz="1700" b="1" kern="1200" dirty="0"/>
          </a:br>
          <a:r>
            <a:rPr lang="en-US" sz="1700" b="1" kern="1200" dirty="0"/>
            <a:t>SKU</a:t>
          </a:r>
        </a:p>
      </dsp:txBody>
      <dsp:txXfrm>
        <a:off x="756" y="2216183"/>
        <a:ext cx="1294824" cy="647412"/>
      </dsp:txXfrm>
    </dsp:sp>
    <dsp:sp modelId="{C827E59D-9864-409D-8727-5E29101BDADD}">
      <dsp:nvSpPr>
        <dsp:cNvPr id="0" name=""/>
        <dsp:cNvSpPr/>
      </dsp:nvSpPr>
      <dsp:spPr>
        <a:xfrm>
          <a:off x="324462" y="3135509"/>
          <a:ext cx="1294824" cy="647412"/>
        </a:xfrm>
        <a:prstGeom prst="rect">
          <a:avLst/>
        </a:prstGeom>
        <a:solidFill>
          <a:schemeClr val="accent4">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b="1" kern="1200" dirty="0"/>
            <a:t>PC</a:t>
          </a:r>
        </a:p>
      </dsp:txBody>
      <dsp:txXfrm>
        <a:off x="324462" y="3135509"/>
        <a:ext cx="1294824" cy="647412"/>
      </dsp:txXfrm>
    </dsp:sp>
    <dsp:sp modelId="{C5B07D43-9EE9-4854-9D4F-E8DAF99ED14C}">
      <dsp:nvSpPr>
        <dsp:cNvPr id="0" name=""/>
        <dsp:cNvSpPr/>
      </dsp:nvSpPr>
      <dsp:spPr>
        <a:xfrm>
          <a:off x="324462" y="4054834"/>
          <a:ext cx="1294824" cy="647412"/>
        </a:xfrm>
        <a:prstGeom prst="rect">
          <a:avLst/>
        </a:prstGeom>
        <a:solidFill>
          <a:schemeClr val="accent4">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b="1" kern="1200" dirty="0"/>
            <a:t>2 in 1</a:t>
          </a:r>
        </a:p>
      </dsp:txBody>
      <dsp:txXfrm>
        <a:off x="324462" y="4054834"/>
        <a:ext cx="1294824" cy="647412"/>
      </dsp:txXfrm>
    </dsp:sp>
    <dsp:sp modelId="{D1B9F142-2140-4775-A9B0-17DC12813460}">
      <dsp:nvSpPr>
        <dsp:cNvPr id="0" name=""/>
        <dsp:cNvSpPr/>
      </dsp:nvSpPr>
      <dsp:spPr>
        <a:xfrm>
          <a:off x="1567494" y="2216183"/>
          <a:ext cx="1294824" cy="647412"/>
        </a:xfrm>
        <a:prstGeom prst="rect">
          <a:avLst/>
        </a:prstGeom>
        <a:solidFill>
          <a:schemeClr val="bg2">
            <a:lumMod val="5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b="1" kern="1200" dirty="0"/>
            <a:t>Mobile</a:t>
          </a:r>
          <a:br>
            <a:rPr lang="en-US" sz="1700" b="1" kern="1200" dirty="0"/>
          </a:br>
          <a:r>
            <a:rPr lang="en-US" sz="1700" b="1" kern="1200" dirty="0"/>
            <a:t>SKU</a:t>
          </a:r>
        </a:p>
      </dsp:txBody>
      <dsp:txXfrm>
        <a:off x="1567494" y="2216183"/>
        <a:ext cx="1294824" cy="647412"/>
      </dsp:txXfrm>
    </dsp:sp>
    <dsp:sp modelId="{55371FD5-665B-4201-BD8E-AF69B9DDD1CB}">
      <dsp:nvSpPr>
        <dsp:cNvPr id="0" name=""/>
        <dsp:cNvSpPr/>
      </dsp:nvSpPr>
      <dsp:spPr>
        <a:xfrm>
          <a:off x="1891200" y="3135509"/>
          <a:ext cx="1294824" cy="647412"/>
        </a:xfrm>
        <a:prstGeom prst="rect">
          <a:avLst/>
        </a:prstGeom>
        <a:solidFill>
          <a:schemeClr val="accent4">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b="1" kern="1200" dirty="0"/>
            <a:t>Tablet</a:t>
          </a:r>
        </a:p>
      </dsp:txBody>
      <dsp:txXfrm>
        <a:off x="1891200" y="3135509"/>
        <a:ext cx="1294824" cy="647412"/>
      </dsp:txXfrm>
    </dsp:sp>
    <dsp:sp modelId="{76560BC8-D748-4DCD-A613-3CD910968CC8}">
      <dsp:nvSpPr>
        <dsp:cNvPr id="0" name=""/>
        <dsp:cNvSpPr/>
      </dsp:nvSpPr>
      <dsp:spPr>
        <a:xfrm>
          <a:off x="1891200" y="4054834"/>
          <a:ext cx="1294824" cy="647412"/>
        </a:xfrm>
        <a:prstGeom prst="rect">
          <a:avLst/>
        </a:prstGeom>
        <a:solidFill>
          <a:schemeClr val="accent4">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b="1" kern="1200" dirty="0"/>
            <a:t>Phablet</a:t>
          </a:r>
        </a:p>
      </dsp:txBody>
      <dsp:txXfrm>
        <a:off x="1891200" y="4054834"/>
        <a:ext cx="1294824" cy="647412"/>
      </dsp:txXfrm>
    </dsp:sp>
    <dsp:sp modelId="{7A7C9D79-9CDD-429F-BCDF-8F5D6271BB35}">
      <dsp:nvSpPr>
        <dsp:cNvPr id="0" name=""/>
        <dsp:cNvSpPr/>
      </dsp:nvSpPr>
      <dsp:spPr>
        <a:xfrm>
          <a:off x="1891200" y="4974160"/>
          <a:ext cx="1294824" cy="647412"/>
        </a:xfrm>
        <a:prstGeom prst="rect">
          <a:avLst/>
        </a:prstGeom>
        <a:solidFill>
          <a:schemeClr val="accent4">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b="1" kern="1200" dirty="0"/>
            <a:t>Phone</a:t>
          </a:r>
        </a:p>
      </dsp:txBody>
      <dsp:txXfrm>
        <a:off x="1891200" y="4974160"/>
        <a:ext cx="1294824" cy="647412"/>
      </dsp:txXfrm>
    </dsp:sp>
    <dsp:sp modelId="{3BBDBC3E-68A9-4B8B-AF79-06C1BDDF1359}">
      <dsp:nvSpPr>
        <dsp:cNvPr id="0" name=""/>
        <dsp:cNvSpPr/>
      </dsp:nvSpPr>
      <dsp:spPr>
        <a:xfrm>
          <a:off x="3134232" y="2216183"/>
          <a:ext cx="1294824" cy="647412"/>
        </a:xfrm>
        <a:prstGeom prst="rect">
          <a:avLst/>
        </a:prstGeom>
        <a:solidFill>
          <a:schemeClr val="bg2">
            <a:lumMod val="5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b="1" kern="1200" dirty="0"/>
            <a:t>Xbox</a:t>
          </a:r>
          <a:br>
            <a:rPr lang="en-US" sz="1700" b="1" kern="1200" dirty="0"/>
          </a:br>
          <a:r>
            <a:rPr lang="en-US" sz="1700" b="1" kern="1200" dirty="0"/>
            <a:t>SKU</a:t>
          </a:r>
        </a:p>
      </dsp:txBody>
      <dsp:txXfrm>
        <a:off x="3134232" y="2216183"/>
        <a:ext cx="1294824" cy="647412"/>
      </dsp:txXfrm>
    </dsp:sp>
    <dsp:sp modelId="{310AF326-395C-4B5A-A52C-A84139AEE262}">
      <dsp:nvSpPr>
        <dsp:cNvPr id="0" name=""/>
        <dsp:cNvSpPr/>
      </dsp:nvSpPr>
      <dsp:spPr>
        <a:xfrm>
          <a:off x="3457938" y="3135509"/>
          <a:ext cx="1294824" cy="647412"/>
        </a:xfrm>
        <a:prstGeom prst="rect">
          <a:avLst/>
        </a:prstGeom>
        <a:solidFill>
          <a:schemeClr val="accent4">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b="1" kern="1200" dirty="0"/>
            <a:t>Xbox</a:t>
          </a:r>
        </a:p>
      </dsp:txBody>
      <dsp:txXfrm>
        <a:off x="3457938" y="3135509"/>
        <a:ext cx="1294824" cy="647412"/>
      </dsp:txXfrm>
    </dsp:sp>
    <dsp:sp modelId="{015BFCA0-D7B4-4524-A9FC-58703D254F55}">
      <dsp:nvSpPr>
        <dsp:cNvPr id="0" name=""/>
        <dsp:cNvSpPr/>
      </dsp:nvSpPr>
      <dsp:spPr>
        <a:xfrm>
          <a:off x="4700970" y="2216183"/>
          <a:ext cx="1294824" cy="647412"/>
        </a:xfrm>
        <a:prstGeom prst="rect">
          <a:avLst/>
        </a:prstGeom>
        <a:solidFill>
          <a:schemeClr val="bg2">
            <a:lumMod val="5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b="1" kern="1200" dirty="0" err="1"/>
            <a:t>IoT</a:t>
          </a:r>
          <a:br>
            <a:rPr lang="en-US" sz="1700" b="1" kern="1200" dirty="0"/>
          </a:br>
          <a:r>
            <a:rPr lang="en-US" sz="1700" b="1" kern="1200" dirty="0"/>
            <a:t>SKU</a:t>
          </a:r>
        </a:p>
      </dsp:txBody>
      <dsp:txXfrm>
        <a:off x="4700970" y="2216183"/>
        <a:ext cx="1294824" cy="647412"/>
      </dsp:txXfrm>
    </dsp:sp>
    <dsp:sp modelId="{577A8D08-77DF-422B-B624-039EB27CBBDD}">
      <dsp:nvSpPr>
        <dsp:cNvPr id="0" name=""/>
        <dsp:cNvSpPr/>
      </dsp:nvSpPr>
      <dsp:spPr>
        <a:xfrm>
          <a:off x="5024676" y="3135509"/>
          <a:ext cx="1294824" cy="647412"/>
        </a:xfrm>
        <a:prstGeom prst="rect">
          <a:avLst/>
        </a:prstGeom>
        <a:solidFill>
          <a:schemeClr val="accent4">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b="1" kern="1200" dirty="0"/>
            <a:t>Band</a:t>
          </a:r>
        </a:p>
      </dsp:txBody>
      <dsp:txXfrm>
        <a:off x="5024676" y="3135509"/>
        <a:ext cx="1294824" cy="647412"/>
      </dsp:txXfrm>
    </dsp:sp>
    <dsp:sp modelId="{130A5726-B7CB-42EA-8D96-350A2C5D77A9}">
      <dsp:nvSpPr>
        <dsp:cNvPr id="0" name=""/>
        <dsp:cNvSpPr/>
      </dsp:nvSpPr>
      <dsp:spPr>
        <a:xfrm>
          <a:off x="6267707" y="2216183"/>
          <a:ext cx="1294824" cy="647412"/>
        </a:xfrm>
        <a:prstGeom prst="rect">
          <a:avLst/>
        </a:prstGeom>
        <a:solidFill>
          <a:schemeClr val="bg2">
            <a:lumMod val="5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b="1" kern="1200" dirty="0" err="1"/>
            <a:t>IoT</a:t>
          </a:r>
          <a:r>
            <a:rPr lang="en-US" sz="1700" b="1" kern="1200" dirty="0"/>
            <a:t> headless</a:t>
          </a:r>
          <a:br>
            <a:rPr lang="en-US" sz="1700" b="1" kern="1200" dirty="0"/>
          </a:br>
          <a:r>
            <a:rPr lang="en-US" sz="1700" b="1" kern="1200" dirty="0"/>
            <a:t>SKU</a:t>
          </a:r>
        </a:p>
      </dsp:txBody>
      <dsp:txXfrm>
        <a:off x="6267707" y="2216183"/>
        <a:ext cx="1294824" cy="647412"/>
      </dsp:txXfrm>
    </dsp:sp>
    <dsp:sp modelId="{209EA2A0-2FC8-4C66-ADB3-CFD62EB58D22}">
      <dsp:nvSpPr>
        <dsp:cNvPr id="0" name=""/>
        <dsp:cNvSpPr/>
      </dsp:nvSpPr>
      <dsp:spPr>
        <a:xfrm>
          <a:off x="6591414" y="3135509"/>
          <a:ext cx="1294824" cy="647412"/>
        </a:xfrm>
        <a:prstGeom prst="rect">
          <a:avLst/>
        </a:prstGeom>
        <a:solidFill>
          <a:schemeClr val="accent4">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b="1" kern="1200" dirty="0"/>
            <a:t>Raspberry Pi</a:t>
          </a:r>
        </a:p>
      </dsp:txBody>
      <dsp:txXfrm>
        <a:off x="6591414" y="3135509"/>
        <a:ext cx="1294824" cy="647412"/>
      </dsp:txXfrm>
    </dsp:sp>
    <dsp:sp modelId="{B3C86468-A461-40A6-99BD-FE6C9A9B679C}">
      <dsp:nvSpPr>
        <dsp:cNvPr id="0" name=""/>
        <dsp:cNvSpPr/>
      </dsp:nvSpPr>
      <dsp:spPr>
        <a:xfrm>
          <a:off x="6591414" y="4054834"/>
          <a:ext cx="1294824" cy="647412"/>
        </a:xfrm>
        <a:prstGeom prst="rect">
          <a:avLst/>
        </a:prstGeom>
        <a:solidFill>
          <a:schemeClr val="accent4">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b="1" kern="1200" dirty="0"/>
            <a:t>Home Automation</a:t>
          </a:r>
        </a:p>
      </dsp:txBody>
      <dsp:txXfrm>
        <a:off x="6591414" y="4054834"/>
        <a:ext cx="1294824" cy="647412"/>
      </dsp:txXfrm>
    </dsp:sp>
    <dsp:sp modelId="{CED667BA-B54D-4657-8704-D6286F4A8733}">
      <dsp:nvSpPr>
        <dsp:cNvPr id="0" name=""/>
        <dsp:cNvSpPr/>
      </dsp:nvSpPr>
      <dsp:spPr>
        <a:xfrm>
          <a:off x="7834445" y="2216183"/>
          <a:ext cx="1294824" cy="647412"/>
        </a:xfrm>
        <a:prstGeom prst="rect">
          <a:avLst/>
        </a:prstGeom>
        <a:solidFill>
          <a:schemeClr val="bg2">
            <a:lumMod val="5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b="1" kern="1200" dirty="0"/>
            <a:t>Surface Hub</a:t>
          </a:r>
          <a:br>
            <a:rPr lang="en-US" sz="1700" b="1" kern="1200" dirty="0"/>
          </a:br>
          <a:r>
            <a:rPr lang="en-US" sz="1700" b="1" kern="1200" dirty="0"/>
            <a:t>SKU</a:t>
          </a:r>
        </a:p>
      </dsp:txBody>
      <dsp:txXfrm>
        <a:off x="7834445" y="2216183"/>
        <a:ext cx="1294824" cy="647412"/>
      </dsp:txXfrm>
    </dsp:sp>
    <dsp:sp modelId="{0165315F-5017-48A8-A4EA-EB23A9CBFD1B}">
      <dsp:nvSpPr>
        <dsp:cNvPr id="0" name=""/>
        <dsp:cNvSpPr/>
      </dsp:nvSpPr>
      <dsp:spPr>
        <a:xfrm>
          <a:off x="8158151" y="3135509"/>
          <a:ext cx="1294824" cy="647412"/>
        </a:xfrm>
        <a:prstGeom prst="rect">
          <a:avLst/>
        </a:prstGeom>
        <a:solidFill>
          <a:schemeClr val="accent4">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b="1" kern="1200" dirty="0"/>
            <a:t>Surface Hub</a:t>
          </a:r>
        </a:p>
      </dsp:txBody>
      <dsp:txXfrm>
        <a:off x="8158151" y="3135509"/>
        <a:ext cx="1294824" cy="647412"/>
      </dsp:txXfrm>
    </dsp:sp>
    <dsp:sp modelId="{AFB86023-1A5B-4676-B990-1065FD3F5EB0}">
      <dsp:nvSpPr>
        <dsp:cNvPr id="0" name=""/>
        <dsp:cNvSpPr/>
      </dsp:nvSpPr>
      <dsp:spPr>
        <a:xfrm>
          <a:off x="9401183" y="2216183"/>
          <a:ext cx="1294824" cy="647412"/>
        </a:xfrm>
        <a:prstGeom prst="rect">
          <a:avLst/>
        </a:prstGeom>
        <a:solidFill>
          <a:schemeClr val="bg2">
            <a:lumMod val="5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b="1" kern="1200" dirty="0"/>
            <a:t>Holographic</a:t>
          </a:r>
          <a:br>
            <a:rPr lang="en-US" sz="1700" b="1" kern="1200" dirty="0"/>
          </a:br>
          <a:r>
            <a:rPr lang="en-US" sz="1700" b="1" kern="1200" dirty="0"/>
            <a:t>SKU</a:t>
          </a:r>
        </a:p>
      </dsp:txBody>
      <dsp:txXfrm>
        <a:off x="9401183" y="2216183"/>
        <a:ext cx="1294824" cy="647412"/>
      </dsp:txXfrm>
    </dsp:sp>
    <dsp:sp modelId="{8E387308-5884-476C-A86D-2081CBBA7F30}">
      <dsp:nvSpPr>
        <dsp:cNvPr id="0" name=""/>
        <dsp:cNvSpPr/>
      </dsp:nvSpPr>
      <dsp:spPr>
        <a:xfrm>
          <a:off x="9724889" y="3135509"/>
          <a:ext cx="1294824" cy="647412"/>
        </a:xfrm>
        <a:prstGeom prst="rect">
          <a:avLst/>
        </a:prstGeom>
        <a:solidFill>
          <a:schemeClr val="accent4">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b="1" kern="1200" dirty="0"/>
            <a:t>HoloLens</a:t>
          </a:r>
        </a:p>
      </dsp:txBody>
      <dsp:txXfrm>
        <a:off x="9724889" y="3135509"/>
        <a:ext cx="1294824" cy="647412"/>
      </dsp:txXfrm>
    </dsp:sp>
  </dsp:spTree>
</dsp:drawing>
</file>

<file path=ppt/diagrams/layout1.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464F5833-6C60-4082-AD3B-D70721FF8A39}" type="datetimeFigureOut">
              <a:rPr lang="en-US" smtClean="0"/>
              <a:t>8/19/2016</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08EB7A1E-F434-4EAC-AEBD-7592D7920805}" type="slidenum">
              <a:rPr lang="en-US" smtClean="0"/>
              <a:t>‹#›</a:t>
            </a:fld>
            <a:endParaRPr lang="en-US"/>
          </a:p>
        </p:txBody>
      </p:sp>
    </p:spTree>
    <p:extLst>
      <p:ext uri="{BB962C8B-B14F-4D97-AF65-F5344CB8AC3E}">
        <p14:creationId xmlns:p14="http://schemas.microsoft.com/office/powerpoint/2010/main" val="36551800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8B2A63B0-0A9F-4A15-A3C9-4160253A81CB}" type="datetimeFigureOut">
              <a:rPr lang="en-US" smtClean="0"/>
              <a:t>8/19/2016</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3FAC0659-34C9-4BAF-A7FA-59E8DF72899F}" type="slidenum">
              <a:rPr lang="en-US" smtClean="0"/>
              <a:t>‹#›</a:t>
            </a:fld>
            <a:endParaRPr lang="en-US"/>
          </a:p>
        </p:txBody>
      </p:sp>
    </p:spTree>
    <p:extLst>
      <p:ext uri="{BB962C8B-B14F-4D97-AF65-F5344CB8AC3E}">
        <p14:creationId xmlns:p14="http://schemas.microsoft.com/office/powerpoint/2010/main" val="710535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FAC0659-34C9-4BAF-A7FA-59E8DF72899F}" type="slidenum">
              <a:rPr lang="en-US" smtClean="0"/>
              <a:t>1</a:t>
            </a:fld>
            <a:endParaRPr lang="en-US"/>
          </a:p>
        </p:txBody>
      </p:sp>
    </p:spTree>
    <p:extLst>
      <p:ext uri="{BB962C8B-B14F-4D97-AF65-F5344CB8AC3E}">
        <p14:creationId xmlns:p14="http://schemas.microsoft.com/office/powerpoint/2010/main" val="2528133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your application’s Package Manifest, you will have a declaration such as this.</a:t>
            </a:r>
          </a:p>
          <a:p>
            <a:endParaRPr lang="en-US" dirty="0"/>
          </a:p>
          <a:p>
            <a:r>
              <a:rPr lang="en-US" dirty="0"/>
              <a:t>What this says is that this app was built against UWP version 10.0.10240.0. When you create your first UWP apps, the </a:t>
            </a:r>
            <a:r>
              <a:rPr lang="en-US" dirty="0" err="1"/>
              <a:t>MaxVersionTested</a:t>
            </a:r>
            <a:r>
              <a:rPr lang="en-US" dirty="0"/>
              <a:t> will also be set to 10.0.10240.0, but imagine a time in the future, when newer versions of the UWP have been released</a:t>
            </a:r>
            <a:r>
              <a:rPr lang="en-US" baseline="0" dirty="0"/>
              <a:t> to install side by side with earlier versions.</a:t>
            </a:r>
          </a:p>
          <a:p>
            <a:endParaRPr lang="en-US" baseline="0" dirty="0"/>
          </a:p>
          <a:p>
            <a:r>
              <a:rPr lang="en-US" baseline="0" dirty="0"/>
              <a:t>If you the developer have tested this app on UWP version 10.0.14393.0, you can declare this in the manifest. What this then says is that this app package will run just great on 10.0.14393.0. It doesn’t mean it cannot run on later versions, just that if it does, then the runtime should enforce version 10.0.14393.0 behaviors.</a:t>
            </a:r>
          </a:p>
          <a:p>
            <a:endParaRPr lang="en-US" baseline="0" dirty="0"/>
          </a:p>
          <a:p>
            <a:r>
              <a:rPr lang="en-US" baseline="0" dirty="0"/>
              <a:t>The Windows Store uses this information to ensure the best available version of an app package gets deployed to target machines.</a:t>
            </a:r>
            <a:endParaRPr lang="en-US" dirty="0"/>
          </a:p>
        </p:txBody>
      </p:sp>
      <p:sp>
        <p:nvSpPr>
          <p:cNvPr id="4" name="Slide Number Placeholder 3"/>
          <p:cNvSpPr>
            <a:spLocks noGrp="1"/>
          </p:cNvSpPr>
          <p:nvPr>
            <p:ph type="sldNum" sz="quarter" idx="10"/>
          </p:nvPr>
        </p:nvSpPr>
        <p:spPr/>
        <p:txBody>
          <a:bodyPr/>
          <a:lstStyle/>
          <a:p>
            <a:fld id="{D4F5D752-FC93-417C-877D-A7C75D5CAF74}" type="slidenum">
              <a:rPr lang="en-US" smtClean="0">
                <a:solidFill>
                  <a:prstClr val="black"/>
                </a:solidFill>
              </a:rPr>
              <a:pPr/>
              <a:t>10</a:t>
            </a:fld>
            <a:endParaRPr lang="en-US">
              <a:solidFill>
                <a:prstClr val="black"/>
              </a:solidFill>
            </a:endParaRPr>
          </a:p>
        </p:txBody>
      </p:sp>
    </p:spTree>
    <p:extLst>
      <p:ext uri="{BB962C8B-B14F-4D97-AF65-F5344CB8AC3E}">
        <p14:creationId xmlns:p14="http://schemas.microsoft.com/office/powerpoint/2010/main" val="25698076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The old days of 3 year OS engineering cycles, at the end of which we release a big new version of Windows, or a major Service Pack – those days are gone. Instead, Windows 10 is more of OS platform that is ‘Windows as a Service’ – a continuously serviced, continuously improved, continuously enhanced operating system.</a:t>
            </a:r>
          </a:p>
          <a:p>
            <a:endParaRPr lang="en-GB" baseline="0" dirty="0"/>
          </a:p>
          <a:p>
            <a:r>
              <a:rPr lang="en-GB" baseline="0" dirty="0"/>
              <a:t>And the UWP is the guaranteed API surface that you build apps against. It too is continuously enhanced and new versions will be released at regular intervals, but it has its own update cadence that is independent of the OS.</a:t>
            </a:r>
          </a:p>
          <a:p>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11</a:t>
            </a:fld>
            <a:endParaRPr lang="en-US"/>
          </a:p>
        </p:txBody>
      </p:sp>
    </p:spTree>
    <p:extLst>
      <p:ext uri="{BB962C8B-B14F-4D97-AF65-F5344CB8AC3E}">
        <p14:creationId xmlns:p14="http://schemas.microsoft.com/office/powerpoint/2010/main" val="34794923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on top of the UWP, you build your universal Windows app.</a:t>
            </a:r>
          </a:p>
          <a:p>
            <a:r>
              <a:rPr lang="en-GB" dirty="0"/>
              <a:t>Unlike in Windows 8.1, where a universal 8.1 app creates separate binaries for PC and for Phone, with UWP it truly is a single app package that can run</a:t>
            </a:r>
            <a:r>
              <a:rPr lang="en-GB" baseline="0" dirty="0"/>
              <a:t> on any UWP device.</a:t>
            </a:r>
          </a:p>
          <a:p>
            <a:r>
              <a:rPr lang="en-GB" baseline="0" dirty="0"/>
              <a:t>The runtime on each device family is able to run UWP apps whatever the device.</a:t>
            </a:r>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12</a:t>
            </a:fld>
            <a:endParaRPr lang="en-US"/>
          </a:p>
        </p:txBody>
      </p:sp>
    </p:spTree>
    <p:extLst>
      <p:ext uri="{BB962C8B-B14F-4D97-AF65-F5344CB8AC3E}">
        <p14:creationId xmlns:p14="http://schemas.microsoft.com/office/powerpoint/2010/main" val="32804493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Windows</a:t>
            </a:r>
            <a:r>
              <a:rPr lang="en-GB" baseline="0" dirty="0"/>
              <a:t> 10 offers an unprecedented opportunity for developers: the same core operating system across all Windows 10 devices, a common app platform, a single dev </a:t>
            </a:r>
            <a:r>
              <a:rPr lang="en-GB" baseline="0" dirty="0" err="1"/>
              <a:t>center</a:t>
            </a:r>
            <a:r>
              <a:rPr lang="en-GB" baseline="0" dirty="0"/>
              <a:t> where the developer can manage their app submissions for all Windows 10 devices, and a single Windows Store for app deployment, including special access for Businesses and Education.</a:t>
            </a:r>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13</a:t>
            </a:fld>
            <a:endParaRPr lang="en-US"/>
          </a:p>
        </p:txBody>
      </p:sp>
    </p:spTree>
    <p:extLst>
      <p:ext uri="{BB962C8B-B14F-4D97-AF65-F5344CB8AC3E}">
        <p14:creationId xmlns:p14="http://schemas.microsoft.com/office/powerpoint/2010/main" val="5351617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Let’s take a look again at the device families. As we said before, we are dividing Windows 10 into broad groupings of similar devices, called</a:t>
            </a:r>
            <a:r>
              <a:rPr lang="en-GB" baseline="0" dirty="0"/>
              <a:t> device families.</a:t>
            </a:r>
          </a:p>
          <a:p>
            <a:endParaRPr lang="en-GB" baseline="0" dirty="0"/>
          </a:p>
          <a:p>
            <a:r>
              <a:rPr lang="en-GB" baseline="0" dirty="0"/>
              <a:t>And while all these device families offer a distinctive user experience to the end user, they all run the same app platform so you can create apps that run across a broad range of these device families.</a:t>
            </a:r>
          </a:p>
          <a:p>
            <a:endParaRPr lang="en-GB" baseline="0" dirty="0"/>
          </a:p>
          <a:p>
            <a:r>
              <a:rPr lang="en-GB" baseline="0" dirty="0"/>
              <a:t>This commonality is a strength – but what we are *not* saying is that you have to create some kind of ‘lowest common denominator’ app that works adequately across devices. We want you to create apps that shine on each device and offer the best possible user experience to end-users of your app.</a:t>
            </a:r>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14</a:t>
            </a:fld>
            <a:endParaRPr lang="en-US"/>
          </a:p>
        </p:txBody>
      </p:sp>
    </p:spTree>
    <p:extLst>
      <p:ext uri="{BB962C8B-B14F-4D97-AF65-F5344CB8AC3E}">
        <p14:creationId xmlns:p14="http://schemas.microsoft.com/office/powerpoint/2010/main" val="21928610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a:t>
            </a:r>
            <a:r>
              <a:rPr lang="en-GB" baseline="0" dirty="0"/>
              <a:t> you think about the primary user interface of each device family – the Windows shell – each device family offers its own user experience that is appropriate for that device. Each device family also has its own distinctive features that create a great user experience for users of that device. There are also a small number of APIs specific to each device family that you can call to create differentiating experiences on each device – we’ll come onto that in a short while.</a:t>
            </a:r>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15</a:t>
            </a:fld>
            <a:endParaRPr lang="en-US"/>
          </a:p>
        </p:txBody>
      </p:sp>
    </p:spTree>
    <p:extLst>
      <p:ext uri="{BB962C8B-B14F-4D97-AF65-F5344CB8AC3E}">
        <p14:creationId xmlns:p14="http://schemas.microsoft.com/office/powerpoint/2010/main" val="37153073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Adapting the UI to different</a:t>
            </a:r>
            <a:r>
              <a:rPr lang="en-GB" baseline="0" dirty="0"/>
              <a:t> screens is the major part of creating an app that works across different device families, but you may also want to call device family-specific APIs to create unique experiences on different devices.</a:t>
            </a:r>
          </a:p>
          <a:p>
            <a:r>
              <a:rPr lang="en-GB" baseline="0" dirty="0"/>
              <a:t>You can do this using something we call ‘Adaptive code’.</a:t>
            </a:r>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16</a:t>
            </a:fld>
            <a:endParaRPr lang="en-US"/>
          </a:p>
        </p:txBody>
      </p:sp>
    </p:spTree>
    <p:extLst>
      <p:ext uri="{BB962C8B-B14F-4D97-AF65-F5344CB8AC3E}">
        <p14:creationId xmlns:p14="http://schemas.microsoft.com/office/powerpoint/2010/main" val="31269350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Although the majority</a:t>
            </a:r>
            <a:r>
              <a:rPr lang="en-GB" baseline="0" dirty="0"/>
              <a:t> of the APIs you need for a UWP app are in the common API set, we also make available device family-specific APIs. We release these as Platform Extension SDKs. You can add a reference to these extension </a:t>
            </a:r>
            <a:r>
              <a:rPr lang="en-GB" baseline="0" dirty="0" err="1"/>
              <a:t>SDKsin</a:t>
            </a:r>
            <a:r>
              <a:rPr lang="en-GB" baseline="0" dirty="0"/>
              <a:t> exactly the same way as any other reference library.</a:t>
            </a:r>
          </a:p>
          <a:p>
            <a:pPr algn="l"/>
            <a:r>
              <a:rPr lang="en-GB" baseline="0" dirty="0"/>
              <a:t>Like the UWP itself, these extension SDKs are versioned and may be released and updated independently of the UWP and the OS.</a:t>
            </a:r>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17</a:t>
            </a:fld>
            <a:endParaRPr lang="en-US"/>
          </a:p>
        </p:txBody>
      </p:sp>
    </p:spTree>
    <p:extLst>
      <p:ext uri="{BB962C8B-B14F-4D97-AF65-F5344CB8AC3E}">
        <p14:creationId xmlns:p14="http://schemas.microsoft.com/office/powerpoint/2010/main" val="23010403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most</a:t>
            </a:r>
            <a:r>
              <a:rPr lang="en-GB" baseline="0" dirty="0"/>
              <a:t> important thing to realize about extension SDKs is that when you reference the extension SDK for a particular device family, you are not limiting the app to now be able to run only on that device family. When you package the app and distribute it, it can still run across a broad range of device families.</a:t>
            </a:r>
          </a:p>
          <a:p>
            <a:endParaRPr lang="en-GB" baseline="0" dirty="0"/>
          </a:p>
          <a:p>
            <a:r>
              <a:rPr lang="en-GB" baseline="0" dirty="0"/>
              <a:t>There are ways of limiting distribution of your app during the app submission process to the Store, but adding a reference to an extension SDK is not a part of that process.</a:t>
            </a:r>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18</a:t>
            </a:fld>
            <a:endParaRPr lang="en-US"/>
          </a:p>
        </p:txBody>
      </p:sp>
    </p:spTree>
    <p:extLst>
      <p:ext uri="{BB962C8B-B14F-4D97-AF65-F5344CB8AC3E}">
        <p14:creationId xmlns:p14="http://schemas.microsoft.com/office/powerpoint/2010/main" val="10253114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diagram illustrates how it works:</a:t>
            </a:r>
          </a:p>
          <a:p>
            <a:endParaRPr lang="en-GB" dirty="0"/>
          </a:p>
          <a:p>
            <a:r>
              <a:rPr lang="en-GB" dirty="0"/>
              <a:t>&lt;Click&gt; Each device family runs the same core OS</a:t>
            </a:r>
          </a:p>
          <a:p>
            <a:endParaRPr lang="en-GB" dirty="0"/>
          </a:p>
          <a:p>
            <a:r>
              <a:rPr lang="en-GB" dirty="0"/>
              <a:t>&lt;Click&gt; Your</a:t>
            </a:r>
            <a:r>
              <a:rPr lang="en-GB" baseline="0" dirty="0"/>
              <a:t> app is built upon the UWP and that is common across all device families.</a:t>
            </a:r>
          </a:p>
          <a:p>
            <a:endParaRPr lang="en-GB" baseline="0" dirty="0"/>
          </a:p>
          <a:p>
            <a:r>
              <a:rPr lang="en-GB" baseline="0" dirty="0"/>
              <a:t>&lt;Click&gt; When you add a reference to an extension SDK, you are making those APIs available to be called by your application code – but those APIs are only usable at runtime on the matching device family</a:t>
            </a:r>
          </a:p>
          <a:p>
            <a:endParaRPr lang="en-GB" baseline="0" dirty="0"/>
          </a:p>
          <a:p>
            <a:r>
              <a:rPr lang="en-GB" baseline="0" dirty="0"/>
              <a:t>&lt;Click&gt; Although, when you add a reference to an extension SDK, the metadata for those APIs are loaded into your project, so the C# compiler and Visual Studio </a:t>
            </a:r>
            <a:r>
              <a:rPr lang="en-GB" baseline="0" dirty="0" err="1"/>
              <a:t>Intellisense</a:t>
            </a:r>
            <a:r>
              <a:rPr lang="en-GB" baseline="0" dirty="0"/>
              <a:t> works correctly when you reference those APIs during the app development process.</a:t>
            </a:r>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19</a:t>
            </a:fld>
            <a:endParaRPr lang="en-US"/>
          </a:p>
        </p:txBody>
      </p:sp>
    </p:spTree>
    <p:extLst>
      <p:ext uri="{BB962C8B-B14F-4D97-AF65-F5344CB8AC3E}">
        <p14:creationId xmlns:p14="http://schemas.microsoft.com/office/powerpoint/2010/main" val="1027317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900" dirty="0"/>
              <a:t>Microsoft</a:t>
            </a:r>
            <a:r>
              <a:rPr lang="en-US" sz="900" baseline="0" dirty="0"/>
              <a:t> has been working to converge its client operating system and developer platforms for a long time.</a:t>
            </a:r>
          </a:p>
          <a:p>
            <a:endParaRPr lang="en-US" sz="900" baseline="0" dirty="0"/>
          </a:p>
          <a:p>
            <a:r>
              <a:rPr lang="en-US" sz="900" baseline="0" dirty="0"/>
              <a:t>In Windows Phone 7, the operating system was based on Windows CE which was the operating system for small, handheld devices, but different from the OS on ‘big’ Windows.</a:t>
            </a:r>
          </a:p>
          <a:p>
            <a:endParaRPr lang="en-US" sz="900" baseline="0" dirty="0"/>
          </a:p>
          <a:p>
            <a:r>
              <a:rPr lang="en-US" sz="900" baseline="0" dirty="0"/>
              <a:t>When Windows Phone 8 was launched, Microsoft swapped out Windows CE and based it on the Windows NT kernel. This was same on PCs and Xbox One.</a:t>
            </a:r>
          </a:p>
          <a:p>
            <a:endParaRPr lang="en-US" sz="900" baseline="0" dirty="0"/>
          </a:p>
          <a:p>
            <a:r>
              <a:rPr lang="en-US" sz="900" baseline="0" dirty="0"/>
              <a:t>But in Windows 8.1/Windows Phone 8.1 Microsoft delivered it on a converged developer platform. You can build universal 8.1 apps which shares a very high percentage of code and where you program against the same APIs.</a:t>
            </a:r>
          </a:p>
          <a:p>
            <a:endParaRPr lang="en-US" sz="900" baseline="0" dirty="0"/>
          </a:p>
          <a:p>
            <a:r>
              <a:rPr lang="en-US" sz="900" baseline="0" dirty="0"/>
              <a:t>With Windows 10, this has been improved even further and for the first time it allows developers to create a single app that can run across all devices running Windows 10. Windows 10 brings developers a unified core OS across all devices and a single app platform.</a:t>
            </a:r>
            <a:endParaRPr lang="en-US" sz="900" dirty="0"/>
          </a:p>
          <a:p>
            <a:endParaRPr lang="en-US" sz="900" dirty="0"/>
          </a:p>
        </p:txBody>
      </p:sp>
      <p:sp>
        <p:nvSpPr>
          <p:cNvPr id="4" name="Slide Number Placeholder 3"/>
          <p:cNvSpPr>
            <a:spLocks noGrp="1"/>
          </p:cNvSpPr>
          <p:nvPr>
            <p:ph type="sldNum" sz="quarter" idx="10"/>
          </p:nvPr>
        </p:nvSpPr>
        <p:spPr/>
        <p:txBody>
          <a:bodyPr/>
          <a:lstStyle/>
          <a:p>
            <a:fld id="{36DAC288-28CF-40C3-A408-271E9A37F250}" type="slidenum">
              <a:rPr lang="en-US" smtClean="0"/>
              <a:t>2</a:t>
            </a:fld>
            <a:endParaRPr lang="en-US"/>
          </a:p>
        </p:txBody>
      </p:sp>
    </p:spTree>
    <p:extLst>
      <p:ext uri="{BB962C8B-B14F-4D97-AF65-F5344CB8AC3E}">
        <p14:creationId xmlns:p14="http://schemas.microsoft.com/office/powerpoint/2010/main" val="9547740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we’ve got these device family-specific</a:t>
            </a:r>
            <a:r>
              <a:rPr lang="en-GB" baseline="0" dirty="0"/>
              <a:t> APIs that your app code can use, but they are only usable at runtime on specific device families. How do we make sure these APIs are called only at the appropriate time?</a:t>
            </a:r>
          </a:p>
          <a:p>
            <a:endParaRPr lang="en-GB" baseline="0" dirty="0"/>
          </a:p>
          <a:p>
            <a:r>
              <a:rPr lang="en-GB" baseline="0" dirty="0"/>
              <a:t>The answer is to ‘gate’ calls to any API in an extension SDK with runtime checks to verify that a particular API is available to use. You do this using methods of the </a:t>
            </a:r>
            <a:r>
              <a:rPr lang="en-GB" baseline="0" dirty="0" err="1"/>
              <a:t>Windows.Foundation.Metadata.ApiInformation</a:t>
            </a:r>
            <a:r>
              <a:rPr lang="en-GB" baseline="0" dirty="0"/>
              <a:t> API. The most common method to use is </a:t>
            </a:r>
            <a:r>
              <a:rPr lang="en-GB" baseline="0" dirty="0" err="1"/>
              <a:t>IsTypePresent</a:t>
            </a:r>
            <a:r>
              <a:rPr lang="en-GB" baseline="0" dirty="0"/>
              <a:t>() which is a runtime check that the named API is actually loaded and usable wherever the app happens to be running.</a:t>
            </a:r>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20</a:t>
            </a:fld>
            <a:endParaRPr lang="en-US"/>
          </a:p>
        </p:txBody>
      </p:sp>
    </p:spTree>
    <p:extLst>
      <p:ext uri="{BB962C8B-B14F-4D97-AF65-F5344CB8AC3E}">
        <p14:creationId xmlns:p14="http://schemas.microsoft.com/office/powerpoint/2010/main" val="38646170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AC0659-34C9-4BAF-A7FA-59E8DF72899F}" type="slidenum">
              <a:rPr lang="en-US" smtClean="0"/>
              <a:t>21</a:t>
            </a:fld>
            <a:endParaRPr lang="en-US"/>
          </a:p>
        </p:txBody>
      </p:sp>
    </p:spTree>
    <p:extLst>
      <p:ext uri="{BB962C8B-B14F-4D97-AF65-F5344CB8AC3E}">
        <p14:creationId xmlns:p14="http://schemas.microsoft.com/office/powerpoint/2010/main" val="35677700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Visual Studio 2015 comes in a number of editions that serve the needs of different groups of developers.</a:t>
            </a:r>
          </a:p>
          <a:p>
            <a:endParaRPr lang="en-GB" dirty="0"/>
          </a:p>
          <a:p>
            <a:r>
              <a:rPr lang="en-GB" dirty="0"/>
              <a:t>Visual Studio Enterprise</a:t>
            </a:r>
            <a:r>
              <a:rPr lang="en-GB" baseline="0" dirty="0"/>
              <a:t> with MSDN is an Enterprise grade solution with advanced capabilities for teams working on projects of any size or complexity, including advanced testing and DevOps.</a:t>
            </a:r>
          </a:p>
          <a:p>
            <a:endParaRPr lang="en-GB" baseline="0" dirty="0"/>
          </a:p>
          <a:p>
            <a:r>
              <a:rPr lang="en-GB" baseline="0" dirty="0"/>
              <a:t>Visual Studio Professional with MSDN offers professional developer tools and services for individual developers or small teams.</a:t>
            </a:r>
          </a:p>
          <a:p>
            <a:endParaRPr lang="en-GB" baseline="0" dirty="0"/>
          </a:p>
          <a:p>
            <a:r>
              <a:rPr lang="en-GB" baseline="0" dirty="0"/>
              <a:t>Visual Studio Community is a free, full-featured and extensible tool for developers building non-enterprise applications.</a:t>
            </a:r>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22</a:t>
            </a:fld>
            <a:endParaRPr lang="en-US"/>
          </a:p>
        </p:txBody>
      </p:sp>
    </p:spTree>
    <p:extLst>
      <p:ext uri="{BB962C8B-B14F-4D97-AF65-F5344CB8AC3E}">
        <p14:creationId xmlns:p14="http://schemas.microsoft.com/office/powerpoint/2010/main" val="35857034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rPr>
              <a:t>Build 2014</a:t>
            </a: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F00D60D-1703-4D24-8308-FEE06A50A69C}" type="datetime1">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8/19/2016</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23</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18389148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rPr>
              <a:t>Build 2014</a:t>
            </a: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F00D60D-1703-4D24-8308-FEE06A50A69C}" type="datetime1">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8/19/2016</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24</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38036449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is a different approach for development for Windows 10 devices. A developer license is no longer required for each device that you want to use to develop, install or test your app. You just enable a device once for these tasks from the settings for the device. That's it. No more renewing your developer licenses every 30 or 90 days!</a:t>
            </a:r>
          </a:p>
          <a:p>
            <a:endParaRPr lang="en-GB" dirty="0"/>
          </a:p>
          <a:p>
            <a:r>
              <a:rPr lang="en-GB" dirty="0"/>
              <a:t>You can </a:t>
            </a:r>
            <a:r>
              <a:rPr lang="en-GB" baseline="0" dirty="0"/>
              <a:t>easily developer unlock any Windows 10 PC/laptop/tablet or Phone just by going to System Settings to allow you to deploy apps to the device directly from Visual Studio and carry out on-device debugging and testing, or just for </a:t>
            </a:r>
            <a:r>
              <a:rPr lang="en-GB" baseline="0" dirty="0" err="1"/>
              <a:t>sideloading</a:t>
            </a:r>
            <a:r>
              <a:rPr lang="en-GB" baseline="0" dirty="0"/>
              <a:t> apps that have not been certified by the Windows Store.</a:t>
            </a:r>
          </a:p>
        </p:txBody>
      </p:sp>
      <p:sp>
        <p:nvSpPr>
          <p:cNvPr id="4" name="Slide Number Placeholder 3"/>
          <p:cNvSpPr>
            <a:spLocks noGrp="1"/>
          </p:cNvSpPr>
          <p:nvPr>
            <p:ph type="sldNum" sz="quarter" idx="10"/>
          </p:nvPr>
        </p:nvSpPr>
        <p:spPr/>
        <p:txBody>
          <a:bodyPr/>
          <a:lstStyle/>
          <a:p>
            <a:fld id="{3FAC0659-34C9-4BAF-A7FA-59E8DF72899F}" type="slidenum">
              <a:rPr lang="en-US" smtClean="0"/>
              <a:t>25</a:t>
            </a:fld>
            <a:endParaRPr lang="en-US"/>
          </a:p>
        </p:txBody>
      </p:sp>
    </p:spTree>
    <p:extLst>
      <p:ext uri="{BB962C8B-B14F-4D97-AF65-F5344CB8AC3E}">
        <p14:creationId xmlns:p14="http://schemas.microsoft.com/office/powerpoint/2010/main" val="17590548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rPr>
              <a:t>Build 2014</a:t>
            </a: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F00D60D-1703-4D24-8308-FEE06A50A69C}" type="datetime1">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8/19/2016</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26</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8120709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rPr>
              <a:t>Build 2014</a:t>
            </a: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F00D60D-1703-4D24-8308-FEE06A50A69C}" type="datetime1">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8/19/2016</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27</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12472463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rPr>
              <a:t>Build 2014</a:t>
            </a: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F00D60D-1703-4D24-8308-FEE06A50A69C}" type="datetime1">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8/19/2016</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28</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29924774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rPr>
              <a:t>Build 2014</a:t>
            </a: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F00D60D-1703-4D24-8308-FEE06A50A69C}" type="datetime1">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8/19/2016</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29</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1568557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7213" y="255588"/>
            <a:ext cx="3255962" cy="1831975"/>
          </a:xfrm>
        </p:spPr>
      </p:sp>
      <p:sp>
        <p:nvSpPr>
          <p:cNvPr id="3" name="Notes Placeholder 2"/>
          <p:cNvSpPr>
            <a:spLocks noGrp="1"/>
          </p:cNvSpPr>
          <p:nvPr>
            <p:ph type="body" idx="1"/>
          </p:nvPr>
        </p:nvSpPr>
        <p:spPr/>
        <p:txBody>
          <a:bodyPr/>
          <a:lstStyle/>
          <a:p>
            <a:pPr defTabSz="924916">
              <a:defRPr/>
            </a:pPr>
            <a:r>
              <a:rPr lang="en-US" sz="800" dirty="0"/>
              <a:t>Windows 10 runs on a wide variety</a:t>
            </a:r>
            <a:r>
              <a:rPr lang="en-US" sz="800" baseline="0" dirty="0"/>
              <a:t> of devices, from phones with a 4.5” screen, through phablets, tablets, PCs, laptops, Surface, desktops and All-in-ones.</a:t>
            </a:r>
          </a:p>
          <a:p>
            <a:pPr defTabSz="924916">
              <a:defRPr/>
            </a:pPr>
            <a:endParaRPr lang="en-US" sz="800" baseline="0" dirty="0"/>
          </a:p>
          <a:p>
            <a:pPr defTabSz="924916">
              <a:defRPr/>
            </a:pPr>
            <a:r>
              <a:rPr lang="en-US" sz="800" baseline="0" dirty="0"/>
              <a:t>It also runs in Xbox in your living room and right up to giant 84” screens such as the Surface Hub.</a:t>
            </a:r>
          </a:p>
          <a:p>
            <a:pPr defTabSz="924916">
              <a:defRPr/>
            </a:pPr>
            <a:endParaRPr lang="en-US" sz="800" baseline="0" dirty="0"/>
          </a:p>
          <a:p>
            <a:pPr defTabSz="924916">
              <a:defRPr/>
            </a:pPr>
            <a:r>
              <a:rPr lang="en-US" sz="800" baseline="0" dirty="0"/>
              <a:t>And it also takes in very tiny cheap (</a:t>
            </a:r>
            <a:r>
              <a:rPr lang="en-US" sz="800" baseline="0" dirty="0" err="1"/>
              <a:t>IoT</a:t>
            </a:r>
            <a:r>
              <a:rPr lang="en-US" sz="800" baseline="0" dirty="0"/>
              <a:t>) computers such as the Raspberry Pi 2, and innovative </a:t>
            </a:r>
            <a:r>
              <a:rPr lang="en-US" sz="800" baseline="0" dirty="0" err="1"/>
              <a:t>hardwares</a:t>
            </a:r>
            <a:r>
              <a:rPr lang="en-US" sz="800" baseline="0" dirty="0"/>
              <a:t> such as </a:t>
            </a:r>
            <a:r>
              <a:rPr lang="en-US" sz="800" baseline="0" dirty="0" err="1"/>
              <a:t>Hololens</a:t>
            </a:r>
            <a:r>
              <a:rPr lang="en-US" sz="800" baseline="0" dirty="0"/>
              <a:t>.</a:t>
            </a:r>
            <a:endParaRPr lang="en-US" sz="800" dirty="0"/>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latin typeface="Arial"/>
              </a:rPr>
              <a:pPr/>
              <a:t>3</a:t>
            </a:fld>
            <a:endParaRPr lang="en-US" dirty="0">
              <a:solidFill>
                <a:prstClr val="black"/>
              </a:solidFill>
              <a:latin typeface="Arial"/>
            </a:endParaRPr>
          </a:p>
        </p:txBody>
      </p:sp>
    </p:spTree>
    <p:extLst>
      <p:ext uri="{BB962C8B-B14F-4D97-AF65-F5344CB8AC3E}">
        <p14:creationId xmlns:p14="http://schemas.microsoft.com/office/powerpoint/2010/main" val="13775319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rPr>
              <a:t>Build 2015</a:t>
            </a: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8/19/2016 8:23 PM</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30</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6965472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rPr>
              <a:t>Build 2015</a:t>
            </a: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8/19/2016 8:23 PM</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31</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5980502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AC0659-34C9-4BAF-A7FA-59E8DF72899F}" type="slidenum">
              <a:rPr lang="en-US" smtClean="0"/>
              <a:t>32</a:t>
            </a:fld>
            <a:endParaRPr lang="en-US"/>
          </a:p>
        </p:txBody>
      </p:sp>
    </p:spTree>
    <p:extLst>
      <p:ext uri="{BB962C8B-B14F-4D97-AF65-F5344CB8AC3E}">
        <p14:creationId xmlns:p14="http://schemas.microsoft.com/office/powerpoint/2010/main" val="26600461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AC0659-34C9-4BAF-A7FA-59E8DF72899F}" type="slidenum">
              <a:rPr lang="en-US" smtClean="0"/>
              <a:t>33</a:t>
            </a:fld>
            <a:endParaRPr lang="en-US"/>
          </a:p>
        </p:txBody>
      </p:sp>
    </p:spTree>
    <p:extLst>
      <p:ext uri="{BB962C8B-B14F-4D97-AF65-F5344CB8AC3E}">
        <p14:creationId xmlns:p14="http://schemas.microsoft.com/office/powerpoint/2010/main" val="19123424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dirty="0"/>
              <a:t>Microsoft has divided this broad range of hardware into different device families – as developers you will likely build apps that target one</a:t>
            </a:r>
            <a:r>
              <a:rPr lang="en-US" sz="800" baseline="0" dirty="0"/>
              <a:t> or more device families.</a:t>
            </a:r>
          </a:p>
          <a:p>
            <a:endParaRPr lang="en-US" sz="800" baseline="0" dirty="0"/>
          </a:p>
          <a:p>
            <a:r>
              <a:rPr lang="en-US" sz="800" baseline="0" dirty="0"/>
              <a:t>We have small devices and </a:t>
            </a:r>
            <a:r>
              <a:rPr lang="en-US" sz="800" baseline="0" dirty="0" err="1"/>
              <a:t>IoT</a:t>
            </a:r>
            <a:r>
              <a:rPr lang="en-US" sz="800" baseline="0" dirty="0"/>
              <a:t>, phones and small tablets in the Mobile device family, large tablets and PCs in the PC (or as we more usually call it, Desktop) family, the Xbox, Surface Hub and finally the </a:t>
            </a:r>
            <a:r>
              <a:rPr lang="en-US" sz="800" baseline="0" dirty="0" err="1"/>
              <a:t>Hololens</a:t>
            </a:r>
            <a:r>
              <a:rPr lang="en-US" sz="800" baseline="0" dirty="0"/>
              <a:t>.</a:t>
            </a:r>
          </a:p>
          <a:p>
            <a:endParaRPr lang="en-US" sz="800" baseline="0" dirty="0"/>
          </a:p>
          <a:p>
            <a:r>
              <a:rPr lang="en-US" sz="800" baseline="0" dirty="0"/>
              <a:t>And all of these device families run the same developer platform – the Universal Windows Platform. You can build a single app that can run across all these device families using a single SDK and distribute apps through a single store.</a:t>
            </a:r>
          </a:p>
          <a:p>
            <a:endParaRPr lang="en-US" sz="800" baseline="0" dirty="0"/>
          </a:p>
          <a:p>
            <a:r>
              <a:rPr lang="en-US" sz="800" baseline="0" dirty="0"/>
              <a:t>Of course, with this diversity of devices, what we are *not* saying is that you should create one app that kind of works adequately across all these devices. No, we want you to create apps that shine on each device family, so there are new added APIs, controls and tools to help you build an adaptive UI.</a:t>
            </a:r>
          </a:p>
        </p:txBody>
      </p:sp>
      <p:sp>
        <p:nvSpPr>
          <p:cNvPr id="4" name="Slide Number Placeholder 3"/>
          <p:cNvSpPr>
            <a:spLocks noGrp="1"/>
          </p:cNvSpPr>
          <p:nvPr>
            <p:ph type="sldNum" sz="quarter" idx="10"/>
          </p:nvPr>
        </p:nvSpPr>
        <p:spPr/>
        <p:txBody>
          <a:bodyPr/>
          <a:lstStyle/>
          <a:p>
            <a:fld id="{36DAC288-28CF-40C3-A408-271E9A37F250}" type="slidenum">
              <a:rPr lang="en-US" smtClean="0">
                <a:solidFill>
                  <a:prstClr val="black"/>
                </a:solidFill>
                <a:latin typeface="Arial"/>
              </a:rPr>
              <a:pPr/>
              <a:t>4</a:t>
            </a:fld>
            <a:endParaRPr lang="en-US">
              <a:solidFill>
                <a:prstClr val="black"/>
              </a:solidFill>
              <a:latin typeface="Arial"/>
            </a:endParaRPr>
          </a:p>
        </p:txBody>
      </p:sp>
    </p:spTree>
    <p:extLst>
      <p:ext uri="{BB962C8B-B14F-4D97-AF65-F5344CB8AC3E}">
        <p14:creationId xmlns:p14="http://schemas.microsoft.com/office/powerpoint/2010/main" val="17231111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a:t>So let’s take a look at the different ways you can build</a:t>
            </a:r>
            <a:r>
              <a:rPr lang="en-US" baseline="0" dirty="0"/>
              <a:t> apps for Windows 10.</a:t>
            </a:r>
          </a:p>
          <a:p>
            <a:endParaRPr lang="en-US" baseline="0" dirty="0"/>
          </a:p>
          <a:p>
            <a:r>
              <a:rPr lang="en-US" baseline="0" dirty="0"/>
              <a:t>First of all there are the ‘traditional’ ways of building apps for Windows desktop, using tools such as WPF, MFC and full .NET. These are what we term ‘CWA’ (Classic Windows Apps) and are still a great way of building apps for Windows desktop. Although, note that there is tool from Microsoft, that will allow CWAs to be packaged for distribution through the Windows Store.</a:t>
            </a:r>
          </a:p>
          <a:p>
            <a:endParaRPr lang="en-US" baseline="0" dirty="0"/>
          </a:p>
          <a:p>
            <a:r>
              <a:rPr lang="en-US" baseline="0" dirty="0"/>
              <a:t>Then, we’ve got the new UWP, which is based on the Windows Runtime APIs that we used for building Windows Store apps in Windows 8.x and Windows Phone 8.1. Here you can use HTML and JavaScript to create universal Windows apps, or XAML and C#/VB or C++, or you can use DirectX and one of the many popular middleware packages to create games. And these all build upon the UWP APIs and can run across all Windows 10 devices.</a:t>
            </a:r>
          </a:p>
          <a:p>
            <a:endParaRPr lang="en-US" baseline="0" dirty="0"/>
          </a:p>
          <a:p>
            <a:r>
              <a:rPr lang="en-US" baseline="0" dirty="0"/>
              <a:t>Finally, we’ve got a number of bridging technologies. This is to enable developers to use whichever technologies they are comfortable with, and help them to create Windows apps. So we’ve got the Windows Bridge for iOS, the Windows Bridge for Android, hosted Web Apps to help web sites to be discoverable through the Windows Store and to call UWP APIs, and a Bridge for classical Windows Apps.</a:t>
            </a:r>
            <a:endParaRPr lang="en-US" dirty="0"/>
          </a:p>
        </p:txBody>
      </p:sp>
      <p:sp>
        <p:nvSpPr>
          <p:cNvPr id="4" name="Slide Number Placeholder 3"/>
          <p:cNvSpPr>
            <a:spLocks noGrp="1"/>
          </p:cNvSpPr>
          <p:nvPr>
            <p:ph type="sldNum" sz="quarter" idx="10"/>
          </p:nvPr>
        </p:nvSpPr>
        <p:spPr/>
        <p:txBody>
          <a:bodyPr/>
          <a:lstStyle/>
          <a:p>
            <a:fld id="{30E83BD9-5195-4298-B962-E0672DF7C7D2}" type="slidenum">
              <a:rPr lang="en-GB" smtClean="0">
                <a:solidFill>
                  <a:prstClr val="black"/>
                </a:solidFill>
              </a:rPr>
              <a:pPr/>
              <a:t>5</a:t>
            </a:fld>
            <a:endParaRPr lang="en-GB">
              <a:solidFill>
                <a:prstClr val="black"/>
              </a:solidFill>
            </a:endParaRPr>
          </a:p>
        </p:txBody>
      </p:sp>
    </p:spTree>
    <p:extLst>
      <p:ext uri="{BB962C8B-B14F-4D97-AF65-F5344CB8AC3E}">
        <p14:creationId xmlns:p14="http://schemas.microsoft.com/office/powerpoint/2010/main" val="36603948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what is the Universal</a:t>
            </a:r>
            <a:r>
              <a:rPr lang="en-GB" baseline="0" dirty="0"/>
              <a:t> Windows Platform?</a:t>
            </a:r>
          </a:p>
          <a:p>
            <a:r>
              <a:rPr lang="en-GB" baseline="0" dirty="0"/>
              <a:t>It’s a single API surface that is consistent across all Windows 10 devices. </a:t>
            </a:r>
          </a:p>
          <a:p>
            <a:r>
              <a:rPr lang="en-GB" baseline="0" dirty="0"/>
              <a:t>This guaranteed API surface is what enables developers to build a single app that can run across all devices.</a:t>
            </a:r>
          </a:p>
          <a:p>
            <a:endParaRPr lang="en-GB" baseline="0" dirty="0"/>
          </a:p>
          <a:p>
            <a:r>
              <a:rPr lang="en-GB" baseline="0" dirty="0"/>
              <a:t>What we’ve done is taken the Windows Runtime APIs that we first launched with Windows 8, massively expanded it and we’ve also componentized it, dividing it into a number of ‘contracts’.</a:t>
            </a:r>
          </a:p>
          <a:p>
            <a:endParaRPr lang="en-GB" baseline="0" dirty="0"/>
          </a:p>
          <a:p>
            <a:r>
              <a:rPr lang="en-GB" baseline="0" dirty="0"/>
              <a:t>Why ‘contract’? – Because these components provide a contract between the platform and you, the developer, that a certain major version of a contract will offer a guaranteed API surface and </a:t>
            </a:r>
            <a:r>
              <a:rPr lang="en-GB" baseline="0" dirty="0" err="1"/>
              <a:t>behaviors</a:t>
            </a:r>
            <a:r>
              <a:rPr lang="en-GB" baseline="0" dirty="0"/>
              <a:t>, even through many minor revisions. It allows us to innovate and enhance the platform by releasing updated components exposing new capabilities and allows you to develop apps against a versioned API.</a:t>
            </a:r>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6</a:t>
            </a:fld>
            <a:endParaRPr lang="en-US"/>
          </a:p>
        </p:txBody>
      </p:sp>
    </p:spTree>
    <p:extLst>
      <p:ext uri="{BB962C8B-B14F-4D97-AF65-F5344CB8AC3E}">
        <p14:creationId xmlns:p14="http://schemas.microsoft.com/office/powerpoint/2010/main" val="39303331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rPr>
              <a:t>Build 2014</a:t>
            </a: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F00D60D-1703-4D24-8308-FEE06A50A69C}" type="datetime1">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8/19/2016</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5269823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And it’s a big</a:t>
            </a:r>
            <a:r>
              <a:rPr lang="en-GB" baseline="0" dirty="0"/>
              <a:t> API!</a:t>
            </a:r>
          </a:p>
          <a:p>
            <a:endParaRPr lang="en-GB" baseline="0" dirty="0"/>
          </a:p>
          <a:p>
            <a:r>
              <a:rPr lang="en-GB" baseline="0" dirty="0"/>
              <a:t>Here’s just a sample of some of the feature areas that UWP APIs cover.</a:t>
            </a:r>
          </a:p>
          <a:p>
            <a:endParaRPr lang="en-GB" baseline="0" dirty="0"/>
          </a:p>
          <a:p>
            <a:r>
              <a:rPr lang="en-GB" baseline="0" dirty="0"/>
              <a:t>As you build apps against the UWP, you will find that the vast majority of the things you want to enable can be achieved by APIs that are in the UWP – and therefore available across all Windows 10 devices. We do have a way of calling device family-specific APIs, and we’ll come onto that shortly. But most of what you need can be found in the UWP.</a:t>
            </a:r>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CB8B13-F54A-4625-AF12-F2357174F504}" type="datetime1">
              <a:rPr lang="en-US" smtClean="0"/>
              <a:t>8/19/2016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40601823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And this is a subtle change in your thinking</a:t>
            </a:r>
            <a:r>
              <a:rPr lang="en-GB" baseline="0" dirty="0"/>
              <a:t> as an app developer: you’re not building apps against an OS – Windows 10 – you’re building apps against the Universal Windows Platform, which is serviced and is updated independently of the OS.</a:t>
            </a:r>
          </a:p>
          <a:p>
            <a:endParaRPr lang="en-GB" baseline="0" dirty="0"/>
          </a:p>
        </p:txBody>
      </p:sp>
      <p:sp>
        <p:nvSpPr>
          <p:cNvPr id="4" name="Slide Number Placeholder 3"/>
          <p:cNvSpPr>
            <a:spLocks noGrp="1"/>
          </p:cNvSpPr>
          <p:nvPr>
            <p:ph type="sldNum" sz="quarter" idx="10"/>
          </p:nvPr>
        </p:nvSpPr>
        <p:spPr/>
        <p:txBody>
          <a:bodyPr/>
          <a:lstStyle/>
          <a:p>
            <a:fld id="{3FAC0659-34C9-4BAF-A7FA-59E8DF72899F}" type="slidenum">
              <a:rPr lang="en-US" smtClean="0"/>
              <a:t>9</a:t>
            </a:fld>
            <a:endParaRPr lang="en-US"/>
          </a:p>
        </p:txBody>
      </p:sp>
    </p:spTree>
    <p:extLst>
      <p:ext uri="{BB962C8B-B14F-4D97-AF65-F5344CB8AC3E}">
        <p14:creationId xmlns:p14="http://schemas.microsoft.com/office/powerpoint/2010/main" val="29856275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5337622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nnouncing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75628" y="2240362"/>
            <a:ext cx="6947134"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a:t>Announcing title</a:t>
            </a:r>
          </a:p>
        </p:txBody>
      </p:sp>
      <p:sp>
        <p:nvSpPr>
          <p:cNvPr id="5" name="Text Placeholder 4"/>
          <p:cNvSpPr>
            <a:spLocks noGrp="1"/>
          </p:cNvSpPr>
          <p:nvPr>
            <p:ph type="body" sz="quarter" idx="12" hasCustomPrompt="1"/>
          </p:nvPr>
        </p:nvSpPr>
        <p:spPr>
          <a:xfrm>
            <a:off x="4995859" y="3694460"/>
            <a:ext cx="6948232"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a:t>Content placeholder</a:t>
            </a:r>
          </a:p>
        </p:txBody>
      </p:sp>
      <p:cxnSp>
        <p:nvCxnSpPr>
          <p:cNvPr id="10" name="Straight Connector 9"/>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86363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4.28389E-6 2.19246E-6 " pathEditMode="relative" rAng="0" ptsTypes="AA">
                                      <p:cBhvr>
                                        <p:cTn id="15" dur="600" fill="hold"/>
                                        <p:tgtEl>
                                          <p:spTgt spid="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28389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9452630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066185516"/>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55235333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899103762"/>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Title Accent Color 3">
    <p:bg>
      <p:bgPr>
        <a:solidFill>
          <a:srgbClr val="00B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a:t>Section title</a:t>
            </a:r>
          </a:p>
        </p:txBody>
      </p:sp>
    </p:spTree>
    <p:extLst>
      <p:ext uri="{BB962C8B-B14F-4D97-AF65-F5344CB8AC3E}">
        <p14:creationId xmlns:p14="http://schemas.microsoft.com/office/powerpoint/2010/main" val="75023533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81918100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_charcoal_BUILD LOGO">
    <p:bg>
      <p:bgPr>
        <a:solidFill>
          <a:schemeClr val="bg1"/>
        </a:solidFill>
        <a:effectLst/>
      </p:bgPr>
    </p:bg>
    <p:spTree>
      <p:nvGrpSpPr>
        <p:cNvPr id="1" name=""/>
        <p:cNvGrpSpPr/>
        <p:nvPr/>
      </p:nvGrpSpPr>
      <p:grpSpPr>
        <a:xfrm>
          <a:off x="0" y="0"/>
          <a:ext cx="0" cy="0"/>
          <a:chOff x="0" y="0"/>
          <a:chExt cx="0" cy="0"/>
        </a:xfrm>
      </p:grpSpPr>
      <p:sp>
        <p:nvSpPr>
          <p:cNvPr id="4" name="Freeform 3"/>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18699276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_blue_BUILD LOGO">
    <p:bg>
      <p:bgPr>
        <a:solidFill>
          <a:schemeClr val="accent1"/>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845516712"/>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_gray_BUILD LOGO">
    <p:bg>
      <p:bgPr>
        <a:solidFill>
          <a:schemeClr val="accent2"/>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27126325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54117938"/>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_silver_BUILD LOGO">
    <p:bg>
      <p:bgPr>
        <a:solidFill>
          <a:schemeClr val="bg2"/>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333333"/>
              </a:solidFill>
            </a:endParaRPr>
          </a:p>
        </p:txBody>
      </p:sp>
    </p:spTree>
    <p:extLst>
      <p:ext uri="{BB962C8B-B14F-4D97-AF65-F5344CB8AC3E}">
        <p14:creationId xmlns:p14="http://schemas.microsoft.com/office/powerpoint/2010/main" val="191753298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_charcoal">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5404635"/>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0536480"/>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7400317"/>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847785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1005078"/>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stretch>
            <a:fillRect/>
          </a:stretch>
        </p:blipFill>
        <p:spPr bwMode="black">
          <a:xfrm>
            <a:off x="450205" y="3083652"/>
            <a:ext cx="3227129" cy="692059"/>
          </a:xfrm>
          <a:prstGeom prst="rect">
            <a:avLst/>
          </a:prstGeom>
        </p:spPr>
      </p:pic>
    </p:spTree>
    <p:extLst>
      <p:ext uri="{BB962C8B-B14F-4D97-AF65-F5344CB8AC3E}">
        <p14:creationId xmlns:p14="http://schemas.microsoft.com/office/powerpoint/2010/main" val="3115768877"/>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9842913"/>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30091794"/>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67019823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15397045"/>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074803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a:t>Click to edit title</a:t>
            </a:r>
          </a:p>
        </p:txBody>
      </p:sp>
    </p:spTree>
    <p:extLst>
      <p:ext uri="{BB962C8B-B14F-4D97-AF65-F5344CB8AC3E}">
        <p14:creationId xmlns:p14="http://schemas.microsoft.com/office/powerpoint/2010/main" val="16107143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1139981"/>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133737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Title w/ subtitle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19" name="Text Placeholder 18"/>
          <p:cNvSpPr>
            <a:spLocks noGrp="1"/>
          </p:cNvSpPr>
          <p:nvPr>
            <p:ph type="body" sz="quarter" idx="10" hasCustomPrompt="1"/>
          </p:nvPr>
        </p:nvSpPr>
        <p:spPr>
          <a:xfrm>
            <a:off x="269240" y="1015562"/>
            <a:ext cx="11655078" cy="669927"/>
          </a:xfrm>
        </p:spPr>
        <p:txBody>
          <a:bodyPr/>
          <a:lstStyle>
            <a:lvl1pPr marL="0" indent="0">
              <a:buNone/>
              <a:defRPr sz="3529" baseline="0">
                <a:solidFill>
                  <a:schemeClr val="tx2"/>
                </a:solidFill>
              </a:defRPr>
            </a:lvl1pPr>
          </a:lstStyle>
          <a:p>
            <a:pPr lvl="0"/>
            <a:r>
              <a:rPr lang="en-US" dirty="0"/>
              <a:t>Click to enter subtitle</a:t>
            </a:r>
          </a:p>
        </p:txBody>
      </p:sp>
      <p:sp>
        <p:nvSpPr>
          <p:cNvPr id="28" name="Rectangle 27"/>
          <p:cNvSpPr/>
          <p:nvPr userDrawn="1"/>
        </p:nvSpPr>
        <p:spPr bwMode="ltGray">
          <a:xfrm>
            <a:off x="0" y="0"/>
            <a:ext cx="12192000" cy="6852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3428" tIns="107571" rIns="143428" bIns="107571"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0" name="Group 4"/>
          <p:cNvGrpSpPr>
            <a:grpSpLocks noChangeAspect="1"/>
          </p:cNvGrpSpPr>
          <p:nvPr userDrawn="1"/>
        </p:nvGrpSpPr>
        <p:grpSpPr bwMode="auto">
          <a:xfrm>
            <a:off x="10313555" y="6327230"/>
            <a:ext cx="1475366" cy="269276"/>
            <a:chOff x="6627" y="4065"/>
            <a:chExt cx="948" cy="173"/>
          </a:xfrm>
        </p:grpSpPr>
        <p:sp>
          <p:nvSpPr>
            <p:cNvPr id="21" name="AutoShape 3"/>
            <p:cNvSpPr>
              <a:spLocks noChangeAspect="1" noChangeArrowheads="1" noTextEdit="1"/>
            </p:cNvSpPr>
            <p:nvPr userDrawn="1"/>
          </p:nvSpPr>
          <p:spPr bwMode="auto">
            <a:xfrm>
              <a:off x="6627" y="4065"/>
              <a:ext cx="94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4D4D4D"/>
                </a:solidFill>
              </a:endParaRPr>
            </a:p>
          </p:txBody>
        </p:sp>
        <p:sp>
          <p:nvSpPr>
            <p:cNvPr id="22" name="Freeform 5"/>
            <p:cNvSpPr>
              <a:spLocks/>
            </p:cNvSpPr>
            <p:nvPr userDrawn="1"/>
          </p:nvSpPr>
          <p:spPr bwMode="auto">
            <a:xfrm>
              <a:off x="6664" y="4065"/>
              <a:ext cx="84" cy="171"/>
            </a:xfrm>
            <a:custGeom>
              <a:avLst/>
              <a:gdLst>
                <a:gd name="T0" fmla="*/ 15 w 84"/>
                <a:gd name="T1" fmla="*/ 171 h 171"/>
                <a:gd name="T2" fmla="*/ 0 w 84"/>
                <a:gd name="T3" fmla="*/ 171 h 171"/>
                <a:gd name="T4" fmla="*/ 69 w 84"/>
                <a:gd name="T5" fmla="*/ 0 h 171"/>
                <a:gd name="T6" fmla="*/ 84 w 84"/>
                <a:gd name="T7" fmla="*/ 0 h 171"/>
                <a:gd name="T8" fmla="*/ 15 w 84"/>
                <a:gd name="T9" fmla="*/ 171 h 171"/>
              </a:gdLst>
              <a:ahLst/>
              <a:cxnLst>
                <a:cxn ang="0">
                  <a:pos x="T0" y="T1"/>
                </a:cxn>
                <a:cxn ang="0">
                  <a:pos x="T2" y="T3"/>
                </a:cxn>
                <a:cxn ang="0">
                  <a:pos x="T4" y="T5"/>
                </a:cxn>
                <a:cxn ang="0">
                  <a:pos x="T6" y="T7"/>
                </a:cxn>
                <a:cxn ang="0">
                  <a:pos x="T8" y="T9"/>
                </a:cxn>
              </a:cxnLst>
              <a:rect l="0" t="0" r="r" b="b"/>
              <a:pathLst>
                <a:path w="84" h="171">
                  <a:moveTo>
                    <a:pt x="15" y="171"/>
                  </a:moveTo>
                  <a:lnTo>
                    <a:pt x="0" y="171"/>
                  </a:lnTo>
                  <a:lnTo>
                    <a:pt x="69" y="0"/>
                  </a:lnTo>
                  <a:lnTo>
                    <a:pt x="84" y="0"/>
                  </a:lnTo>
                  <a:lnTo>
                    <a:pt x="15" y="171"/>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4D4D4D"/>
                </a:solidFill>
              </a:endParaRPr>
            </a:p>
          </p:txBody>
        </p:sp>
        <p:sp>
          <p:nvSpPr>
            <p:cNvPr id="23" name="Freeform 6"/>
            <p:cNvSpPr>
              <a:spLocks/>
            </p:cNvSpPr>
            <p:nvPr userDrawn="1"/>
          </p:nvSpPr>
          <p:spPr bwMode="auto">
            <a:xfrm>
              <a:off x="6627" y="4065"/>
              <a:ext cx="85" cy="171"/>
            </a:xfrm>
            <a:custGeom>
              <a:avLst/>
              <a:gdLst>
                <a:gd name="T0" fmla="*/ 15 w 85"/>
                <a:gd name="T1" fmla="*/ 171 h 171"/>
                <a:gd name="T2" fmla="*/ 0 w 85"/>
                <a:gd name="T3" fmla="*/ 171 h 171"/>
                <a:gd name="T4" fmla="*/ 70 w 85"/>
                <a:gd name="T5" fmla="*/ 0 h 171"/>
                <a:gd name="T6" fmla="*/ 85 w 85"/>
                <a:gd name="T7" fmla="*/ 0 h 171"/>
                <a:gd name="T8" fmla="*/ 15 w 85"/>
                <a:gd name="T9" fmla="*/ 171 h 171"/>
              </a:gdLst>
              <a:ahLst/>
              <a:cxnLst>
                <a:cxn ang="0">
                  <a:pos x="T0" y="T1"/>
                </a:cxn>
                <a:cxn ang="0">
                  <a:pos x="T2" y="T3"/>
                </a:cxn>
                <a:cxn ang="0">
                  <a:pos x="T4" y="T5"/>
                </a:cxn>
                <a:cxn ang="0">
                  <a:pos x="T6" y="T7"/>
                </a:cxn>
                <a:cxn ang="0">
                  <a:pos x="T8" y="T9"/>
                </a:cxn>
              </a:cxnLst>
              <a:rect l="0" t="0" r="r" b="b"/>
              <a:pathLst>
                <a:path w="85" h="171">
                  <a:moveTo>
                    <a:pt x="15" y="171"/>
                  </a:moveTo>
                  <a:lnTo>
                    <a:pt x="0" y="171"/>
                  </a:lnTo>
                  <a:lnTo>
                    <a:pt x="70" y="0"/>
                  </a:lnTo>
                  <a:lnTo>
                    <a:pt x="85" y="0"/>
                  </a:lnTo>
                  <a:lnTo>
                    <a:pt x="15" y="171"/>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4D4D4D"/>
                </a:solidFill>
              </a:endParaRPr>
            </a:p>
          </p:txBody>
        </p:sp>
        <p:sp>
          <p:nvSpPr>
            <p:cNvPr id="24" name="Freeform 7"/>
            <p:cNvSpPr>
              <a:spLocks/>
            </p:cNvSpPr>
            <p:nvPr userDrawn="1"/>
          </p:nvSpPr>
          <p:spPr bwMode="auto">
            <a:xfrm>
              <a:off x="7228" y="4065"/>
              <a:ext cx="85" cy="171"/>
            </a:xfrm>
            <a:custGeom>
              <a:avLst/>
              <a:gdLst>
                <a:gd name="T0" fmla="*/ 15 w 85"/>
                <a:gd name="T1" fmla="*/ 171 h 171"/>
                <a:gd name="T2" fmla="*/ 0 w 85"/>
                <a:gd name="T3" fmla="*/ 171 h 171"/>
                <a:gd name="T4" fmla="*/ 70 w 85"/>
                <a:gd name="T5" fmla="*/ 0 h 171"/>
                <a:gd name="T6" fmla="*/ 85 w 85"/>
                <a:gd name="T7" fmla="*/ 0 h 171"/>
                <a:gd name="T8" fmla="*/ 15 w 85"/>
                <a:gd name="T9" fmla="*/ 171 h 171"/>
              </a:gdLst>
              <a:ahLst/>
              <a:cxnLst>
                <a:cxn ang="0">
                  <a:pos x="T0" y="T1"/>
                </a:cxn>
                <a:cxn ang="0">
                  <a:pos x="T2" y="T3"/>
                </a:cxn>
                <a:cxn ang="0">
                  <a:pos x="T4" y="T5"/>
                </a:cxn>
                <a:cxn ang="0">
                  <a:pos x="T6" y="T7"/>
                </a:cxn>
                <a:cxn ang="0">
                  <a:pos x="T8" y="T9"/>
                </a:cxn>
              </a:cxnLst>
              <a:rect l="0" t="0" r="r" b="b"/>
              <a:pathLst>
                <a:path w="85" h="171">
                  <a:moveTo>
                    <a:pt x="15" y="171"/>
                  </a:moveTo>
                  <a:lnTo>
                    <a:pt x="0" y="171"/>
                  </a:lnTo>
                  <a:lnTo>
                    <a:pt x="70" y="0"/>
                  </a:lnTo>
                  <a:lnTo>
                    <a:pt x="85" y="0"/>
                  </a:lnTo>
                  <a:lnTo>
                    <a:pt x="15" y="171"/>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4D4D4D"/>
                </a:solidFill>
              </a:endParaRPr>
            </a:p>
          </p:txBody>
        </p:sp>
        <p:sp>
          <p:nvSpPr>
            <p:cNvPr id="25" name="Freeform 8"/>
            <p:cNvSpPr>
              <a:spLocks/>
            </p:cNvSpPr>
            <p:nvPr userDrawn="1"/>
          </p:nvSpPr>
          <p:spPr bwMode="auto">
            <a:xfrm>
              <a:off x="6883" y="4121"/>
              <a:ext cx="101" cy="117"/>
            </a:xfrm>
            <a:custGeom>
              <a:avLst/>
              <a:gdLst>
                <a:gd name="T0" fmla="*/ 207 w 278"/>
                <a:gd name="T1" fmla="*/ 312 h 319"/>
                <a:gd name="T2" fmla="*/ 207 w 278"/>
                <a:gd name="T3" fmla="*/ 265 h 319"/>
                <a:gd name="T4" fmla="*/ 206 w 278"/>
                <a:gd name="T5" fmla="*/ 265 h 319"/>
                <a:gd name="T6" fmla="*/ 190 w 278"/>
                <a:gd name="T7" fmla="*/ 286 h 319"/>
                <a:gd name="T8" fmla="*/ 169 w 278"/>
                <a:gd name="T9" fmla="*/ 303 h 319"/>
                <a:gd name="T10" fmla="*/ 142 w 278"/>
                <a:gd name="T11" fmla="*/ 315 h 319"/>
                <a:gd name="T12" fmla="*/ 111 w 278"/>
                <a:gd name="T13" fmla="*/ 319 h 319"/>
                <a:gd name="T14" fmla="*/ 28 w 278"/>
                <a:gd name="T15" fmla="*/ 287 h 319"/>
                <a:gd name="T16" fmla="*/ 0 w 278"/>
                <a:gd name="T17" fmla="*/ 189 h 319"/>
                <a:gd name="T18" fmla="*/ 0 w 278"/>
                <a:gd name="T19" fmla="*/ 0 h 319"/>
                <a:gd name="T20" fmla="*/ 71 w 278"/>
                <a:gd name="T21" fmla="*/ 0 h 319"/>
                <a:gd name="T22" fmla="*/ 71 w 278"/>
                <a:gd name="T23" fmla="*/ 180 h 319"/>
                <a:gd name="T24" fmla="*/ 76 w 278"/>
                <a:gd name="T25" fmla="*/ 218 h 319"/>
                <a:gd name="T26" fmla="*/ 89 w 278"/>
                <a:gd name="T27" fmla="*/ 243 h 319"/>
                <a:gd name="T28" fmla="*/ 110 w 278"/>
                <a:gd name="T29" fmla="*/ 257 h 319"/>
                <a:gd name="T30" fmla="*/ 136 w 278"/>
                <a:gd name="T31" fmla="*/ 262 h 319"/>
                <a:gd name="T32" fmla="*/ 163 w 278"/>
                <a:gd name="T33" fmla="*/ 256 h 319"/>
                <a:gd name="T34" fmla="*/ 186 w 278"/>
                <a:gd name="T35" fmla="*/ 241 h 319"/>
                <a:gd name="T36" fmla="*/ 201 w 278"/>
                <a:gd name="T37" fmla="*/ 215 h 319"/>
                <a:gd name="T38" fmla="*/ 207 w 278"/>
                <a:gd name="T39" fmla="*/ 180 h 319"/>
                <a:gd name="T40" fmla="*/ 207 w 278"/>
                <a:gd name="T41" fmla="*/ 0 h 319"/>
                <a:gd name="T42" fmla="*/ 278 w 278"/>
                <a:gd name="T43" fmla="*/ 0 h 319"/>
                <a:gd name="T44" fmla="*/ 278 w 278"/>
                <a:gd name="T45" fmla="*/ 312 h 319"/>
                <a:gd name="T46" fmla="*/ 207 w 278"/>
                <a:gd name="T47" fmla="*/ 312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8" h="319">
                  <a:moveTo>
                    <a:pt x="207" y="312"/>
                  </a:moveTo>
                  <a:cubicBezTo>
                    <a:pt x="207" y="265"/>
                    <a:pt x="207" y="265"/>
                    <a:pt x="207" y="265"/>
                  </a:cubicBezTo>
                  <a:cubicBezTo>
                    <a:pt x="206" y="265"/>
                    <a:pt x="206" y="265"/>
                    <a:pt x="206" y="265"/>
                  </a:cubicBezTo>
                  <a:cubicBezTo>
                    <a:pt x="201" y="272"/>
                    <a:pt x="196" y="279"/>
                    <a:pt x="190" y="286"/>
                  </a:cubicBezTo>
                  <a:cubicBezTo>
                    <a:pt x="184" y="293"/>
                    <a:pt x="177" y="298"/>
                    <a:pt x="169" y="303"/>
                  </a:cubicBezTo>
                  <a:cubicBezTo>
                    <a:pt x="161" y="308"/>
                    <a:pt x="152" y="312"/>
                    <a:pt x="142" y="315"/>
                  </a:cubicBezTo>
                  <a:cubicBezTo>
                    <a:pt x="133" y="318"/>
                    <a:pt x="122" y="319"/>
                    <a:pt x="111" y="319"/>
                  </a:cubicBezTo>
                  <a:cubicBezTo>
                    <a:pt x="75" y="319"/>
                    <a:pt x="48" y="308"/>
                    <a:pt x="28" y="287"/>
                  </a:cubicBezTo>
                  <a:cubicBezTo>
                    <a:pt x="9" y="265"/>
                    <a:pt x="0" y="232"/>
                    <a:pt x="0" y="189"/>
                  </a:cubicBezTo>
                  <a:cubicBezTo>
                    <a:pt x="0" y="0"/>
                    <a:pt x="0" y="0"/>
                    <a:pt x="0" y="0"/>
                  </a:cubicBezTo>
                  <a:cubicBezTo>
                    <a:pt x="71" y="0"/>
                    <a:pt x="71" y="0"/>
                    <a:pt x="71" y="0"/>
                  </a:cubicBezTo>
                  <a:cubicBezTo>
                    <a:pt x="71" y="180"/>
                    <a:pt x="71" y="180"/>
                    <a:pt x="71" y="180"/>
                  </a:cubicBezTo>
                  <a:cubicBezTo>
                    <a:pt x="71" y="195"/>
                    <a:pt x="72" y="208"/>
                    <a:pt x="76" y="218"/>
                  </a:cubicBezTo>
                  <a:cubicBezTo>
                    <a:pt x="79" y="228"/>
                    <a:pt x="83" y="237"/>
                    <a:pt x="89" y="243"/>
                  </a:cubicBezTo>
                  <a:cubicBezTo>
                    <a:pt x="95" y="250"/>
                    <a:pt x="102" y="254"/>
                    <a:pt x="110" y="257"/>
                  </a:cubicBezTo>
                  <a:cubicBezTo>
                    <a:pt x="118" y="260"/>
                    <a:pt x="126" y="262"/>
                    <a:pt x="136" y="262"/>
                  </a:cubicBezTo>
                  <a:cubicBezTo>
                    <a:pt x="146" y="262"/>
                    <a:pt x="155" y="260"/>
                    <a:pt x="163" y="256"/>
                  </a:cubicBezTo>
                  <a:cubicBezTo>
                    <a:pt x="172" y="253"/>
                    <a:pt x="179" y="248"/>
                    <a:pt x="186" y="241"/>
                  </a:cubicBezTo>
                  <a:cubicBezTo>
                    <a:pt x="192" y="234"/>
                    <a:pt x="197" y="225"/>
                    <a:pt x="201" y="215"/>
                  </a:cubicBezTo>
                  <a:cubicBezTo>
                    <a:pt x="205" y="205"/>
                    <a:pt x="207" y="193"/>
                    <a:pt x="207" y="180"/>
                  </a:cubicBezTo>
                  <a:cubicBezTo>
                    <a:pt x="207" y="0"/>
                    <a:pt x="207" y="0"/>
                    <a:pt x="207" y="0"/>
                  </a:cubicBezTo>
                  <a:cubicBezTo>
                    <a:pt x="278" y="0"/>
                    <a:pt x="278" y="0"/>
                    <a:pt x="278" y="0"/>
                  </a:cubicBezTo>
                  <a:cubicBezTo>
                    <a:pt x="278" y="312"/>
                    <a:pt x="278" y="312"/>
                    <a:pt x="278" y="312"/>
                  </a:cubicBezTo>
                  <a:lnTo>
                    <a:pt x="207" y="312"/>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4D4D4D"/>
                </a:solidFill>
              </a:endParaRPr>
            </a:p>
          </p:txBody>
        </p:sp>
        <p:sp>
          <p:nvSpPr>
            <p:cNvPr id="26" name="Freeform 9"/>
            <p:cNvSpPr>
              <a:spLocks/>
            </p:cNvSpPr>
            <p:nvPr userDrawn="1"/>
          </p:nvSpPr>
          <p:spPr bwMode="auto">
            <a:xfrm>
              <a:off x="7008" y="4065"/>
              <a:ext cx="31" cy="30"/>
            </a:xfrm>
            <a:custGeom>
              <a:avLst/>
              <a:gdLst>
                <a:gd name="T0" fmla="*/ 86 w 86"/>
                <a:gd name="T1" fmla="*/ 42 h 82"/>
                <a:gd name="T2" fmla="*/ 83 w 86"/>
                <a:gd name="T3" fmla="*/ 57 h 82"/>
                <a:gd name="T4" fmla="*/ 74 w 86"/>
                <a:gd name="T5" fmla="*/ 70 h 82"/>
                <a:gd name="T6" fmla="*/ 60 w 86"/>
                <a:gd name="T7" fmla="*/ 79 h 82"/>
                <a:gd name="T8" fmla="*/ 43 w 86"/>
                <a:gd name="T9" fmla="*/ 82 h 82"/>
                <a:gd name="T10" fmla="*/ 25 w 86"/>
                <a:gd name="T11" fmla="*/ 79 h 82"/>
                <a:gd name="T12" fmla="*/ 12 w 86"/>
                <a:gd name="T13" fmla="*/ 70 h 82"/>
                <a:gd name="T14" fmla="*/ 3 w 86"/>
                <a:gd name="T15" fmla="*/ 57 h 82"/>
                <a:gd name="T16" fmla="*/ 0 w 86"/>
                <a:gd name="T17" fmla="*/ 42 h 82"/>
                <a:gd name="T18" fmla="*/ 3 w 86"/>
                <a:gd name="T19" fmla="*/ 25 h 82"/>
                <a:gd name="T20" fmla="*/ 12 w 86"/>
                <a:gd name="T21" fmla="*/ 12 h 82"/>
                <a:gd name="T22" fmla="*/ 26 w 86"/>
                <a:gd name="T23" fmla="*/ 3 h 82"/>
                <a:gd name="T24" fmla="*/ 43 w 86"/>
                <a:gd name="T25" fmla="*/ 0 h 82"/>
                <a:gd name="T26" fmla="*/ 60 w 86"/>
                <a:gd name="T27" fmla="*/ 3 h 82"/>
                <a:gd name="T28" fmla="*/ 73 w 86"/>
                <a:gd name="T29" fmla="*/ 12 h 82"/>
                <a:gd name="T30" fmla="*/ 82 w 86"/>
                <a:gd name="T31" fmla="*/ 25 h 82"/>
                <a:gd name="T32" fmla="*/ 86 w 86"/>
                <a:gd name="T33" fmla="*/ 4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6" h="82">
                  <a:moveTo>
                    <a:pt x="86" y="42"/>
                  </a:moveTo>
                  <a:cubicBezTo>
                    <a:pt x="86" y="47"/>
                    <a:pt x="85" y="52"/>
                    <a:pt x="83" y="57"/>
                  </a:cubicBezTo>
                  <a:cubicBezTo>
                    <a:pt x="80" y="62"/>
                    <a:pt x="77" y="67"/>
                    <a:pt x="74" y="70"/>
                  </a:cubicBezTo>
                  <a:cubicBezTo>
                    <a:pt x="70" y="74"/>
                    <a:pt x="65" y="77"/>
                    <a:pt x="60" y="79"/>
                  </a:cubicBezTo>
                  <a:cubicBezTo>
                    <a:pt x="55" y="81"/>
                    <a:pt x="49" y="82"/>
                    <a:pt x="43" y="82"/>
                  </a:cubicBezTo>
                  <a:cubicBezTo>
                    <a:pt x="36" y="82"/>
                    <a:pt x="31" y="81"/>
                    <a:pt x="25" y="79"/>
                  </a:cubicBezTo>
                  <a:cubicBezTo>
                    <a:pt x="20" y="77"/>
                    <a:pt x="16" y="74"/>
                    <a:pt x="12" y="70"/>
                  </a:cubicBezTo>
                  <a:cubicBezTo>
                    <a:pt x="8" y="67"/>
                    <a:pt x="5" y="62"/>
                    <a:pt x="3" y="57"/>
                  </a:cubicBezTo>
                  <a:cubicBezTo>
                    <a:pt x="1" y="52"/>
                    <a:pt x="0" y="47"/>
                    <a:pt x="0" y="42"/>
                  </a:cubicBezTo>
                  <a:cubicBezTo>
                    <a:pt x="0" y="36"/>
                    <a:pt x="1" y="30"/>
                    <a:pt x="3" y="25"/>
                  </a:cubicBezTo>
                  <a:cubicBezTo>
                    <a:pt x="5" y="20"/>
                    <a:pt x="8" y="16"/>
                    <a:pt x="12" y="12"/>
                  </a:cubicBezTo>
                  <a:cubicBezTo>
                    <a:pt x="16" y="8"/>
                    <a:pt x="21" y="5"/>
                    <a:pt x="26" y="3"/>
                  </a:cubicBezTo>
                  <a:cubicBezTo>
                    <a:pt x="31" y="1"/>
                    <a:pt x="36" y="0"/>
                    <a:pt x="43" y="0"/>
                  </a:cubicBezTo>
                  <a:cubicBezTo>
                    <a:pt x="49" y="0"/>
                    <a:pt x="54" y="1"/>
                    <a:pt x="60" y="3"/>
                  </a:cubicBezTo>
                  <a:cubicBezTo>
                    <a:pt x="65" y="5"/>
                    <a:pt x="69" y="8"/>
                    <a:pt x="73" y="12"/>
                  </a:cubicBezTo>
                  <a:cubicBezTo>
                    <a:pt x="77" y="16"/>
                    <a:pt x="80" y="20"/>
                    <a:pt x="82" y="25"/>
                  </a:cubicBezTo>
                  <a:cubicBezTo>
                    <a:pt x="85" y="30"/>
                    <a:pt x="86" y="36"/>
                    <a:pt x="86" y="42"/>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4D4D4D"/>
                </a:solidFill>
              </a:endParaRPr>
            </a:p>
          </p:txBody>
        </p:sp>
        <p:sp>
          <p:nvSpPr>
            <p:cNvPr id="27" name="Rectangle 10"/>
            <p:cNvSpPr>
              <a:spLocks noChangeArrowheads="1"/>
            </p:cNvSpPr>
            <p:nvPr userDrawn="1"/>
          </p:nvSpPr>
          <p:spPr bwMode="auto">
            <a:xfrm>
              <a:off x="7010" y="4121"/>
              <a:ext cx="26" cy="114"/>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4D4D4D"/>
                </a:solidFill>
              </a:endParaRPr>
            </a:p>
          </p:txBody>
        </p:sp>
        <p:sp>
          <p:nvSpPr>
            <p:cNvPr id="29" name="Rectangle 11"/>
            <p:cNvSpPr>
              <a:spLocks noChangeArrowheads="1"/>
            </p:cNvSpPr>
            <p:nvPr userDrawn="1"/>
          </p:nvSpPr>
          <p:spPr bwMode="auto">
            <a:xfrm>
              <a:off x="7061" y="4065"/>
              <a:ext cx="25" cy="17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4D4D4D"/>
                </a:solidFill>
              </a:endParaRPr>
            </a:p>
          </p:txBody>
        </p:sp>
        <p:sp>
          <p:nvSpPr>
            <p:cNvPr id="30" name="Freeform 12"/>
            <p:cNvSpPr>
              <a:spLocks noEditPoints="1"/>
            </p:cNvSpPr>
            <p:nvPr userDrawn="1"/>
          </p:nvSpPr>
          <p:spPr bwMode="auto">
            <a:xfrm>
              <a:off x="6755" y="4065"/>
              <a:ext cx="113" cy="173"/>
            </a:xfrm>
            <a:custGeom>
              <a:avLst/>
              <a:gdLst>
                <a:gd name="T0" fmla="*/ 310 w 310"/>
                <a:gd name="T1" fmla="*/ 294 h 470"/>
                <a:gd name="T2" fmla="*/ 301 w 310"/>
                <a:gd name="T3" fmla="*/ 364 h 470"/>
                <a:gd name="T4" fmla="*/ 273 w 310"/>
                <a:gd name="T5" fmla="*/ 420 h 470"/>
                <a:gd name="T6" fmla="*/ 227 w 310"/>
                <a:gd name="T7" fmla="*/ 457 h 470"/>
                <a:gd name="T8" fmla="*/ 164 w 310"/>
                <a:gd name="T9" fmla="*/ 470 h 470"/>
                <a:gd name="T10" fmla="*/ 134 w 310"/>
                <a:gd name="T11" fmla="*/ 467 h 470"/>
                <a:gd name="T12" fmla="*/ 109 w 310"/>
                <a:gd name="T13" fmla="*/ 456 h 470"/>
                <a:gd name="T14" fmla="*/ 89 w 310"/>
                <a:gd name="T15" fmla="*/ 441 h 470"/>
                <a:gd name="T16" fmla="*/ 73 w 310"/>
                <a:gd name="T17" fmla="*/ 422 h 470"/>
                <a:gd name="T18" fmla="*/ 72 w 310"/>
                <a:gd name="T19" fmla="*/ 422 h 470"/>
                <a:gd name="T20" fmla="*/ 72 w 310"/>
                <a:gd name="T21" fmla="*/ 462 h 470"/>
                <a:gd name="T22" fmla="*/ 0 w 310"/>
                <a:gd name="T23" fmla="*/ 462 h 470"/>
                <a:gd name="T24" fmla="*/ 0 w 310"/>
                <a:gd name="T25" fmla="*/ 114 h 470"/>
                <a:gd name="T26" fmla="*/ 47 w 310"/>
                <a:gd name="T27" fmla="*/ 0 h 470"/>
                <a:gd name="T28" fmla="*/ 72 w 310"/>
                <a:gd name="T29" fmla="*/ 0 h 470"/>
                <a:gd name="T30" fmla="*/ 72 w 310"/>
                <a:gd name="T31" fmla="*/ 194 h 470"/>
                <a:gd name="T32" fmla="*/ 73 w 310"/>
                <a:gd name="T33" fmla="*/ 194 h 470"/>
                <a:gd name="T34" fmla="*/ 92 w 310"/>
                <a:gd name="T35" fmla="*/ 170 h 470"/>
                <a:gd name="T36" fmla="*/ 115 w 310"/>
                <a:gd name="T37" fmla="*/ 151 h 470"/>
                <a:gd name="T38" fmla="*/ 144 w 310"/>
                <a:gd name="T39" fmla="*/ 139 h 470"/>
                <a:gd name="T40" fmla="*/ 179 w 310"/>
                <a:gd name="T41" fmla="*/ 135 h 470"/>
                <a:gd name="T42" fmla="*/ 238 w 310"/>
                <a:gd name="T43" fmla="*/ 148 h 470"/>
                <a:gd name="T44" fmla="*/ 279 w 310"/>
                <a:gd name="T45" fmla="*/ 182 h 470"/>
                <a:gd name="T46" fmla="*/ 303 w 310"/>
                <a:gd name="T47" fmla="*/ 233 h 470"/>
                <a:gd name="T48" fmla="*/ 310 w 310"/>
                <a:gd name="T49" fmla="*/ 294 h 470"/>
                <a:gd name="T50" fmla="*/ 235 w 310"/>
                <a:gd name="T51" fmla="*/ 293 h 470"/>
                <a:gd name="T52" fmla="*/ 230 w 310"/>
                <a:gd name="T53" fmla="*/ 252 h 470"/>
                <a:gd name="T54" fmla="*/ 214 w 310"/>
                <a:gd name="T55" fmla="*/ 221 h 470"/>
                <a:gd name="T56" fmla="*/ 189 w 310"/>
                <a:gd name="T57" fmla="*/ 201 h 470"/>
                <a:gd name="T58" fmla="*/ 155 w 310"/>
                <a:gd name="T59" fmla="*/ 194 h 470"/>
                <a:gd name="T60" fmla="*/ 121 w 310"/>
                <a:gd name="T61" fmla="*/ 201 h 470"/>
                <a:gd name="T62" fmla="*/ 95 w 310"/>
                <a:gd name="T63" fmla="*/ 220 h 470"/>
                <a:gd name="T64" fmla="*/ 77 w 310"/>
                <a:gd name="T65" fmla="*/ 250 h 470"/>
                <a:gd name="T66" fmla="*/ 71 w 310"/>
                <a:gd name="T67" fmla="*/ 289 h 470"/>
                <a:gd name="T68" fmla="*/ 71 w 310"/>
                <a:gd name="T69" fmla="*/ 331 h 470"/>
                <a:gd name="T70" fmla="*/ 77 w 310"/>
                <a:gd name="T71" fmla="*/ 362 h 470"/>
                <a:gd name="T72" fmla="*/ 93 w 310"/>
                <a:gd name="T73" fmla="*/ 388 h 470"/>
                <a:gd name="T74" fmla="*/ 117 w 310"/>
                <a:gd name="T75" fmla="*/ 405 h 470"/>
                <a:gd name="T76" fmla="*/ 149 w 310"/>
                <a:gd name="T77" fmla="*/ 411 h 470"/>
                <a:gd name="T78" fmla="*/ 185 w 310"/>
                <a:gd name="T79" fmla="*/ 404 h 470"/>
                <a:gd name="T80" fmla="*/ 212 w 310"/>
                <a:gd name="T81" fmla="*/ 382 h 470"/>
                <a:gd name="T82" fmla="*/ 229 w 310"/>
                <a:gd name="T83" fmla="*/ 345 h 470"/>
                <a:gd name="T84" fmla="*/ 235 w 310"/>
                <a:gd name="T85" fmla="*/ 293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0" h="470">
                  <a:moveTo>
                    <a:pt x="310" y="294"/>
                  </a:moveTo>
                  <a:cubicBezTo>
                    <a:pt x="310" y="319"/>
                    <a:pt x="307" y="343"/>
                    <a:pt x="301" y="364"/>
                  </a:cubicBezTo>
                  <a:cubicBezTo>
                    <a:pt x="294" y="386"/>
                    <a:pt x="285" y="404"/>
                    <a:pt x="273" y="420"/>
                  </a:cubicBezTo>
                  <a:cubicBezTo>
                    <a:pt x="260" y="436"/>
                    <a:pt x="245" y="448"/>
                    <a:pt x="227" y="457"/>
                  </a:cubicBezTo>
                  <a:cubicBezTo>
                    <a:pt x="209" y="466"/>
                    <a:pt x="188" y="470"/>
                    <a:pt x="164" y="470"/>
                  </a:cubicBezTo>
                  <a:cubicBezTo>
                    <a:pt x="153" y="470"/>
                    <a:pt x="143" y="469"/>
                    <a:pt x="134" y="467"/>
                  </a:cubicBezTo>
                  <a:cubicBezTo>
                    <a:pt x="124" y="464"/>
                    <a:pt x="116" y="461"/>
                    <a:pt x="109" y="456"/>
                  </a:cubicBezTo>
                  <a:cubicBezTo>
                    <a:pt x="101" y="452"/>
                    <a:pt x="94" y="447"/>
                    <a:pt x="89" y="441"/>
                  </a:cubicBezTo>
                  <a:cubicBezTo>
                    <a:pt x="83" y="435"/>
                    <a:pt x="78" y="429"/>
                    <a:pt x="73" y="422"/>
                  </a:cubicBezTo>
                  <a:cubicBezTo>
                    <a:pt x="72" y="422"/>
                    <a:pt x="72" y="422"/>
                    <a:pt x="72" y="422"/>
                  </a:cubicBezTo>
                  <a:cubicBezTo>
                    <a:pt x="72" y="462"/>
                    <a:pt x="72" y="462"/>
                    <a:pt x="72" y="462"/>
                  </a:cubicBezTo>
                  <a:cubicBezTo>
                    <a:pt x="0" y="462"/>
                    <a:pt x="0" y="462"/>
                    <a:pt x="0" y="462"/>
                  </a:cubicBezTo>
                  <a:cubicBezTo>
                    <a:pt x="0" y="114"/>
                    <a:pt x="0" y="114"/>
                    <a:pt x="0" y="114"/>
                  </a:cubicBezTo>
                  <a:cubicBezTo>
                    <a:pt x="47" y="0"/>
                    <a:pt x="47" y="0"/>
                    <a:pt x="47" y="0"/>
                  </a:cubicBezTo>
                  <a:cubicBezTo>
                    <a:pt x="72" y="0"/>
                    <a:pt x="72" y="0"/>
                    <a:pt x="72" y="0"/>
                  </a:cubicBezTo>
                  <a:cubicBezTo>
                    <a:pt x="72" y="194"/>
                    <a:pt x="72" y="194"/>
                    <a:pt x="72" y="194"/>
                  </a:cubicBezTo>
                  <a:cubicBezTo>
                    <a:pt x="73" y="194"/>
                    <a:pt x="73" y="194"/>
                    <a:pt x="73" y="194"/>
                  </a:cubicBezTo>
                  <a:cubicBezTo>
                    <a:pt x="79" y="185"/>
                    <a:pt x="85" y="177"/>
                    <a:pt x="92" y="170"/>
                  </a:cubicBezTo>
                  <a:cubicBezTo>
                    <a:pt x="99" y="163"/>
                    <a:pt x="107" y="157"/>
                    <a:pt x="115" y="151"/>
                  </a:cubicBezTo>
                  <a:cubicBezTo>
                    <a:pt x="124" y="146"/>
                    <a:pt x="134" y="142"/>
                    <a:pt x="144" y="139"/>
                  </a:cubicBezTo>
                  <a:cubicBezTo>
                    <a:pt x="155" y="136"/>
                    <a:pt x="166" y="135"/>
                    <a:pt x="179" y="135"/>
                  </a:cubicBezTo>
                  <a:cubicBezTo>
                    <a:pt x="202" y="135"/>
                    <a:pt x="222" y="139"/>
                    <a:pt x="238" y="148"/>
                  </a:cubicBezTo>
                  <a:cubicBezTo>
                    <a:pt x="255" y="156"/>
                    <a:pt x="268" y="168"/>
                    <a:pt x="279" y="182"/>
                  </a:cubicBezTo>
                  <a:cubicBezTo>
                    <a:pt x="290" y="197"/>
                    <a:pt x="297" y="214"/>
                    <a:pt x="303" y="233"/>
                  </a:cubicBezTo>
                  <a:cubicBezTo>
                    <a:pt x="308" y="252"/>
                    <a:pt x="310" y="273"/>
                    <a:pt x="310" y="294"/>
                  </a:cubicBezTo>
                  <a:moveTo>
                    <a:pt x="235" y="293"/>
                  </a:moveTo>
                  <a:cubicBezTo>
                    <a:pt x="235" y="278"/>
                    <a:pt x="234" y="264"/>
                    <a:pt x="230" y="252"/>
                  </a:cubicBezTo>
                  <a:cubicBezTo>
                    <a:pt x="226" y="240"/>
                    <a:pt x="221" y="229"/>
                    <a:pt x="214" y="221"/>
                  </a:cubicBezTo>
                  <a:cubicBezTo>
                    <a:pt x="208" y="212"/>
                    <a:pt x="199" y="205"/>
                    <a:pt x="189" y="201"/>
                  </a:cubicBezTo>
                  <a:cubicBezTo>
                    <a:pt x="179" y="196"/>
                    <a:pt x="168" y="194"/>
                    <a:pt x="155" y="194"/>
                  </a:cubicBezTo>
                  <a:cubicBezTo>
                    <a:pt x="143" y="194"/>
                    <a:pt x="132" y="196"/>
                    <a:pt x="121" y="201"/>
                  </a:cubicBezTo>
                  <a:cubicBezTo>
                    <a:pt x="111" y="205"/>
                    <a:pt x="102" y="212"/>
                    <a:pt x="95" y="220"/>
                  </a:cubicBezTo>
                  <a:cubicBezTo>
                    <a:pt x="87" y="228"/>
                    <a:pt x="81" y="238"/>
                    <a:pt x="77" y="250"/>
                  </a:cubicBezTo>
                  <a:cubicBezTo>
                    <a:pt x="73" y="262"/>
                    <a:pt x="71" y="274"/>
                    <a:pt x="71" y="289"/>
                  </a:cubicBezTo>
                  <a:cubicBezTo>
                    <a:pt x="71" y="331"/>
                    <a:pt x="71" y="331"/>
                    <a:pt x="71" y="331"/>
                  </a:cubicBezTo>
                  <a:cubicBezTo>
                    <a:pt x="71" y="342"/>
                    <a:pt x="73" y="352"/>
                    <a:pt x="77" y="362"/>
                  </a:cubicBezTo>
                  <a:cubicBezTo>
                    <a:pt x="81" y="372"/>
                    <a:pt x="86" y="380"/>
                    <a:pt x="93" y="388"/>
                  </a:cubicBezTo>
                  <a:cubicBezTo>
                    <a:pt x="100" y="395"/>
                    <a:pt x="108" y="401"/>
                    <a:pt x="117" y="405"/>
                  </a:cubicBezTo>
                  <a:cubicBezTo>
                    <a:pt x="127" y="409"/>
                    <a:pt x="137" y="411"/>
                    <a:pt x="149" y="411"/>
                  </a:cubicBezTo>
                  <a:cubicBezTo>
                    <a:pt x="162" y="411"/>
                    <a:pt x="174" y="409"/>
                    <a:pt x="185" y="404"/>
                  </a:cubicBezTo>
                  <a:cubicBezTo>
                    <a:pt x="195" y="399"/>
                    <a:pt x="204" y="391"/>
                    <a:pt x="212" y="382"/>
                  </a:cubicBezTo>
                  <a:cubicBezTo>
                    <a:pt x="219" y="372"/>
                    <a:pt x="225" y="359"/>
                    <a:pt x="229" y="345"/>
                  </a:cubicBezTo>
                  <a:cubicBezTo>
                    <a:pt x="233" y="330"/>
                    <a:pt x="235" y="312"/>
                    <a:pt x="235" y="293"/>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4D4D4D"/>
                </a:solidFill>
              </a:endParaRPr>
            </a:p>
          </p:txBody>
        </p:sp>
        <p:sp>
          <p:nvSpPr>
            <p:cNvPr id="31" name="Freeform 13"/>
            <p:cNvSpPr>
              <a:spLocks noEditPoints="1"/>
            </p:cNvSpPr>
            <p:nvPr userDrawn="1"/>
          </p:nvSpPr>
          <p:spPr bwMode="auto">
            <a:xfrm>
              <a:off x="7105" y="4065"/>
              <a:ext cx="110" cy="173"/>
            </a:xfrm>
            <a:custGeom>
              <a:avLst/>
              <a:gdLst>
                <a:gd name="T0" fmla="*/ 233 w 303"/>
                <a:gd name="T1" fmla="*/ 463 h 470"/>
                <a:gd name="T2" fmla="*/ 233 w 303"/>
                <a:gd name="T3" fmla="*/ 414 h 470"/>
                <a:gd name="T4" fmla="*/ 232 w 303"/>
                <a:gd name="T5" fmla="*/ 414 h 470"/>
                <a:gd name="T6" fmla="*/ 214 w 303"/>
                <a:gd name="T7" fmla="*/ 437 h 470"/>
                <a:gd name="T8" fmla="*/ 192 w 303"/>
                <a:gd name="T9" fmla="*/ 455 h 470"/>
                <a:gd name="T10" fmla="*/ 163 w 303"/>
                <a:gd name="T11" fmla="*/ 466 h 470"/>
                <a:gd name="T12" fmla="*/ 129 w 303"/>
                <a:gd name="T13" fmla="*/ 470 h 470"/>
                <a:gd name="T14" fmla="*/ 78 w 303"/>
                <a:gd name="T15" fmla="*/ 460 h 470"/>
                <a:gd name="T16" fmla="*/ 37 w 303"/>
                <a:gd name="T17" fmla="*/ 430 h 470"/>
                <a:gd name="T18" fmla="*/ 9 w 303"/>
                <a:gd name="T19" fmla="*/ 381 h 470"/>
                <a:gd name="T20" fmla="*/ 0 w 303"/>
                <a:gd name="T21" fmla="*/ 314 h 470"/>
                <a:gd name="T22" fmla="*/ 10 w 303"/>
                <a:gd name="T23" fmla="*/ 243 h 470"/>
                <a:gd name="T24" fmla="*/ 39 w 303"/>
                <a:gd name="T25" fmla="*/ 189 h 470"/>
                <a:gd name="T26" fmla="*/ 84 w 303"/>
                <a:gd name="T27" fmla="*/ 154 h 470"/>
                <a:gd name="T28" fmla="*/ 143 w 303"/>
                <a:gd name="T29" fmla="*/ 142 h 470"/>
                <a:gd name="T30" fmla="*/ 173 w 303"/>
                <a:gd name="T31" fmla="*/ 146 h 470"/>
                <a:gd name="T32" fmla="*/ 198 w 303"/>
                <a:gd name="T33" fmla="*/ 156 h 470"/>
                <a:gd name="T34" fmla="*/ 217 w 303"/>
                <a:gd name="T35" fmla="*/ 170 h 470"/>
                <a:gd name="T36" fmla="*/ 232 w 303"/>
                <a:gd name="T37" fmla="*/ 189 h 470"/>
                <a:gd name="T38" fmla="*/ 233 w 303"/>
                <a:gd name="T39" fmla="*/ 189 h 470"/>
                <a:gd name="T40" fmla="*/ 233 w 303"/>
                <a:gd name="T41" fmla="*/ 0 h 470"/>
                <a:gd name="T42" fmla="*/ 303 w 303"/>
                <a:gd name="T43" fmla="*/ 0 h 470"/>
                <a:gd name="T44" fmla="*/ 303 w 303"/>
                <a:gd name="T45" fmla="*/ 463 h 470"/>
                <a:gd name="T46" fmla="*/ 233 w 303"/>
                <a:gd name="T47" fmla="*/ 463 h 470"/>
                <a:gd name="T48" fmla="*/ 233 w 303"/>
                <a:gd name="T49" fmla="*/ 280 h 470"/>
                <a:gd name="T50" fmla="*/ 227 w 303"/>
                <a:gd name="T51" fmla="*/ 249 h 470"/>
                <a:gd name="T52" fmla="*/ 211 w 303"/>
                <a:gd name="T53" fmla="*/ 223 h 470"/>
                <a:gd name="T54" fmla="*/ 187 w 303"/>
                <a:gd name="T55" fmla="*/ 206 h 470"/>
                <a:gd name="T56" fmla="*/ 156 w 303"/>
                <a:gd name="T57" fmla="*/ 200 h 470"/>
                <a:gd name="T58" fmla="*/ 120 w 303"/>
                <a:gd name="T59" fmla="*/ 208 h 470"/>
                <a:gd name="T60" fmla="*/ 94 w 303"/>
                <a:gd name="T61" fmla="*/ 231 h 470"/>
                <a:gd name="T62" fmla="*/ 78 w 303"/>
                <a:gd name="T63" fmla="*/ 266 h 470"/>
                <a:gd name="T64" fmla="*/ 73 w 303"/>
                <a:gd name="T65" fmla="*/ 312 h 470"/>
                <a:gd name="T66" fmla="*/ 79 w 303"/>
                <a:gd name="T67" fmla="*/ 356 h 470"/>
                <a:gd name="T68" fmla="*/ 96 w 303"/>
                <a:gd name="T69" fmla="*/ 387 h 470"/>
                <a:gd name="T70" fmla="*/ 121 w 303"/>
                <a:gd name="T71" fmla="*/ 406 h 470"/>
                <a:gd name="T72" fmla="*/ 153 w 303"/>
                <a:gd name="T73" fmla="*/ 412 h 470"/>
                <a:gd name="T74" fmla="*/ 184 w 303"/>
                <a:gd name="T75" fmla="*/ 406 h 470"/>
                <a:gd name="T76" fmla="*/ 210 w 303"/>
                <a:gd name="T77" fmla="*/ 386 h 470"/>
                <a:gd name="T78" fmla="*/ 227 w 303"/>
                <a:gd name="T79" fmla="*/ 356 h 470"/>
                <a:gd name="T80" fmla="*/ 233 w 303"/>
                <a:gd name="T81" fmla="*/ 315 h 470"/>
                <a:gd name="T82" fmla="*/ 233 w 303"/>
                <a:gd name="T83" fmla="*/ 28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03" h="470">
                  <a:moveTo>
                    <a:pt x="233" y="463"/>
                  </a:moveTo>
                  <a:cubicBezTo>
                    <a:pt x="233" y="414"/>
                    <a:pt x="233" y="414"/>
                    <a:pt x="233" y="414"/>
                  </a:cubicBezTo>
                  <a:cubicBezTo>
                    <a:pt x="232" y="414"/>
                    <a:pt x="232" y="414"/>
                    <a:pt x="232" y="414"/>
                  </a:cubicBezTo>
                  <a:cubicBezTo>
                    <a:pt x="226" y="422"/>
                    <a:pt x="221" y="430"/>
                    <a:pt x="214" y="437"/>
                  </a:cubicBezTo>
                  <a:cubicBezTo>
                    <a:pt x="207" y="444"/>
                    <a:pt x="200" y="450"/>
                    <a:pt x="192" y="455"/>
                  </a:cubicBezTo>
                  <a:cubicBezTo>
                    <a:pt x="183" y="459"/>
                    <a:pt x="174" y="463"/>
                    <a:pt x="163" y="466"/>
                  </a:cubicBezTo>
                  <a:cubicBezTo>
                    <a:pt x="153" y="469"/>
                    <a:pt x="142" y="470"/>
                    <a:pt x="129" y="470"/>
                  </a:cubicBezTo>
                  <a:cubicBezTo>
                    <a:pt x="111" y="470"/>
                    <a:pt x="93" y="467"/>
                    <a:pt x="78" y="460"/>
                  </a:cubicBezTo>
                  <a:cubicBezTo>
                    <a:pt x="62" y="453"/>
                    <a:pt x="48" y="443"/>
                    <a:pt x="37" y="430"/>
                  </a:cubicBezTo>
                  <a:cubicBezTo>
                    <a:pt x="25" y="417"/>
                    <a:pt x="16" y="401"/>
                    <a:pt x="9" y="381"/>
                  </a:cubicBezTo>
                  <a:cubicBezTo>
                    <a:pt x="3" y="362"/>
                    <a:pt x="0" y="339"/>
                    <a:pt x="0" y="314"/>
                  </a:cubicBezTo>
                  <a:cubicBezTo>
                    <a:pt x="0" y="288"/>
                    <a:pt x="3" y="264"/>
                    <a:pt x="10" y="243"/>
                  </a:cubicBezTo>
                  <a:cubicBezTo>
                    <a:pt x="17" y="222"/>
                    <a:pt x="26" y="204"/>
                    <a:pt x="39" y="189"/>
                  </a:cubicBezTo>
                  <a:cubicBezTo>
                    <a:pt x="51" y="174"/>
                    <a:pt x="66" y="162"/>
                    <a:pt x="84" y="154"/>
                  </a:cubicBezTo>
                  <a:cubicBezTo>
                    <a:pt x="102" y="146"/>
                    <a:pt x="121" y="142"/>
                    <a:pt x="143" y="142"/>
                  </a:cubicBezTo>
                  <a:cubicBezTo>
                    <a:pt x="154" y="142"/>
                    <a:pt x="164" y="144"/>
                    <a:pt x="173" y="146"/>
                  </a:cubicBezTo>
                  <a:cubicBezTo>
                    <a:pt x="182" y="148"/>
                    <a:pt x="190" y="151"/>
                    <a:pt x="198" y="156"/>
                  </a:cubicBezTo>
                  <a:cubicBezTo>
                    <a:pt x="205" y="160"/>
                    <a:pt x="211" y="165"/>
                    <a:pt x="217" y="170"/>
                  </a:cubicBezTo>
                  <a:cubicBezTo>
                    <a:pt x="223" y="176"/>
                    <a:pt x="228" y="182"/>
                    <a:pt x="232" y="189"/>
                  </a:cubicBezTo>
                  <a:cubicBezTo>
                    <a:pt x="233" y="189"/>
                    <a:pt x="233" y="189"/>
                    <a:pt x="233" y="189"/>
                  </a:cubicBezTo>
                  <a:cubicBezTo>
                    <a:pt x="233" y="0"/>
                    <a:pt x="233" y="0"/>
                    <a:pt x="233" y="0"/>
                  </a:cubicBezTo>
                  <a:cubicBezTo>
                    <a:pt x="303" y="0"/>
                    <a:pt x="303" y="0"/>
                    <a:pt x="303" y="0"/>
                  </a:cubicBezTo>
                  <a:cubicBezTo>
                    <a:pt x="303" y="463"/>
                    <a:pt x="303" y="463"/>
                    <a:pt x="303" y="463"/>
                  </a:cubicBezTo>
                  <a:lnTo>
                    <a:pt x="233" y="463"/>
                  </a:lnTo>
                  <a:close/>
                  <a:moveTo>
                    <a:pt x="233" y="280"/>
                  </a:moveTo>
                  <a:cubicBezTo>
                    <a:pt x="233" y="269"/>
                    <a:pt x="231" y="259"/>
                    <a:pt x="227" y="249"/>
                  </a:cubicBezTo>
                  <a:cubicBezTo>
                    <a:pt x="223" y="239"/>
                    <a:pt x="218" y="231"/>
                    <a:pt x="211" y="223"/>
                  </a:cubicBezTo>
                  <a:cubicBezTo>
                    <a:pt x="204" y="216"/>
                    <a:pt x="196" y="210"/>
                    <a:pt x="187" y="206"/>
                  </a:cubicBezTo>
                  <a:cubicBezTo>
                    <a:pt x="178" y="202"/>
                    <a:pt x="167" y="200"/>
                    <a:pt x="156" y="200"/>
                  </a:cubicBezTo>
                  <a:cubicBezTo>
                    <a:pt x="143" y="200"/>
                    <a:pt x="130" y="203"/>
                    <a:pt x="120" y="208"/>
                  </a:cubicBezTo>
                  <a:cubicBezTo>
                    <a:pt x="110" y="213"/>
                    <a:pt x="101" y="221"/>
                    <a:pt x="94" y="231"/>
                  </a:cubicBezTo>
                  <a:cubicBezTo>
                    <a:pt x="87" y="240"/>
                    <a:pt x="81" y="252"/>
                    <a:pt x="78" y="266"/>
                  </a:cubicBezTo>
                  <a:cubicBezTo>
                    <a:pt x="75" y="280"/>
                    <a:pt x="73" y="295"/>
                    <a:pt x="73" y="312"/>
                  </a:cubicBezTo>
                  <a:cubicBezTo>
                    <a:pt x="73" y="329"/>
                    <a:pt x="75" y="343"/>
                    <a:pt x="79" y="356"/>
                  </a:cubicBezTo>
                  <a:cubicBezTo>
                    <a:pt x="83" y="369"/>
                    <a:pt x="89" y="379"/>
                    <a:pt x="96" y="387"/>
                  </a:cubicBezTo>
                  <a:cubicBezTo>
                    <a:pt x="103" y="396"/>
                    <a:pt x="111" y="402"/>
                    <a:pt x="121" y="406"/>
                  </a:cubicBezTo>
                  <a:cubicBezTo>
                    <a:pt x="131" y="410"/>
                    <a:pt x="141" y="412"/>
                    <a:pt x="153" y="412"/>
                  </a:cubicBezTo>
                  <a:cubicBezTo>
                    <a:pt x="164" y="412"/>
                    <a:pt x="174" y="410"/>
                    <a:pt x="184" y="406"/>
                  </a:cubicBezTo>
                  <a:cubicBezTo>
                    <a:pt x="194" y="401"/>
                    <a:pt x="202" y="395"/>
                    <a:pt x="210" y="386"/>
                  </a:cubicBezTo>
                  <a:cubicBezTo>
                    <a:pt x="217" y="378"/>
                    <a:pt x="223" y="368"/>
                    <a:pt x="227" y="356"/>
                  </a:cubicBezTo>
                  <a:cubicBezTo>
                    <a:pt x="231" y="343"/>
                    <a:pt x="233" y="330"/>
                    <a:pt x="233" y="315"/>
                  </a:cubicBezTo>
                  <a:lnTo>
                    <a:pt x="233" y="28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4D4D4D"/>
                </a:solidFill>
              </a:endParaRPr>
            </a:p>
          </p:txBody>
        </p:sp>
        <p:sp>
          <p:nvSpPr>
            <p:cNvPr id="32" name="Freeform 14"/>
            <p:cNvSpPr>
              <a:spLocks/>
            </p:cNvSpPr>
            <p:nvPr userDrawn="1"/>
          </p:nvSpPr>
          <p:spPr bwMode="auto">
            <a:xfrm>
              <a:off x="7286" y="4131"/>
              <a:ext cx="289" cy="104"/>
            </a:xfrm>
            <a:custGeom>
              <a:avLst/>
              <a:gdLst>
                <a:gd name="T0" fmla="*/ 246 w 289"/>
                <a:gd name="T1" fmla="*/ 104 h 104"/>
                <a:gd name="T2" fmla="*/ 0 w 289"/>
                <a:gd name="T3" fmla="*/ 104 h 104"/>
                <a:gd name="T4" fmla="*/ 42 w 289"/>
                <a:gd name="T5" fmla="*/ 0 h 104"/>
                <a:gd name="T6" fmla="*/ 289 w 289"/>
                <a:gd name="T7" fmla="*/ 0 h 104"/>
                <a:gd name="T8" fmla="*/ 246 w 289"/>
                <a:gd name="T9" fmla="*/ 104 h 104"/>
              </a:gdLst>
              <a:ahLst/>
              <a:cxnLst>
                <a:cxn ang="0">
                  <a:pos x="T0" y="T1"/>
                </a:cxn>
                <a:cxn ang="0">
                  <a:pos x="T2" y="T3"/>
                </a:cxn>
                <a:cxn ang="0">
                  <a:pos x="T4" y="T5"/>
                </a:cxn>
                <a:cxn ang="0">
                  <a:pos x="T6" y="T7"/>
                </a:cxn>
                <a:cxn ang="0">
                  <a:pos x="T8" y="T9"/>
                </a:cxn>
              </a:cxnLst>
              <a:rect l="0" t="0" r="r" b="b"/>
              <a:pathLst>
                <a:path w="289" h="104">
                  <a:moveTo>
                    <a:pt x="246" y="104"/>
                  </a:moveTo>
                  <a:lnTo>
                    <a:pt x="0" y="104"/>
                  </a:lnTo>
                  <a:lnTo>
                    <a:pt x="42" y="0"/>
                  </a:lnTo>
                  <a:lnTo>
                    <a:pt x="289" y="0"/>
                  </a:lnTo>
                  <a:lnTo>
                    <a:pt x="246" y="104"/>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4D4D4D"/>
                </a:solidFill>
              </a:endParaRPr>
            </a:p>
          </p:txBody>
        </p:sp>
        <p:sp>
          <p:nvSpPr>
            <p:cNvPr id="33" name="Rectangle 15"/>
            <p:cNvSpPr>
              <a:spLocks noChangeArrowheads="1"/>
            </p:cNvSpPr>
            <p:nvPr userDrawn="1"/>
          </p:nvSpPr>
          <p:spPr bwMode="auto">
            <a:xfrm>
              <a:off x="7342" y="4139"/>
              <a:ext cx="38"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896386"/>
              <a:r>
                <a:rPr lang="en-US" altLang="en-US" sz="882" dirty="0">
                  <a:solidFill>
                    <a:srgbClr val="FFFFFF"/>
                  </a:solidFill>
                  <a:latin typeface="Segoe UI" panose="020B0502040204020203" pitchFamily="34" charset="0"/>
                </a:rPr>
                <a:t>T</a:t>
              </a:r>
              <a:endParaRPr lang="en-US" altLang="en-US" sz="1765" dirty="0">
                <a:solidFill>
                  <a:srgbClr val="4D4D4D"/>
                </a:solidFill>
                <a:latin typeface="Segoe UI" panose="020B0502040204020203" pitchFamily="34" charset="0"/>
              </a:endParaRPr>
            </a:p>
          </p:txBody>
        </p:sp>
        <p:sp>
          <p:nvSpPr>
            <p:cNvPr id="34" name="Rectangle 16"/>
            <p:cNvSpPr>
              <a:spLocks noChangeArrowheads="1"/>
            </p:cNvSpPr>
            <p:nvPr userDrawn="1"/>
          </p:nvSpPr>
          <p:spPr bwMode="auto">
            <a:xfrm>
              <a:off x="7375" y="4139"/>
              <a:ext cx="147"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896386"/>
              <a:r>
                <a:rPr lang="en-US" altLang="en-US" sz="882" dirty="0">
                  <a:solidFill>
                    <a:srgbClr val="FFFFFF"/>
                  </a:solidFill>
                  <a:latin typeface="Segoe UI" panose="020B0502040204020203" pitchFamily="34" charset="0"/>
                </a:rPr>
                <a:t>OUR</a:t>
              </a:r>
              <a:endParaRPr lang="en-US" altLang="en-US" sz="1765" dirty="0">
                <a:solidFill>
                  <a:srgbClr val="4D4D4D"/>
                </a:solidFill>
                <a:latin typeface="Segoe UI" panose="020B0502040204020203" pitchFamily="34" charset="0"/>
              </a:endParaRPr>
            </a:p>
          </p:txBody>
        </p:sp>
      </p:grpSp>
    </p:spTree>
    <p:extLst>
      <p:ext uri="{BB962C8B-B14F-4D97-AF65-F5344CB8AC3E}">
        <p14:creationId xmlns:p14="http://schemas.microsoft.com/office/powerpoint/2010/main" val="1574605963"/>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_01">
    <p:bg bwMode="ltGray">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bwMode="auto">
          <a:xfrm>
            <a:off x="269239" y="2077800"/>
            <a:ext cx="6274974" cy="3592580"/>
          </a:xfrm>
          <a:prstGeom prst="rect">
            <a:avLst/>
          </a:prstGeom>
          <a:solidFill>
            <a:srgbClr val="FFFFFF">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itle 1"/>
          <p:cNvSpPr>
            <a:spLocks noGrp="1"/>
          </p:cNvSpPr>
          <p:nvPr>
            <p:ph type="title" hasCustomPrompt="1"/>
          </p:nvPr>
        </p:nvSpPr>
        <p:spPr bwMode="black">
          <a:xfrm>
            <a:off x="269302" y="2077814"/>
            <a:ext cx="6276530" cy="1793104"/>
          </a:xfrm>
          <a:noFill/>
        </p:spPr>
        <p:txBody>
          <a:bodyPr lIns="146304" tIns="91440" rIns="146304" bIns="91440" anchor="t" anchorCtr="0"/>
          <a:lstStyle>
            <a:lvl1pPr>
              <a:defRPr sz="5294" spc="-98" baseline="0">
                <a:solidFill>
                  <a:srgbClr val="171717"/>
                </a:solidFill>
              </a:defRPr>
            </a:lvl1pPr>
          </a:lstStyle>
          <a:p>
            <a:r>
              <a:rPr lang="en-US" dirty="0"/>
              <a:t>Presentation title</a:t>
            </a:r>
          </a:p>
        </p:txBody>
      </p:sp>
      <p:sp>
        <p:nvSpPr>
          <p:cNvPr id="18"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solidFill>
                  <a:srgbClr val="171717"/>
                </a:solidFill>
              </a:defRPr>
            </a:lvl1pPr>
          </a:lstStyle>
          <a:p>
            <a:pPr lvl="0"/>
            <a:r>
              <a:rPr lang="en-US" dirty="0"/>
              <a:t>Speaker Name</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Tree>
    <p:extLst>
      <p:ext uri="{BB962C8B-B14F-4D97-AF65-F5344CB8AC3E}">
        <p14:creationId xmlns:p14="http://schemas.microsoft.com/office/powerpoint/2010/main" val="1487132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55794274"/>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65332962"/>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6956611"/>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4421912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85173823"/>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96618430"/>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071374"/>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94819816"/>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08605002"/>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446635361"/>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a:t>Click to edit title</a:t>
            </a:r>
          </a:p>
        </p:txBody>
      </p:sp>
    </p:spTree>
    <p:extLst>
      <p:ext uri="{BB962C8B-B14F-4D97-AF65-F5344CB8AC3E}">
        <p14:creationId xmlns:p14="http://schemas.microsoft.com/office/powerpoint/2010/main" val="7684494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a:t>Speaker Name</a:t>
            </a:r>
          </a:p>
        </p:txBody>
      </p:sp>
      <p:cxnSp>
        <p:nvCxnSpPr>
          <p:cNvPr id="14" name="Straight Connector 13"/>
          <p:cNvCxnSpPr/>
          <p:nvPr userDrawn="1"/>
        </p:nvCxnSpPr>
        <p:spPr>
          <a:xfrm>
            <a:off x="1010612" y="3429000"/>
            <a:ext cx="7169065" cy="0"/>
          </a:xfrm>
          <a:prstGeom prst="line">
            <a:avLst/>
          </a:prstGeom>
          <a:ln w="12700">
            <a:solidFill>
              <a:schemeClr val="bg2">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a:t>Optional Title Role, Company</a:t>
            </a:r>
          </a:p>
        </p:txBody>
      </p:sp>
    </p:spTree>
    <p:extLst>
      <p:ext uri="{BB962C8B-B14F-4D97-AF65-F5344CB8AC3E}">
        <p14:creationId xmlns:p14="http://schemas.microsoft.com/office/powerpoint/2010/main" val="41514452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Demo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a:t>Speaker Name</a:t>
            </a:r>
          </a:p>
        </p:txBody>
      </p:sp>
      <p:cxnSp>
        <p:nvCxnSpPr>
          <p:cNvPr id="14" name="Straight Connector 13"/>
          <p:cNvCxnSpPr/>
          <p:nvPr userDrawn="1"/>
        </p:nvCxnSpPr>
        <p:spPr>
          <a:xfrm>
            <a:off x="1010612" y="3429000"/>
            <a:ext cx="716906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a:t>Optional Title Role, Company</a:t>
            </a:r>
          </a:p>
        </p:txBody>
      </p:sp>
    </p:spTree>
    <p:extLst>
      <p:ext uri="{BB962C8B-B14F-4D97-AF65-F5344CB8AC3E}">
        <p14:creationId xmlns:p14="http://schemas.microsoft.com/office/powerpoint/2010/main" val="11214262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EMO Lead-in">
    <p:bg>
      <p:bgPr>
        <a:solidFill>
          <a:schemeClr val="tx2">
            <a:lumMod val="50000"/>
          </a:schemeClr>
        </a:solidFill>
        <a:effectLst/>
      </p:bgPr>
    </p:bg>
    <p:spTree>
      <p:nvGrpSpPr>
        <p:cNvPr id="1" name=""/>
        <p:cNvGrpSpPr/>
        <p:nvPr/>
      </p:nvGrpSpPr>
      <p:grpSpPr>
        <a:xfrm>
          <a:off x="0" y="0"/>
          <a:ext cx="0" cy="0"/>
          <a:chOff x="0" y="0"/>
          <a:chExt cx="0" cy="0"/>
        </a:xfrm>
      </p:grpSpPr>
      <p:grpSp>
        <p:nvGrpSpPr>
          <p:cNvPr id="18" name="Group 17"/>
          <p:cNvGrpSpPr/>
          <p:nvPr/>
        </p:nvGrpSpPr>
        <p:grpSpPr>
          <a:xfrm>
            <a:off x="9406401"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grpSp>
      <p:sp>
        <p:nvSpPr>
          <p:cNvPr id="46" name="TextBox 45"/>
          <p:cNvSpPr txBox="1"/>
          <p:nvPr/>
        </p:nvSpPr>
        <p:spPr>
          <a:xfrm>
            <a:off x="689548" y="3567659"/>
            <a:ext cx="2830327" cy="1217628"/>
          </a:xfrm>
          <a:prstGeom prst="rect">
            <a:avLst/>
          </a:prstGeom>
          <a:noFill/>
        </p:spPr>
        <p:txBody>
          <a:bodyPr wrap="none" lIns="137033" tIns="109626" rIns="137033" bIns="109626" rtlCol="0">
            <a:spAutoFit/>
          </a:bodyPr>
          <a:lstStyle/>
          <a:p>
            <a:pPr defTabSz="913554" fontAlgn="auto">
              <a:lnSpc>
                <a:spcPct val="90000"/>
              </a:lnSpc>
              <a:spcBef>
                <a:spcPts val="599"/>
              </a:spcBef>
              <a:spcAft>
                <a:spcPts val="0"/>
              </a:spcAft>
            </a:pPr>
            <a:r>
              <a:rPr lang="en-US" sz="7193" dirty="0">
                <a:solidFill>
                  <a:prstClr val="white"/>
                </a:solidFill>
                <a:latin typeface="Segoe UI Light"/>
                <a:ea typeface="+mn-ea"/>
                <a:cs typeface="+mn-cs"/>
              </a:rPr>
              <a:t>DEMO</a:t>
            </a:r>
          </a:p>
        </p:txBody>
      </p:sp>
      <p:sp>
        <p:nvSpPr>
          <p:cNvPr id="20" name="Title 1"/>
          <p:cNvSpPr>
            <a:spLocks noGrp="1"/>
          </p:cNvSpPr>
          <p:nvPr>
            <p:ph type="ctrTitle" hasCustomPrompt="1"/>
          </p:nvPr>
        </p:nvSpPr>
        <p:spPr>
          <a:xfrm>
            <a:off x="720344" y="736519"/>
            <a:ext cx="10751313" cy="2695311"/>
          </a:xfrm>
        </p:spPr>
        <p:txBody>
          <a:bodyPr anchor="b" anchorCtr="0">
            <a:noAutofit/>
          </a:bodyPr>
          <a:lstStyle>
            <a:lvl1pPr algn="l">
              <a:defRPr sz="7193">
                <a:solidFill>
                  <a:schemeClr val="bg1"/>
                </a:solidFill>
              </a:defRPr>
            </a:lvl1pPr>
          </a:lstStyle>
          <a:p>
            <a:r>
              <a:rPr lang="en-US" dirty="0"/>
              <a:t>Click to edit title</a:t>
            </a:r>
          </a:p>
        </p:txBody>
      </p:sp>
    </p:spTree>
    <p:extLst>
      <p:ext uri="{BB962C8B-B14F-4D97-AF65-F5344CB8AC3E}">
        <p14:creationId xmlns:p14="http://schemas.microsoft.com/office/powerpoint/2010/main" val="195864055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727700"/>
          </a:xfrm>
        </p:spPr>
        <p:txBody>
          <a:bodyPr/>
          <a:lstStyle/>
          <a:p>
            <a:r>
              <a:rPr lang="en-US"/>
              <a:t>Click icon to add media</a:t>
            </a:r>
          </a:p>
        </p:txBody>
      </p:sp>
      <p:pic>
        <p:nvPicPr>
          <p:cNvPr id="4" name="Picture 3"/>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24771641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9805953"/>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Announcing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5396" y="2240362"/>
            <a:ext cx="6946037"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a:t>Announcing title</a:t>
            </a:r>
          </a:p>
        </p:txBody>
      </p:sp>
      <p:sp>
        <p:nvSpPr>
          <p:cNvPr id="5" name="Text Placeholder 4"/>
          <p:cNvSpPr>
            <a:spLocks noGrp="1"/>
          </p:cNvSpPr>
          <p:nvPr>
            <p:ph type="body" sz="quarter" idx="12" hasCustomPrompt="1"/>
          </p:nvPr>
        </p:nvSpPr>
        <p:spPr>
          <a:xfrm>
            <a:off x="4975628" y="3694460"/>
            <a:ext cx="6947134"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a:t>Speaker Name</a:t>
            </a:r>
          </a:p>
        </p:txBody>
      </p:sp>
      <p:cxnSp>
        <p:nvCxnSpPr>
          <p:cNvPr id="8" name="Straight Connector 7"/>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74984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42" presetClass="path" presetSubtype="0" decel="100000" fill="hold" grpId="1" nodeType="withEffect">
                                  <p:stCondLst>
                                    <p:cond delay="500"/>
                                  </p:stCondLst>
                                  <p:childTnLst>
                                    <p:animMotion origin="layout" path="M -0.03944 -0.00046 L -4.85065E-6 2.19246E-6 " pathEditMode="relative" rAng="0" ptsTypes="AA">
                                      <p:cBhvr>
                                        <p:cTn id="12" dur="600" fill="hold"/>
                                        <p:tgtEl>
                                          <p:spTgt spid="5"/>
                                        </p:tgtEl>
                                        <p:attrNameLst>
                                          <p:attrName>ppt_x</p:attrName>
                                          <p:attrName>ppt_y</p:attrName>
                                        </p:attrNameLst>
                                      </p:cBhvr>
                                      <p:rCtr x="1966" y="23"/>
                                    </p:animMotion>
                                  </p:childTnLst>
                                </p:cTn>
                              </p:par>
                              <p:par>
                                <p:cTn id="13" presetID="10" presetClass="entr" presetSubtype="0"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85065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a:t>Video title</a:t>
            </a:r>
          </a:p>
        </p:txBody>
      </p:sp>
    </p:spTree>
    <p:extLst>
      <p:ext uri="{BB962C8B-B14F-4D97-AF65-F5344CB8AC3E}">
        <p14:creationId xmlns:p14="http://schemas.microsoft.com/office/powerpoint/2010/main" val="1376524351"/>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170492350"/>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a:t>Section title</a:t>
            </a:r>
          </a:p>
        </p:txBody>
      </p:sp>
    </p:spTree>
    <p:extLst>
      <p:ext uri="{BB962C8B-B14F-4D97-AF65-F5344CB8AC3E}">
        <p14:creationId xmlns:p14="http://schemas.microsoft.com/office/powerpoint/2010/main" val="3034641521"/>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a:t>Section title</a:t>
            </a:r>
          </a:p>
        </p:txBody>
      </p:sp>
    </p:spTree>
    <p:extLst>
      <p:ext uri="{BB962C8B-B14F-4D97-AF65-F5344CB8AC3E}">
        <p14:creationId xmlns:p14="http://schemas.microsoft.com/office/powerpoint/2010/main" val="2259474876"/>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Blank_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3719085"/>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47688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235825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426899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480466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47495871"/>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333333"/>
                    </a:gs>
                    <a:gs pos="100000">
                      <a:srgbClr val="333333"/>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stretch>
            <a:fillRect/>
          </a:stretch>
        </p:blipFill>
        <p:spPr>
          <a:xfrm>
            <a:off x="450203" y="3083652"/>
            <a:ext cx="3227129" cy="692057"/>
          </a:xfrm>
          <a:prstGeom prst="rect">
            <a:avLst/>
          </a:prstGeom>
        </p:spPr>
      </p:pic>
    </p:spTree>
    <p:extLst>
      <p:ext uri="{BB962C8B-B14F-4D97-AF65-F5344CB8AC3E}">
        <p14:creationId xmlns:p14="http://schemas.microsoft.com/office/powerpoint/2010/main" val="763236481"/>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3213707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3535720379"/>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invGray">
          <a:xfrm>
            <a:off x="9930706" y="6006587"/>
            <a:ext cx="1813243" cy="387120"/>
          </a:xfrm>
          <a:prstGeom prst="rect">
            <a:avLst/>
          </a:prstGeom>
          <a:noFill/>
          <a:ln>
            <a:noFill/>
          </a:ln>
        </p:spPr>
      </p:pic>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349601446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4" name="Freeform 3"/>
          <p:cNvSpPr>
            <a:spLocks noChangeAspect="1" noEditPoints="1"/>
          </p:cNvSpPr>
          <p:nvPr/>
        </p:nvSpPr>
        <p:spPr bwMode="black">
          <a:xfrm>
            <a:off x="10129868" y="5984140"/>
            <a:ext cx="1607625" cy="403448"/>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2265698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47925575"/>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a:t>Edit Master text styles</a:t>
            </a:r>
          </a:p>
        </p:txBody>
      </p:sp>
    </p:spTree>
    <p:extLst>
      <p:ext uri="{BB962C8B-B14F-4D97-AF65-F5344CB8AC3E}">
        <p14:creationId xmlns:p14="http://schemas.microsoft.com/office/powerpoint/2010/main" val="2032532893"/>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a:t>Click to edit Master title style</a:t>
            </a:r>
            <a:endParaRPr lang="en-US" dirty="0"/>
          </a:p>
        </p:txBody>
      </p:sp>
    </p:spTree>
    <p:extLst>
      <p:ext uri="{BB962C8B-B14F-4D97-AF65-F5344CB8AC3E}">
        <p14:creationId xmlns:p14="http://schemas.microsoft.com/office/powerpoint/2010/main" val="4229520028"/>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3031277975"/>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wrap="square" lIns="182880" tIns="146304" rIns="182880" bIns="146304" anchor="ctr">
            <a:noAutofit/>
          </a:bodyPr>
          <a:lstStyle>
            <a:lvl1pPr marL="0" indent="0">
              <a:lnSpc>
                <a:spcPct val="95000"/>
              </a:lnSpc>
              <a:spcBef>
                <a:spcPts val="0"/>
              </a:spcBef>
              <a:spcAft>
                <a:spcPts val="1600"/>
              </a:spcAft>
              <a:buNone/>
              <a:defRPr lang="en-US" sz="352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00"/>
              </a:spcBef>
              <a:defRPr sz="1863">
                <a:solidFill>
                  <a:srgbClr val="FFFFFF"/>
                </a:solidFill>
              </a:defRPr>
            </a:lvl2pPr>
            <a:lvl3pPr>
              <a:lnSpc>
                <a:spcPct val="100000"/>
              </a:lnSpc>
              <a:spcBef>
                <a:spcPts val="800"/>
              </a:spcBef>
              <a:defRPr sz="1863">
                <a:solidFill>
                  <a:srgbClr val="FFFFFF"/>
                </a:solidFill>
              </a:defRPr>
            </a:lvl3pPr>
            <a:lvl4pPr>
              <a:lnSpc>
                <a:spcPct val="100000"/>
              </a:lnSpc>
              <a:spcBef>
                <a:spcPts val="800"/>
              </a:spcBef>
              <a:defRPr sz="1863">
                <a:solidFill>
                  <a:srgbClr val="FFFFFF"/>
                </a:solidFill>
              </a:defRPr>
            </a:lvl4pPr>
            <a:lvl5pPr>
              <a:lnSpc>
                <a:spcPct val="100000"/>
              </a:lnSpc>
              <a:spcBef>
                <a:spcPts val="800"/>
              </a:spcBef>
              <a:defRPr sz="1863">
                <a:solidFill>
                  <a:srgbClr val="FFFFFF"/>
                </a:solidFill>
              </a:defRPr>
            </a:lvl5pPr>
          </a:lstStyle>
          <a:p>
            <a:pPr marL="0" lvl="0" indent="0" algn="l" defTabSz="896157" rtl="0" eaLnBrk="1" latinLnBrk="0" hangingPunct="1">
              <a:spcBef>
                <a:spcPct val="20000"/>
              </a:spcBef>
            </a:pPr>
            <a:r>
              <a:rPr lang="en-US"/>
              <a:t>Edit Master text styles</a:t>
            </a:r>
          </a:p>
        </p:txBody>
      </p:sp>
      <p:sp>
        <p:nvSpPr>
          <p:cNvPr id="1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825605435"/>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29755020"/>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None/>
              <a:defRPr lang="en-US" sz="352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6157" rtl="0" eaLnBrk="1" latinLnBrk="0" hangingPunct="1">
              <a:spcBef>
                <a:spcPct val="20000"/>
              </a:spcBef>
              <a:spcAft>
                <a:spcPts val="1600"/>
              </a:spcAft>
            </a:pPr>
            <a:r>
              <a:rPr lang="en-US"/>
              <a:t>Edit Master text styles</a:t>
            </a:r>
          </a:p>
        </p:txBody>
      </p:sp>
      <p:sp>
        <p:nvSpPr>
          <p:cNvPr id="6" name="Text Placeholder 8"/>
          <p:cNvSpPr>
            <a:spLocks noGrp="1"/>
          </p:cNvSpPr>
          <p:nvPr>
            <p:ph type="body" sz="quarter" idx="16" hasCustomPrompt="1"/>
          </p:nvPr>
        </p:nvSpPr>
        <p:spPr>
          <a:xfrm>
            <a:off x="269242" y="291070"/>
            <a:ext cx="11653522" cy="896552"/>
          </a:xfrm>
        </p:spPr>
        <p:txBody>
          <a:bodyPr vert="horz" lIns="182880" tIns="146304" rIns="182880" bIns="146304" rtlCol="0" anchor="t">
            <a:noAutofit/>
          </a:bodyPr>
          <a:lstStyle>
            <a:lvl1pPr marL="0" indent="0"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3998627987"/>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a:t>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4016323314"/>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a:t>Edit Master text styles</a:t>
            </a:r>
          </a:p>
          <a:p>
            <a:pPr marL="0" lvl="1" indent="0" algn="l" defTabSz="896157" rtl="0" eaLnBrk="1" latinLnBrk="0" hangingPunct="1">
              <a:spcBef>
                <a:spcPct val="20000"/>
              </a:spcBef>
              <a:spcAft>
                <a:spcPts val="800"/>
              </a:spcAft>
              <a:buFont typeface="Arial" pitchFamily="34" charset="0"/>
              <a:buNone/>
            </a:pPr>
            <a:r>
              <a:rPr lang="en-US"/>
              <a:t>Second level</a:t>
            </a:r>
          </a:p>
          <a:p>
            <a:pPr marL="0" lvl="2" indent="0" algn="l" defTabSz="896157"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46448595"/>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51335146"/>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Closing logo slide">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404040"/>
                    </a:gs>
                    <a:gs pos="100000">
                      <a:srgbClr val="404040"/>
                    </a:gs>
                  </a:gsLst>
                  <a:lin ang="5400000" scaled="0"/>
                </a:gradFill>
                <a:cs typeface="Segoe UI" pitchFamily="34" charset="0"/>
              </a:rPr>
              <a:t>© 2015 Microsoft Corporation. All rights reserved. </a:t>
            </a:r>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0205" y="3085694"/>
            <a:ext cx="3227129" cy="687975"/>
          </a:xfrm>
          <a:prstGeom prst="rect">
            <a:avLst/>
          </a:prstGeom>
        </p:spPr>
      </p:pic>
    </p:spTree>
    <p:extLst>
      <p:ext uri="{BB962C8B-B14F-4D97-AF65-F5344CB8AC3E}">
        <p14:creationId xmlns:p14="http://schemas.microsoft.com/office/powerpoint/2010/main" val="1086816568"/>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Click icon to add picture</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a:t>Click icon to add picture</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a:t>Click icon to add picture</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352932865"/>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86206087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12963800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a:t>1</a:t>
            </a:r>
          </a:p>
        </p:txBody>
      </p:sp>
      <p:sp>
        <p:nvSpPr>
          <p:cNvPr id="2" name="Title 1"/>
          <p:cNvSpPr>
            <a:spLocks noGrp="1"/>
          </p:cNvSpPr>
          <p:nvPr>
            <p:ph type="title"/>
          </p:nvPr>
        </p:nvSpPr>
        <p:spPr>
          <a:xfrm>
            <a:off x="201168" y="47625"/>
            <a:ext cx="10270135" cy="914400"/>
          </a:xfrm>
        </p:spPr>
        <p:txBody>
          <a:bodyPr/>
          <a:lstStyle/>
          <a:p>
            <a:r>
              <a:rPr lang="en-US" dirty="0"/>
              <a:t>Click to edit Master title style</a:t>
            </a:r>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a:t>2</a:t>
            </a:r>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3568737970"/>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9930706" y="6006587"/>
            <a:ext cx="1813243" cy="387120"/>
          </a:xfrm>
          <a:prstGeom prst="rect">
            <a:avLst/>
          </a:prstGeom>
          <a:noFill/>
          <a:ln>
            <a:noFill/>
          </a:ln>
        </p:spPr>
      </p:pic>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85089592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a:t>Speaker Name</a:t>
            </a:r>
          </a:p>
        </p:txBody>
      </p:sp>
      <p:cxnSp>
        <p:nvCxnSpPr>
          <p:cNvPr id="10" name="Straight Connector 9"/>
          <p:cNvCxnSpPr/>
          <p:nvPr userDrawn="1"/>
        </p:nvCxnSpPr>
        <p:spPr>
          <a:xfrm>
            <a:off x="1010613" y="3429000"/>
            <a:ext cx="9686369"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4"/>
          <p:cNvSpPr>
            <a:spLocks noGrp="1"/>
          </p:cNvSpPr>
          <p:nvPr>
            <p:ph type="body" sz="quarter" idx="13"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a:t>Optional Title Role, Company</a:t>
            </a:r>
          </a:p>
        </p:txBody>
      </p:sp>
    </p:spTree>
    <p:extLst>
      <p:ext uri="{BB962C8B-B14F-4D97-AF65-F5344CB8AC3E}">
        <p14:creationId xmlns:p14="http://schemas.microsoft.com/office/powerpoint/2010/main" val="19375956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1"/>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1.52668E-6 2.19246E-6 " pathEditMode="relative" rAng="0" ptsTypes="AA">
                      <p:cBhvr>
                        <p:cTn dur="600" fill="hold"/>
                        <p:tgtEl>
                          <p:spTgt spid="5"/>
                        </p:tgtEl>
                        <p:attrNameLst>
                          <p:attrName>ppt_x</p:attrName>
                          <p:attrName>ppt_y</p:attrName>
                        </p:attrNameLst>
                      </p:cBhvr>
                      <p:rCtr x="1966" y="23"/>
                    </p:animMotion>
                  </p:childTnLst>
                </p:cTn>
              </p:par>
            </p:tnLst>
          </p:tmpl>
        </p:tmplLst>
      </p:bldP>
      <p:bldP spid="11" grpId="0">
        <p:tmplLst>
          <p:tmpl>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1"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1"/>
                        </p:tgtEl>
                        <p:attrNameLst>
                          <p:attrName>ppt_x</p:attrName>
                          <p:attrName>ppt_y</p:attrName>
                        </p:attrNameLst>
                      </p:cBhvr>
                      <p:rCtr x="1966" y="23"/>
                    </p:animMotion>
                  </p:childTnLst>
                </p:cTn>
              </p:par>
            </p:tnLst>
          </p:tmpl>
        </p:tmplLst>
      </p:bldP>
    </p:bld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4" name="Freeform 3"/>
          <p:cNvSpPr>
            <a:spLocks noChangeAspect="1" noEditPoints="1"/>
          </p:cNvSpPr>
          <p:nvPr userDrawn="1"/>
        </p:nvSpPr>
        <p:spPr bwMode="black">
          <a:xfrm>
            <a:off x="10129868" y="5984140"/>
            <a:ext cx="1607625" cy="403448"/>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89642" tIns="44821" rIns="89642" bIns="44821" numCol="1" anchor="t" anchorCtr="0" compatLnSpc="1">
            <a:prstTxWarp prst="textNoShape">
              <a:avLst/>
            </a:prstTxWarp>
          </a:bodyPr>
          <a:lstStyle/>
          <a:p>
            <a:endParaRPr lang="en-US" sz="1765" dirty="0">
              <a:solidFill>
                <a:srgbClr val="404040"/>
              </a:solidFill>
            </a:endParaRP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209858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38427530"/>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315100582"/>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a:t>Click to edit Master title style</a:t>
            </a:r>
            <a:endParaRPr lang="en-US" dirty="0"/>
          </a:p>
        </p:txBody>
      </p:sp>
    </p:spTree>
    <p:extLst>
      <p:ext uri="{BB962C8B-B14F-4D97-AF65-F5344CB8AC3E}">
        <p14:creationId xmlns:p14="http://schemas.microsoft.com/office/powerpoint/2010/main" val="1488482948"/>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2346099667"/>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wrap="square" lIns="182880" tIns="146304" rIns="182880" bIns="146304" anchor="ctr">
            <a:noAutofit/>
          </a:bodyPr>
          <a:lstStyle>
            <a:lvl1pPr marL="0" indent="0">
              <a:lnSpc>
                <a:spcPct val="95000"/>
              </a:lnSpc>
              <a:spcBef>
                <a:spcPts val="0"/>
              </a:spcBef>
              <a:spcAft>
                <a:spcPts val="1600"/>
              </a:spcAft>
              <a:buNone/>
              <a:defRPr lang="en-US" sz="352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00"/>
              </a:spcBef>
              <a:defRPr sz="1863">
                <a:solidFill>
                  <a:srgbClr val="FFFFFF"/>
                </a:solidFill>
              </a:defRPr>
            </a:lvl2pPr>
            <a:lvl3pPr>
              <a:lnSpc>
                <a:spcPct val="100000"/>
              </a:lnSpc>
              <a:spcBef>
                <a:spcPts val="800"/>
              </a:spcBef>
              <a:defRPr sz="1863">
                <a:solidFill>
                  <a:srgbClr val="FFFFFF"/>
                </a:solidFill>
              </a:defRPr>
            </a:lvl3pPr>
            <a:lvl4pPr>
              <a:lnSpc>
                <a:spcPct val="100000"/>
              </a:lnSpc>
              <a:spcBef>
                <a:spcPts val="800"/>
              </a:spcBef>
              <a:defRPr sz="1863">
                <a:solidFill>
                  <a:srgbClr val="FFFFFF"/>
                </a:solidFill>
              </a:defRPr>
            </a:lvl4pPr>
            <a:lvl5pPr>
              <a:lnSpc>
                <a:spcPct val="100000"/>
              </a:lnSpc>
              <a:spcBef>
                <a:spcPts val="800"/>
              </a:spcBef>
              <a:defRPr sz="1863">
                <a:solidFill>
                  <a:srgbClr val="FFFFFF"/>
                </a:solidFill>
              </a:defRPr>
            </a:lvl5pPr>
          </a:lstStyle>
          <a:p>
            <a:pPr marL="0" lvl="0" indent="0" algn="l" defTabSz="896157" rtl="0" eaLnBrk="1" latinLnBrk="0" hangingPunct="1">
              <a:spcBef>
                <a:spcPct val="20000"/>
              </a:spcBef>
            </a:pPr>
            <a:r>
              <a:rPr lang="en-US"/>
              <a:t>Click to edit Master text styles</a:t>
            </a:r>
          </a:p>
        </p:txBody>
      </p:sp>
      <p:sp>
        <p:nvSpPr>
          <p:cNvPr id="1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494270686"/>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None/>
              <a:defRPr lang="en-US" sz="352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6157" rtl="0" eaLnBrk="1" latinLnBrk="0" hangingPunct="1">
              <a:spcBef>
                <a:spcPct val="20000"/>
              </a:spcBef>
              <a:spcAft>
                <a:spcPts val="1600"/>
              </a:spcAft>
            </a:pPr>
            <a:r>
              <a:rPr lang="en-US"/>
              <a:t>Click to edit Master text styles</a:t>
            </a:r>
          </a:p>
        </p:txBody>
      </p:sp>
      <p:sp>
        <p:nvSpPr>
          <p:cNvPr id="6" name="Text Placeholder 8"/>
          <p:cNvSpPr>
            <a:spLocks noGrp="1"/>
          </p:cNvSpPr>
          <p:nvPr>
            <p:ph type="body" sz="quarter" idx="16" hasCustomPrompt="1"/>
          </p:nvPr>
        </p:nvSpPr>
        <p:spPr>
          <a:xfrm>
            <a:off x="269242" y="291070"/>
            <a:ext cx="11653522" cy="896552"/>
          </a:xfrm>
        </p:spPr>
        <p:txBody>
          <a:bodyPr vert="horz" lIns="182880" tIns="146304" rIns="182880" bIns="146304" rtlCol="0" anchor="t">
            <a:noAutofit/>
          </a:bodyPr>
          <a:lstStyle>
            <a:lvl1pPr marL="0" indent="0"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2235298313"/>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dirty="0"/>
              <a:t>Click icon to add picture</a:t>
            </a:r>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2793440213"/>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a:t>Click to edit Master text styles</a:t>
            </a:r>
          </a:p>
          <a:p>
            <a:pPr marL="0" lvl="1" indent="0" algn="l" defTabSz="896157" rtl="0" eaLnBrk="1" latinLnBrk="0" hangingPunct="1">
              <a:spcBef>
                <a:spcPct val="20000"/>
              </a:spcBef>
              <a:spcAft>
                <a:spcPts val="800"/>
              </a:spcAft>
              <a:buFont typeface="Arial" pitchFamily="34" charset="0"/>
              <a:buNone/>
            </a:pPr>
            <a:r>
              <a:rPr lang="en-US"/>
              <a:t>Second level</a:t>
            </a:r>
          </a:p>
          <a:p>
            <a:pPr marL="0" lvl="2" indent="0" algn="l" defTabSz="896157"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221023"/>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640472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6858000"/>
          </a:xfrm>
        </p:spPr>
        <p:txBody>
          <a:bodyPr/>
          <a:lstStyle/>
          <a:p>
            <a:r>
              <a:rPr lang="en-US"/>
              <a:t>Click icon to add media</a:t>
            </a:r>
          </a:p>
        </p:txBody>
      </p:sp>
      <p:pic>
        <p:nvPicPr>
          <p:cNvPr id="4" name="Picture 3"/>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1389122983"/>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2095548" y="2425049"/>
            <a:ext cx="8000903" cy="2007903"/>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89642" tIns="44821" rIns="89642" bIns="44821" numCol="1" anchor="t" anchorCtr="0" compatLnSpc="1">
            <a:prstTxWarp prst="textNoShape">
              <a:avLst/>
            </a:prstTxWarp>
          </a:bodyPr>
          <a:lstStyle/>
          <a:p>
            <a:endParaRPr lang="en-US" sz="1765" dirty="0">
              <a:solidFill>
                <a:srgbClr val="404040"/>
              </a:solidFill>
            </a:endParaRP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9930706" y="6006587"/>
            <a:ext cx="1813243" cy="387120"/>
          </a:xfrm>
          <a:prstGeom prst="rect">
            <a:avLst/>
          </a:prstGeom>
          <a:noFill/>
          <a:ln>
            <a:noFill/>
          </a:ln>
        </p:spPr>
      </p:pic>
    </p:spTree>
    <p:extLst>
      <p:ext uri="{BB962C8B-B14F-4D97-AF65-F5344CB8AC3E}">
        <p14:creationId xmlns:p14="http://schemas.microsoft.com/office/powerpoint/2010/main" val="3214585899"/>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404040"/>
                    </a:gs>
                    <a:gs pos="100000">
                      <a:srgbClr val="404040"/>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0205" y="3085694"/>
            <a:ext cx="3227129" cy="687975"/>
          </a:xfrm>
          <a:prstGeom prst="rect">
            <a:avLst/>
          </a:prstGeom>
        </p:spPr>
      </p:pic>
    </p:spTree>
    <p:extLst>
      <p:ext uri="{BB962C8B-B14F-4D97-AF65-F5344CB8AC3E}">
        <p14:creationId xmlns:p14="http://schemas.microsoft.com/office/powerpoint/2010/main" val="2439086358"/>
      </p:ext>
    </p:extLst>
  </p:cSld>
  <p:clrMapOvr>
    <a:masterClrMapping/>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dirty="0"/>
              <a:t>Click icon to add picture</a:t>
            </a:r>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dirty="0"/>
              <a:t>Click icon to add picture</a:t>
            </a:r>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dirty="0"/>
              <a:t>Click icon to add picture</a:t>
            </a:r>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dirty="0"/>
              <a:t>Click icon to add picture</a:t>
            </a:r>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623352945"/>
      </p:ext>
    </p:extLst>
  </p:cSld>
  <p:clrMapOvr>
    <a:masterClrMapping/>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5159744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18361639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userDrawn="1">
  <p:cSld name="Title Slide_Color  2">
    <p:bg>
      <p:bgRef idx="1001">
        <a:schemeClr val="bg1"/>
      </p:bgRef>
    </p:bg>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69239" y="5670380"/>
            <a:ext cx="11653523" cy="896552"/>
          </a:xfrm>
        </p:spPr>
        <p:txBody>
          <a:bodyPr lIns="182880" tIns="146304" rIns="182880" bIns="146304" anchor="b">
            <a:noAutofit/>
          </a:bodyPr>
          <a:lstStyle>
            <a:lvl1pPr>
              <a:defRPr sz="1961" baseline="0">
                <a:latin typeface="+mn-lt"/>
              </a:defRPr>
            </a:lvl1pPr>
          </a:lstStyle>
          <a:p>
            <a:pPr lvl="0"/>
            <a:r>
              <a:rPr lang="en-US"/>
              <a:t>Click to edit Master text styles</a:t>
            </a:r>
          </a:p>
        </p:txBody>
      </p:sp>
      <p:sp>
        <p:nvSpPr>
          <p:cNvPr id="2" name="Title 1"/>
          <p:cNvSpPr>
            <a:spLocks noGrp="1"/>
          </p:cNvSpPr>
          <p:nvPr>
            <p:ph type="title" hasCustomPrompt="1"/>
          </p:nvPr>
        </p:nvSpPr>
        <p:spPr>
          <a:xfrm>
            <a:off x="269239" y="2981502"/>
            <a:ext cx="11653522" cy="894996"/>
          </a:xfrm>
        </p:spPr>
        <p:txBody>
          <a:bodyPr lIns="182880" tIns="146304" rIns="182880" bIns="146304"/>
          <a:lstStyle>
            <a:lvl1pPr>
              <a:defRPr sz="5294"/>
            </a:lvl1pPr>
          </a:lstStyle>
          <a:p>
            <a:r>
              <a:rPr lang="en-US" dirty="0"/>
              <a:t>Click to edit master title style</a:t>
            </a:r>
          </a:p>
        </p:txBody>
      </p:sp>
    </p:spTree>
    <p:extLst>
      <p:ext uri="{BB962C8B-B14F-4D97-AF65-F5344CB8AC3E}">
        <p14:creationId xmlns:p14="http://schemas.microsoft.com/office/powerpoint/2010/main" val="3103667708"/>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slideLayout" Target="../slideLayouts/slideLayout52.xml"/><Relationship Id="rId26" Type="http://schemas.openxmlformats.org/officeDocument/2006/relationships/slideLayout" Target="../slideLayouts/slideLayout60.xml"/><Relationship Id="rId3" Type="http://schemas.openxmlformats.org/officeDocument/2006/relationships/slideLayout" Target="../slideLayouts/slideLayout37.xml"/><Relationship Id="rId21" Type="http://schemas.openxmlformats.org/officeDocument/2006/relationships/slideLayout" Target="../slideLayouts/slideLayout55.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5" Type="http://schemas.openxmlformats.org/officeDocument/2006/relationships/slideLayout" Target="../slideLayouts/slideLayout59.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20" Type="http://schemas.openxmlformats.org/officeDocument/2006/relationships/slideLayout" Target="../slideLayouts/slideLayout54.xml"/><Relationship Id="rId29" Type="http://schemas.openxmlformats.org/officeDocument/2006/relationships/theme" Target="../theme/theme2.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24" Type="http://schemas.openxmlformats.org/officeDocument/2006/relationships/slideLayout" Target="../slideLayouts/slideLayout58.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23" Type="http://schemas.openxmlformats.org/officeDocument/2006/relationships/slideLayout" Target="../slideLayouts/slideLayout57.xml"/><Relationship Id="rId28" Type="http://schemas.openxmlformats.org/officeDocument/2006/relationships/slideLayout" Target="../slideLayouts/slideLayout62.xml"/><Relationship Id="rId10" Type="http://schemas.openxmlformats.org/officeDocument/2006/relationships/slideLayout" Target="../slideLayouts/slideLayout44.xml"/><Relationship Id="rId19" Type="http://schemas.openxmlformats.org/officeDocument/2006/relationships/slideLayout" Target="../slideLayouts/slideLayout53.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 Id="rId22" Type="http://schemas.openxmlformats.org/officeDocument/2006/relationships/slideLayout" Target="../slideLayouts/slideLayout56.xml"/><Relationship Id="rId27" Type="http://schemas.openxmlformats.org/officeDocument/2006/relationships/slideLayout" Target="../slideLayouts/slideLayout61.xml"/><Relationship Id="rId30"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70.xml"/><Relationship Id="rId13" Type="http://schemas.openxmlformats.org/officeDocument/2006/relationships/slideLayout" Target="../slideLayouts/slideLayout75.xml"/><Relationship Id="rId18" Type="http://schemas.openxmlformats.org/officeDocument/2006/relationships/image" Target="../media/image3.png"/><Relationship Id="rId3" Type="http://schemas.openxmlformats.org/officeDocument/2006/relationships/slideLayout" Target="../slideLayouts/slideLayout65.xml"/><Relationship Id="rId7" Type="http://schemas.openxmlformats.org/officeDocument/2006/relationships/slideLayout" Target="../slideLayouts/slideLayout69.xml"/><Relationship Id="rId12" Type="http://schemas.openxmlformats.org/officeDocument/2006/relationships/slideLayout" Target="../slideLayouts/slideLayout74.xml"/><Relationship Id="rId17" Type="http://schemas.openxmlformats.org/officeDocument/2006/relationships/theme" Target="../theme/theme3.xml"/><Relationship Id="rId2" Type="http://schemas.openxmlformats.org/officeDocument/2006/relationships/slideLayout" Target="../slideLayouts/slideLayout64.xml"/><Relationship Id="rId16" Type="http://schemas.openxmlformats.org/officeDocument/2006/relationships/slideLayout" Target="../slideLayouts/slideLayout78.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5" Type="http://schemas.openxmlformats.org/officeDocument/2006/relationships/slideLayout" Target="../slideLayouts/slideLayout67.xml"/><Relationship Id="rId15" Type="http://schemas.openxmlformats.org/officeDocument/2006/relationships/slideLayout" Target="../slideLayouts/slideLayout77.xml"/><Relationship Id="rId10" Type="http://schemas.openxmlformats.org/officeDocument/2006/relationships/slideLayout" Target="../slideLayouts/slideLayout72.xml"/><Relationship Id="rId4" Type="http://schemas.openxmlformats.org/officeDocument/2006/relationships/slideLayout" Target="../slideLayouts/slideLayout66.xml"/><Relationship Id="rId9" Type="http://schemas.openxmlformats.org/officeDocument/2006/relationships/slideLayout" Target="../slideLayouts/slideLayout71.xml"/><Relationship Id="rId14" Type="http://schemas.openxmlformats.org/officeDocument/2006/relationships/slideLayout" Target="../slideLayouts/slideLayout7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86.xml"/><Relationship Id="rId13" Type="http://schemas.openxmlformats.org/officeDocument/2006/relationships/slideLayout" Target="../slideLayouts/slideLayout91.xml"/><Relationship Id="rId18" Type="http://schemas.openxmlformats.org/officeDocument/2006/relationships/theme" Target="../theme/theme4.xml"/><Relationship Id="rId3" Type="http://schemas.openxmlformats.org/officeDocument/2006/relationships/slideLayout" Target="../slideLayouts/slideLayout81.xml"/><Relationship Id="rId7" Type="http://schemas.openxmlformats.org/officeDocument/2006/relationships/slideLayout" Target="../slideLayouts/slideLayout85.xml"/><Relationship Id="rId12" Type="http://schemas.openxmlformats.org/officeDocument/2006/relationships/slideLayout" Target="../slideLayouts/slideLayout90.xml"/><Relationship Id="rId17" Type="http://schemas.openxmlformats.org/officeDocument/2006/relationships/slideLayout" Target="../slideLayouts/slideLayout95.xml"/><Relationship Id="rId2" Type="http://schemas.openxmlformats.org/officeDocument/2006/relationships/slideLayout" Target="../slideLayouts/slideLayout80.xml"/><Relationship Id="rId16" Type="http://schemas.openxmlformats.org/officeDocument/2006/relationships/slideLayout" Target="../slideLayouts/slideLayout94.xml"/><Relationship Id="rId1" Type="http://schemas.openxmlformats.org/officeDocument/2006/relationships/slideLayout" Target="../slideLayouts/slideLayout79.xml"/><Relationship Id="rId6" Type="http://schemas.openxmlformats.org/officeDocument/2006/relationships/slideLayout" Target="../slideLayouts/slideLayout84.xml"/><Relationship Id="rId11" Type="http://schemas.openxmlformats.org/officeDocument/2006/relationships/slideLayout" Target="../slideLayouts/slideLayout89.xml"/><Relationship Id="rId5" Type="http://schemas.openxmlformats.org/officeDocument/2006/relationships/slideLayout" Target="../slideLayouts/slideLayout83.xml"/><Relationship Id="rId15" Type="http://schemas.openxmlformats.org/officeDocument/2006/relationships/slideLayout" Target="../slideLayouts/slideLayout93.xml"/><Relationship Id="rId10" Type="http://schemas.openxmlformats.org/officeDocument/2006/relationships/slideLayout" Target="../slideLayouts/slideLayout88.xml"/><Relationship Id="rId19" Type="http://schemas.openxmlformats.org/officeDocument/2006/relationships/image" Target="../media/image8.png"/><Relationship Id="rId4" Type="http://schemas.openxmlformats.org/officeDocument/2006/relationships/slideLayout" Target="../slideLayouts/slideLayout82.xml"/><Relationship Id="rId9" Type="http://schemas.openxmlformats.org/officeDocument/2006/relationships/slideLayout" Target="../slideLayouts/slideLayout87.xml"/><Relationship Id="rId14" Type="http://schemas.openxmlformats.org/officeDocument/2006/relationships/slideLayout" Target="../slideLayouts/slideLayout9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29746164"/>
      </p:ext>
    </p:extLst>
  </p:cSld>
  <p:clrMap bg1="dk1" tx1="lt1" bg2="dk2" tx2="lt2" accent1="accent1" accent2="accent2" accent3="accent3" accent4="accent4" accent5="accent5" accent6="accent6" hlink="hlink" folHlink="folHlink"/>
  <p:sldLayoutIdLst>
    <p:sldLayoutId id="2147485009" r:id="rId1"/>
    <p:sldLayoutId id="2147485010" r:id="rId2"/>
    <p:sldLayoutId id="2147485011" r:id="rId3"/>
    <p:sldLayoutId id="2147485012" r:id="rId4"/>
    <p:sldLayoutId id="2147485013" r:id="rId5"/>
    <p:sldLayoutId id="2147485014" r:id="rId6"/>
    <p:sldLayoutId id="2147485015" r:id="rId7"/>
    <p:sldLayoutId id="2147485016" r:id="rId8"/>
    <p:sldLayoutId id="2147485040" r:id="rId9"/>
    <p:sldLayoutId id="2147485017" r:id="rId10"/>
    <p:sldLayoutId id="2147485018" r:id="rId11"/>
    <p:sldLayoutId id="2147485019" r:id="rId12"/>
    <p:sldLayoutId id="2147485020" r:id="rId13"/>
    <p:sldLayoutId id="2147485021" r:id="rId14"/>
    <p:sldLayoutId id="2147483725" r:id="rId15"/>
    <p:sldLayoutId id="2147485022" r:id="rId16"/>
    <p:sldLayoutId id="2147485023" r:id="rId17"/>
    <p:sldLayoutId id="2147485024" r:id="rId18"/>
    <p:sldLayoutId id="2147485025" r:id="rId19"/>
    <p:sldLayoutId id="2147485026" r:id="rId20"/>
    <p:sldLayoutId id="2147485027" r:id="rId21"/>
    <p:sldLayoutId id="2147485028" r:id="rId22"/>
    <p:sldLayoutId id="2147485029" r:id="rId23"/>
    <p:sldLayoutId id="2147485030" r:id="rId24"/>
    <p:sldLayoutId id="2147485031" r:id="rId25"/>
    <p:sldLayoutId id="2147485032" r:id="rId26"/>
    <p:sldLayoutId id="2147485033" r:id="rId27"/>
    <p:sldLayoutId id="2147485034" r:id="rId28"/>
    <p:sldLayoutId id="2147485035" r:id="rId29"/>
    <p:sldLayoutId id="2147485036" r:id="rId30"/>
    <p:sldLayoutId id="2147485037" r:id="rId31"/>
    <p:sldLayoutId id="2147485038" r:id="rId32"/>
    <p:sldLayoutId id="2147485039" r:id="rId33"/>
    <p:sldLayoutId id="2147485073" r:id="rId34"/>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2912205692"/>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5007" r:id="rId11"/>
    <p:sldLayoutId id="2147483718" r:id="rId12"/>
    <p:sldLayoutId id="2147483719" r:id="rId13"/>
    <p:sldLayoutId id="2147485005" r:id="rId14"/>
    <p:sldLayoutId id="2147485006" r:id="rId15"/>
    <p:sldLayoutId id="2147483720" r:id="rId16"/>
    <p:sldLayoutId id="2147483721" r:id="rId17"/>
    <p:sldLayoutId id="2147483722" r:id="rId18"/>
    <p:sldLayoutId id="2147483723" r:id="rId19"/>
    <p:sldLayoutId id="2147483724" r:id="rId20"/>
    <p:sldLayoutId id="2147483726" r:id="rId21"/>
    <p:sldLayoutId id="2147483727" r:id="rId22"/>
    <p:sldLayoutId id="2147483728" r:id="rId23"/>
    <p:sldLayoutId id="2147483729" r:id="rId24"/>
    <p:sldLayoutId id="2147483730" r:id="rId25"/>
    <p:sldLayoutId id="2147483731" r:id="rId26"/>
    <p:sldLayoutId id="2147483732" r:id="rId27"/>
    <p:sldLayoutId id="2147483733" r:id="rId2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18"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1821108445"/>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8" r:id="rId12"/>
    <p:sldLayoutId id="2147483869" r:id="rId13"/>
    <p:sldLayoutId id="2147483870" r:id="rId14"/>
    <p:sldLayoutId id="2147483871" r:id="rId15"/>
    <p:sldLayoutId id="2147483873" r:id="rId16"/>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19"/>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2570292497"/>
      </p:ext>
    </p:extLst>
  </p:cSld>
  <p:clrMap bg1="lt1" tx1="dk1" bg2="lt2" tx2="dk2" accent1="accent1" accent2="accent2" accent3="accent3" accent4="accent4" accent5="accent5" accent6="accent6" hlink="hlink" folHlink="folHlink"/>
  <p:sldLayoutIdLst>
    <p:sldLayoutId id="2147485075" r:id="rId1"/>
    <p:sldLayoutId id="2147485076" r:id="rId2"/>
    <p:sldLayoutId id="2147485077" r:id="rId3"/>
    <p:sldLayoutId id="2147485078" r:id="rId4"/>
    <p:sldLayoutId id="2147485079" r:id="rId5"/>
    <p:sldLayoutId id="2147485080" r:id="rId6"/>
    <p:sldLayoutId id="2147485081" r:id="rId7"/>
    <p:sldLayoutId id="2147485082" r:id="rId8"/>
    <p:sldLayoutId id="2147485083" r:id="rId9"/>
    <p:sldLayoutId id="2147485084" r:id="rId10"/>
    <p:sldLayoutId id="2147485085" r:id="rId11"/>
    <p:sldLayoutId id="2147485086" r:id="rId12"/>
    <p:sldLayoutId id="2147485087" r:id="rId13"/>
    <p:sldLayoutId id="2147485088" r:id="rId14"/>
    <p:sldLayoutId id="2147485089" r:id="rId15"/>
    <p:sldLayoutId id="2147485090" r:id="rId16"/>
    <p:sldLayoutId id="2147485091" r:id="rId17"/>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customXml" Target="../../customXml/item1.xml"/><Relationship Id="rId1" Type="http://schemas.openxmlformats.org/officeDocument/2006/relationships/customXml" Target="../../customXml/item4.xml"/><Relationship Id="rId5" Type="http://schemas.openxmlformats.org/officeDocument/2006/relationships/image" Target="../media/image10.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2.xml"/><Relationship Id="rId1" Type="http://schemas.openxmlformats.org/officeDocument/2006/relationships/slideLayout" Target="../slideLayouts/slideLayout36.xml"/></Relationships>
</file>

<file path=ppt/slides/_rels/slide13.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notesSlide" Target="../notesSlides/notesSlide13.xml"/><Relationship Id="rId1" Type="http://schemas.openxmlformats.org/officeDocument/2006/relationships/slideLayout" Target="../slideLayouts/slideLayout36.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4.xml"/><Relationship Id="rId1" Type="http://schemas.openxmlformats.org/officeDocument/2006/relationships/slideLayout" Target="../slideLayouts/slideLayout5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7.xml"/><Relationship Id="rId1" Type="http://schemas.openxmlformats.org/officeDocument/2006/relationships/slideLayout" Target="../slideLayouts/slideLayout3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5.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4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6.xml"/></Relationships>
</file>

<file path=ppt/slides/_rels/slide23.xml.rels><?xml version="1.0" encoding="UTF-8" standalone="yes"?>
<Relationships xmlns="http://schemas.openxmlformats.org/package/2006/relationships"><Relationship Id="rId3" Type="http://schemas.openxmlformats.org/officeDocument/2006/relationships/hyperlink" Target="insider.windows.com" TargetMode="External"/><Relationship Id="rId2" Type="http://schemas.openxmlformats.org/officeDocument/2006/relationships/notesSlide" Target="../notesSlides/notesSlide23.xml"/><Relationship Id="rId1" Type="http://schemas.openxmlformats.org/officeDocument/2006/relationships/slideLayout" Target="../slideLayouts/slideLayout82.xml"/><Relationship Id="rId4" Type="http://schemas.openxmlformats.org/officeDocument/2006/relationships/hyperlink" Target="http://www.visualstudio.com/"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4.xml"/><Relationship Id="rId1" Type="http://schemas.openxmlformats.org/officeDocument/2006/relationships/slideLayout" Target="../slideLayouts/slideLayout82.xml"/></Relationships>
</file>

<file path=ppt/slides/_rels/slide2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5.xml"/><Relationship Id="rId1" Type="http://schemas.openxmlformats.org/officeDocument/2006/relationships/slideLayout" Target="../slideLayouts/slideLayout44.xml"/></Relationships>
</file>

<file path=ppt/slides/_rels/slide2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6.xml"/><Relationship Id="rId1" Type="http://schemas.openxmlformats.org/officeDocument/2006/relationships/slideLayout" Target="../slideLayouts/slideLayout82.xml"/></Relationships>
</file>

<file path=ppt/slides/_rels/slide2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7.xml"/><Relationship Id="rId1" Type="http://schemas.openxmlformats.org/officeDocument/2006/relationships/slideLayout" Target="../slideLayouts/slideLayout82.xml"/></Relationships>
</file>

<file path=ppt/slides/_rels/slide2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8.xml"/><Relationship Id="rId1" Type="http://schemas.openxmlformats.org/officeDocument/2006/relationships/slideLayout" Target="../slideLayouts/slideLayout8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2.xml"/></Relationships>
</file>

<file path=ppt/slides/_rels/slide3.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jpeg"/><Relationship Id="rId2" Type="http://schemas.openxmlformats.org/officeDocument/2006/relationships/notesSlide" Target="../notesSlides/notesSlide3.xml"/><Relationship Id="rId1" Type="http://schemas.openxmlformats.org/officeDocument/2006/relationships/slideLayout" Target="../slideLayouts/slideLayout55.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5" Type="http://schemas.openxmlformats.org/officeDocument/2006/relationships/image" Target="../media/image2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23.png"/></Relationships>
</file>

<file path=ppt/slides/_rels/slide3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0.xml"/><Relationship Id="rId1" Type="http://schemas.openxmlformats.org/officeDocument/2006/relationships/slideLayout" Target="../slideLayouts/slideLayout81.xml"/><Relationship Id="rId4" Type="http://schemas.openxmlformats.org/officeDocument/2006/relationships/image" Target="../media/image62.png"/></Relationships>
</file>

<file path=ppt/slides/_rels/slide3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1.xml"/><Relationship Id="rId1" Type="http://schemas.openxmlformats.org/officeDocument/2006/relationships/slideLayout" Target="../slideLayouts/slideLayout81.xml"/><Relationship Id="rId4" Type="http://schemas.openxmlformats.org/officeDocument/2006/relationships/image" Target="../media/image63.png"/></Relationships>
</file>

<file path=ppt/slides/_rels/slide32.xml.rels><?xml version="1.0" encoding="UTF-8" standalone="yes"?>
<Relationships xmlns="http://schemas.openxmlformats.org/package/2006/relationships"><Relationship Id="rId3" Type="http://schemas.openxmlformats.org/officeDocument/2006/relationships/hyperlink" Target="mailto:webmaster@kunal-chowdhury.com" TargetMode="External"/><Relationship Id="rId2" Type="http://schemas.openxmlformats.org/officeDocument/2006/relationships/notesSlide" Target="../notesSlides/notesSlide32.xml"/><Relationship Id="rId1" Type="http://schemas.openxmlformats.org/officeDocument/2006/relationships/slideLayout" Target="../slideLayouts/slideLayout95.xml"/><Relationship Id="rId5" Type="http://schemas.openxmlformats.org/officeDocument/2006/relationships/image" Target="../media/image64.png"/><Relationship Id="rId4" Type="http://schemas.openxmlformats.org/officeDocument/2006/relationships/hyperlink" Target="http://www.kunal-chowdhury.com/" TargetMode="Externa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95.xml"/><Relationship Id="rId1" Type="http://schemas.openxmlformats.org/officeDocument/2006/relationships/customXml" Target="../../customXml/item3.xml"/><Relationship Id="rId4" Type="http://schemas.openxmlformats.org/officeDocument/2006/relationships/image" Target="../media/image65.png"/></Relationships>
</file>

<file path=ppt/slides/_rels/slide4.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png"/><Relationship Id="rId18" Type="http://schemas.openxmlformats.org/officeDocument/2006/relationships/image" Target="../media/image40.png"/><Relationship Id="rId26" Type="http://schemas.openxmlformats.org/officeDocument/2006/relationships/image" Target="../media/image19.png"/><Relationship Id="rId3" Type="http://schemas.openxmlformats.org/officeDocument/2006/relationships/image" Target="../media/image25.png"/><Relationship Id="rId21" Type="http://schemas.openxmlformats.org/officeDocument/2006/relationships/image" Target="../media/image43.png"/><Relationship Id="rId34" Type="http://schemas.openxmlformats.org/officeDocument/2006/relationships/image" Target="../media/image14.png"/><Relationship Id="rId7" Type="http://schemas.openxmlformats.org/officeDocument/2006/relationships/image" Target="../media/image29.png"/><Relationship Id="rId12" Type="http://schemas.openxmlformats.org/officeDocument/2006/relationships/image" Target="../media/image34.png"/><Relationship Id="rId17" Type="http://schemas.openxmlformats.org/officeDocument/2006/relationships/image" Target="../media/image39.png"/><Relationship Id="rId25" Type="http://schemas.openxmlformats.org/officeDocument/2006/relationships/image" Target="../media/image47.png"/><Relationship Id="rId33" Type="http://schemas.openxmlformats.org/officeDocument/2006/relationships/image" Target="../media/image13.png"/><Relationship Id="rId38" Type="http://schemas.openxmlformats.org/officeDocument/2006/relationships/image" Target="../media/image18.png"/><Relationship Id="rId2" Type="http://schemas.openxmlformats.org/officeDocument/2006/relationships/notesSlide" Target="../notesSlides/notesSlide4.xml"/><Relationship Id="rId16" Type="http://schemas.openxmlformats.org/officeDocument/2006/relationships/image" Target="../media/image38.png"/><Relationship Id="rId20" Type="http://schemas.openxmlformats.org/officeDocument/2006/relationships/image" Target="../media/image42.png"/><Relationship Id="rId29" Type="http://schemas.openxmlformats.org/officeDocument/2006/relationships/image" Target="../media/image22.png"/><Relationship Id="rId1" Type="http://schemas.openxmlformats.org/officeDocument/2006/relationships/slideLayout" Target="../slideLayouts/slideLayout55.xml"/><Relationship Id="rId6" Type="http://schemas.openxmlformats.org/officeDocument/2006/relationships/image" Target="../media/image28.png"/><Relationship Id="rId11" Type="http://schemas.openxmlformats.org/officeDocument/2006/relationships/image" Target="../media/image33.png"/><Relationship Id="rId24" Type="http://schemas.openxmlformats.org/officeDocument/2006/relationships/image" Target="../media/image46.png"/><Relationship Id="rId32" Type="http://schemas.openxmlformats.org/officeDocument/2006/relationships/image" Target="../media/image12.png"/><Relationship Id="rId37" Type="http://schemas.openxmlformats.org/officeDocument/2006/relationships/image" Target="../media/image17.png"/><Relationship Id="rId5" Type="http://schemas.openxmlformats.org/officeDocument/2006/relationships/image" Target="../media/image27.png"/><Relationship Id="rId15" Type="http://schemas.openxmlformats.org/officeDocument/2006/relationships/image" Target="../media/image37.png"/><Relationship Id="rId23" Type="http://schemas.openxmlformats.org/officeDocument/2006/relationships/image" Target="../media/image45.png"/><Relationship Id="rId28" Type="http://schemas.openxmlformats.org/officeDocument/2006/relationships/image" Target="../media/image21.jpeg"/><Relationship Id="rId36" Type="http://schemas.openxmlformats.org/officeDocument/2006/relationships/image" Target="../media/image16.png"/><Relationship Id="rId10" Type="http://schemas.openxmlformats.org/officeDocument/2006/relationships/image" Target="../media/image32.png"/><Relationship Id="rId19" Type="http://schemas.openxmlformats.org/officeDocument/2006/relationships/image" Target="../media/image41.png"/><Relationship Id="rId31" Type="http://schemas.openxmlformats.org/officeDocument/2006/relationships/image" Target="../media/image23.png"/><Relationship Id="rId4" Type="http://schemas.openxmlformats.org/officeDocument/2006/relationships/image" Target="../media/image26.png"/><Relationship Id="rId9" Type="http://schemas.openxmlformats.org/officeDocument/2006/relationships/image" Target="../media/image31.png"/><Relationship Id="rId14" Type="http://schemas.openxmlformats.org/officeDocument/2006/relationships/image" Target="../media/image36.png"/><Relationship Id="rId22" Type="http://schemas.openxmlformats.org/officeDocument/2006/relationships/image" Target="../media/image44.png"/><Relationship Id="rId27" Type="http://schemas.openxmlformats.org/officeDocument/2006/relationships/image" Target="../media/image20.png"/><Relationship Id="rId30" Type="http://schemas.openxmlformats.org/officeDocument/2006/relationships/image" Target="../media/image24.png"/><Relationship Id="rId35" Type="http://schemas.openxmlformats.org/officeDocument/2006/relationships/image" Target="../media/image1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6.xml"/></Relationships>
</file>

<file path=ppt/slides/_rels/slide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6.xml"/><Relationship Id="rId1" Type="http://schemas.openxmlformats.org/officeDocument/2006/relationships/slideLayout" Target="../slideLayouts/slideLayout36.xml"/><Relationship Id="rId4" Type="http://schemas.openxmlformats.org/officeDocument/2006/relationships/image" Target="../media/image49.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8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301" y="1421561"/>
            <a:ext cx="8964185" cy="1793090"/>
          </a:xfrm>
        </p:spPr>
        <p:txBody>
          <a:bodyPr/>
          <a:lstStyle/>
          <a:p>
            <a:r>
              <a:rPr lang="en-GB" dirty="0"/>
              <a:t>Introduction to the Windows 10</a:t>
            </a:r>
            <a:br>
              <a:rPr lang="en-GB" dirty="0"/>
            </a:br>
            <a:r>
              <a:rPr lang="en-GB" dirty="0"/>
              <a:t>Universal Windows Platform</a:t>
            </a:r>
            <a:br>
              <a:rPr lang="en-GB" dirty="0"/>
            </a:br>
            <a:endParaRPr lang="en-GB" dirty="0"/>
          </a:p>
        </p:txBody>
      </p:sp>
      <p:sp>
        <p:nvSpPr>
          <p:cNvPr id="3" name="Text Placeholder 2"/>
          <p:cNvSpPr>
            <a:spLocks noGrp="1"/>
          </p:cNvSpPr>
          <p:nvPr>
            <p:ph type="body" sz="quarter" idx="12"/>
          </p:nvPr>
        </p:nvSpPr>
        <p:spPr>
          <a:xfrm>
            <a:off x="269301" y="4133551"/>
            <a:ext cx="7171337" cy="1792326"/>
          </a:xfrm>
        </p:spPr>
        <p:txBody>
          <a:bodyPr/>
          <a:lstStyle/>
          <a:p>
            <a:r>
              <a:rPr lang="en-GB" b="1" dirty="0"/>
              <a:t>Kunal Chowdhury</a:t>
            </a:r>
          </a:p>
          <a:p>
            <a:r>
              <a:rPr lang="en-GB" sz="2400" dirty="0"/>
              <a:t>Microsoft MVP (Windows Platform Development)</a:t>
            </a:r>
          </a:p>
          <a:p>
            <a:r>
              <a:rPr lang="en-GB" sz="2400" dirty="0"/>
              <a:t>Windows 10 Champion | www.kunal-chowdhury.com</a:t>
            </a:r>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4941" y="5537571"/>
            <a:ext cx="2857500" cy="1152525"/>
          </a:xfrm>
          <a:prstGeom prst="rect">
            <a:avLst/>
          </a:prstGeom>
        </p:spPr>
      </p:pic>
      <p:sp>
        <p:nvSpPr>
          <p:cNvPr id="6" name="Content"/>
          <p:cNvSpPr>
            <a:spLocks/>
          </p:cNvSpPr>
          <p:nvPr/>
        </p:nvSpPr>
        <p:spPr>
          <a:xfrm>
            <a:off x="8963970" y="4155364"/>
            <a:ext cx="2751087" cy="2489054"/>
          </a:xfrm>
          <a:prstGeom prst="rect">
            <a:avLst/>
          </a:prstGeom>
          <a:solidFill>
            <a:schemeClr val="accent1">
              <a:lumMod val="20000"/>
              <a:lumOff val="80000"/>
            </a:schemeClr>
          </a:solidFill>
          <a:ln w="3175">
            <a:solidFill>
              <a:srgbClr val="FFFFFF">
                <a:lumMod val="50000"/>
              </a:srgbClr>
            </a:solidFill>
          </a:ln>
          <a:effectLst>
            <a:outerShdw blurRad="50800" dist="38100" dir="2700000" algn="tl" rotWithShape="0">
              <a:prstClr val="black">
                <a:alpha val="40000"/>
              </a:prstClr>
            </a:outerShdw>
          </a:effectLst>
        </p:spPr>
        <p:style>
          <a:lnRef idx="2">
            <a:srgbClr val="4F81BD">
              <a:shade val="50000"/>
            </a:srgbClr>
          </a:lnRef>
          <a:fillRef idx="1">
            <a:srgbClr val="4F81BD"/>
          </a:fillRef>
          <a:effectRef idx="0">
            <a:srgbClr val="4F81BD"/>
          </a:effectRef>
          <a:fontRef idx="minor">
            <a:srgbClr val="000000"/>
          </a:fontRef>
        </p:style>
        <p:txBody>
          <a:bodyPr lIns="91440" tIns="137160" rIns="91440" bIns="45720" rtlCol="0" anchor="t" anchorCtr="0">
            <a:normAutofit/>
          </a:bodyPr>
          <a:lstStyle/>
          <a:p>
            <a:endParaRPr lang="en-US" sz="2400" dirty="0">
              <a:solidFill>
                <a:sysClr val="windowText" lastClr="000000"/>
              </a:solidFill>
              <a:latin typeface="Segoe UI" pitchFamily="34" charset="0"/>
              <a:cs typeface="Segoe UI" pitchFamily="34" charset="0"/>
            </a:endParaRPr>
          </a:p>
        </p:txBody>
      </p:sp>
      <p:sp>
        <p:nvSpPr>
          <p:cNvPr id="23" name="TextBox 22"/>
          <p:cNvSpPr txBox="1"/>
          <p:nvPr/>
        </p:nvSpPr>
        <p:spPr>
          <a:xfrm>
            <a:off x="8963970" y="4288887"/>
            <a:ext cx="2751087" cy="2142125"/>
          </a:xfrm>
          <a:prstGeom prst="rect">
            <a:avLst/>
          </a:prstGeom>
          <a:noFill/>
        </p:spPr>
        <p:txBody>
          <a:bodyPr wrap="square" lIns="182880" tIns="146304" rIns="182880" bIns="146304" rtlCol="0">
            <a:spAutoFit/>
          </a:bodyPr>
          <a:lstStyle/>
          <a:p>
            <a:r>
              <a:rPr lang="en-US" sz="2400" dirty="0">
                <a:solidFill>
                  <a:sysClr val="windowText" lastClr="000000"/>
                </a:solidFill>
                <a:latin typeface="Segoe UI" pitchFamily="34" charset="0"/>
                <a:cs typeface="Segoe UI" pitchFamily="34" charset="0"/>
              </a:rPr>
              <a:t>Twitter:</a:t>
            </a:r>
          </a:p>
          <a:p>
            <a:r>
              <a:rPr lang="en-US" sz="2400" dirty="0">
                <a:solidFill>
                  <a:sysClr val="windowText" lastClr="000000"/>
                </a:solidFill>
                <a:latin typeface="Segoe UI" pitchFamily="34" charset="0"/>
                <a:cs typeface="Segoe UI" pitchFamily="34" charset="0"/>
              </a:rPr>
              <a:t>@kunal2383</a:t>
            </a:r>
          </a:p>
          <a:p>
            <a:endParaRPr lang="en-US" sz="2400" dirty="0">
              <a:solidFill>
                <a:sysClr val="windowText" lastClr="000000"/>
              </a:solidFill>
              <a:latin typeface="Segoe UI" pitchFamily="34" charset="0"/>
              <a:cs typeface="Segoe UI" pitchFamily="34" charset="0"/>
            </a:endParaRPr>
          </a:p>
          <a:p>
            <a:r>
              <a:rPr lang="en-US" sz="2400" dirty="0">
                <a:solidFill>
                  <a:sysClr val="windowText" lastClr="000000"/>
                </a:solidFill>
                <a:latin typeface="Segoe UI" pitchFamily="34" charset="0"/>
                <a:cs typeface="Segoe UI" pitchFamily="34" charset="0"/>
              </a:rPr>
              <a:t>Facebook:</a:t>
            </a:r>
          </a:p>
          <a:p>
            <a:r>
              <a:rPr lang="en-US" sz="2400" dirty="0">
                <a:solidFill>
                  <a:sysClr val="windowText" lastClr="000000"/>
                </a:solidFill>
                <a:latin typeface="Segoe UI" pitchFamily="34" charset="0"/>
                <a:cs typeface="Segoe UI" pitchFamily="34" charset="0"/>
              </a:rPr>
              <a:t>@</a:t>
            </a:r>
            <a:r>
              <a:rPr lang="en-US" sz="2400" dirty="0" err="1">
                <a:solidFill>
                  <a:sysClr val="windowText" lastClr="000000"/>
                </a:solidFill>
                <a:latin typeface="Segoe UI" pitchFamily="34" charset="0"/>
                <a:cs typeface="Segoe UI" pitchFamily="34" charset="0"/>
              </a:rPr>
              <a:t>blog.kunal</a:t>
            </a:r>
            <a:endParaRPr lang="en-US" sz="2400" dirty="0">
              <a:solidFill>
                <a:sysClr val="windowText" lastClr="000000"/>
              </a:solidFill>
              <a:latin typeface="Segoe UI" pitchFamily="34" charset="0"/>
              <a:cs typeface="Segoe UI" pitchFamily="34" charset="0"/>
            </a:endParaRPr>
          </a:p>
        </p:txBody>
      </p:sp>
      <p:sp>
        <p:nvSpPr>
          <p:cNvPr id="24" name="Rectangle 23"/>
          <p:cNvSpPr/>
          <p:nvPr/>
        </p:nvSpPr>
        <p:spPr bwMode="auto">
          <a:xfrm>
            <a:off x="10162309" y="955964"/>
            <a:ext cx="1039091" cy="116378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Freeform 139"/>
          <p:cNvSpPr>
            <a:spLocks/>
          </p:cNvSpPr>
          <p:nvPr>
            <p:custDataLst>
              <p:custData r:id="rId1"/>
              <p:custData r:id="rId2"/>
            </p:custDataLst>
          </p:nvPr>
        </p:nvSpPr>
        <p:spPr bwMode="black">
          <a:xfrm>
            <a:off x="10220674" y="3690719"/>
            <a:ext cx="770099" cy="769523"/>
          </a:xfrm>
          <a:custGeom>
            <a:avLst/>
            <a:gdLst>
              <a:gd name="T0" fmla="*/ 63 w 75"/>
              <a:gd name="T1" fmla="*/ 29 h 75"/>
              <a:gd name="T2" fmla="*/ 44 w 75"/>
              <a:gd name="T3" fmla="*/ 48 h 75"/>
              <a:gd name="T4" fmla="*/ 40 w 75"/>
              <a:gd name="T5" fmla="*/ 68 h 75"/>
              <a:gd name="T6" fmla="*/ 26 w 75"/>
              <a:gd name="T7" fmla="*/ 54 h 75"/>
              <a:gd name="T8" fmla="*/ 0 w 75"/>
              <a:gd name="T9" fmla="*/ 74 h 75"/>
              <a:gd name="T10" fmla="*/ 0 w 75"/>
              <a:gd name="T11" fmla="*/ 74 h 75"/>
              <a:gd name="T12" fmla="*/ 0 w 75"/>
              <a:gd name="T13" fmla="*/ 74 h 75"/>
              <a:gd name="T14" fmla="*/ 0 w 75"/>
              <a:gd name="T15" fmla="*/ 74 h 75"/>
              <a:gd name="T16" fmla="*/ 0 w 75"/>
              <a:gd name="T17" fmla="*/ 74 h 75"/>
              <a:gd name="T18" fmla="*/ 20 w 75"/>
              <a:gd name="T19" fmla="*/ 49 h 75"/>
              <a:gd name="T20" fmla="*/ 6 w 75"/>
              <a:gd name="T21" fmla="*/ 35 h 75"/>
              <a:gd name="T22" fmla="*/ 27 w 75"/>
              <a:gd name="T23" fmla="*/ 31 h 75"/>
              <a:gd name="T24" fmla="*/ 46 w 75"/>
              <a:gd name="T25" fmla="*/ 11 h 75"/>
              <a:gd name="T26" fmla="*/ 50 w 75"/>
              <a:gd name="T27" fmla="*/ 0 h 75"/>
              <a:gd name="T28" fmla="*/ 75 w 75"/>
              <a:gd name="T29" fmla="*/ 25 h 75"/>
              <a:gd name="T30" fmla="*/ 63 w 75"/>
              <a:gd name="T31"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5" h="75">
                <a:moveTo>
                  <a:pt x="63" y="29"/>
                </a:moveTo>
                <a:cubicBezTo>
                  <a:pt x="44" y="48"/>
                  <a:pt x="44" y="48"/>
                  <a:pt x="44" y="48"/>
                </a:cubicBezTo>
                <a:cubicBezTo>
                  <a:pt x="47" y="55"/>
                  <a:pt x="46" y="63"/>
                  <a:pt x="40" y="68"/>
                </a:cubicBezTo>
                <a:cubicBezTo>
                  <a:pt x="26" y="54"/>
                  <a:pt x="26" y="54"/>
                  <a:pt x="26" y="54"/>
                </a:cubicBezTo>
                <a:cubicBezTo>
                  <a:pt x="11" y="67"/>
                  <a:pt x="2" y="75"/>
                  <a:pt x="0" y="74"/>
                </a:cubicBezTo>
                <a:cubicBezTo>
                  <a:pt x="0" y="74"/>
                  <a:pt x="0" y="74"/>
                  <a:pt x="0" y="74"/>
                </a:cubicBezTo>
                <a:cubicBezTo>
                  <a:pt x="0" y="74"/>
                  <a:pt x="0" y="74"/>
                  <a:pt x="0" y="74"/>
                </a:cubicBezTo>
                <a:cubicBezTo>
                  <a:pt x="0" y="74"/>
                  <a:pt x="0" y="74"/>
                  <a:pt x="0" y="74"/>
                </a:cubicBezTo>
                <a:cubicBezTo>
                  <a:pt x="0" y="74"/>
                  <a:pt x="0" y="74"/>
                  <a:pt x="0" y="74"/>
                </a:cubicBezTo>
                <a:cubicBezTo>
                  <a:pt x="0" y="73"/>
                  <a:pt x="7" y="63"/>
                  <a:pt x="20" y="49"/>
                </a:cubicBezTo>
                <a:cubicBezTo>
                  <a:pt x="6" y="35"/>
                  <a:pt x="6" y="35"/>
                  <a:pt x="6" y="35"/>
                </a:cubicBezTo>
                <a:cubicBezTo>
                  <a:pt x="12" y="29"/>
                  <a:pt x="20" y="28"/>
                  <a:pt x="27" y="31"/>
                </a:cubicBezTo>
                <a:cubicBezTo>
                  <a:pt x="46" y="11"/>
                  <a:pt x="46" y="11"/>
                  <a:pt x="46" y="11"/>
                </a:cubicBezTo>
                <a:cubicBezTo>
                  <a:pt x="45" y="7"/>
                  <a:pt x="46" y="3"/>
                  <a:pt x="50" y="0"/>
                </a:cubicBezTo>
                <a:cubicBezTo>
                  <a:pt x="75" y="25"/>
                  <a:pt x="75" y="25"/>
                  <a:pt x="75" y="25"/>
                </a:cubicBezTo>
                <a:cubicBezTo>
                  <a:pt x="72" y="28"/>
                  <a:pt x="67" y="30"/>
                  <a:pt x="63" y="29"/>
                </a:cubicBezTo>
                <a:close/>
              </a:path>
            </a:pathLst>
          </a:custGeom>
          <a:solidFill>
            <a:schemeClr val="accent3"/>
          </a:solidFill>
          <a:ln>
            <a:noFill/>
          </a:ln>
          <a:effectLst>
            <a:outerShdw blurRad="50800" dist="38100" dir="2700000" algn="tl" rotWithShape="0">
              <a:prstClr val="black">
                <a:alpha val="86000"/>
              </a:prstClr>
            </a:outerShdw>
          </a:effectLst>
          <a:extLst/>
        </p:spPr>
        <p:txBody>
          <a:bodyPr vert="horz" wrap="square" lIns="97576" tIns="48788" rIns="97576" bIns="48788"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15628534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par>
                          <p:cTn id="8" fill="hold">
                            <p:stCondLst>
                              <p:cond delay="1000"/>
                            </p:stCondLst>
                            <p:childTnLst>
                              <p:par>
                                <p:cTn id="9" presetID="10" presetClass="entr" presetSubtype="0" fill="hold" grpId="0" nodeType="afterEffect" nodePh="1">
                                  <p:stCondLst>
                                    <p:cond delay="2000"/>
                                  </p:stCondLst>
                                  <p:endCondLst>
                                    <p:cond evt="begin" delay="0">
                                      <p:tn val="9"/>
                                    </p:cond>
                                  </p:endCondLst>
                                  <p:childTnLst>
                                    <p:set>
                                      <p:cBhvr>
                                        <p:cTn id="10" dur="1" fill="hold">
                                          <p:stCondLst>
                                            <p:cond delay="0"/>
                                          </p:stCondLst>
                                        </p:cTn>
                                        <p:tgtEl>
                                          <p:spTgt spid="24"/>
                                        </p:tgtEl>
                                        <p:attrNameLst>
                                          <p:attrName>style.visibility</p:attrName>
                                        </p:attrNameLst>
                                      </p:cBhvr>
                                      <p:to>
                                        <p:strVal val="visible"/>
                                      </p:to>
                                    </p:set>
                                    <p:animEffect transition="in" filter="fade">
                                      <p:cBhvr>
                                        <p:cTn id="11" dur="500"/>
                                        <p:tgtEl>
                                          <p:spTgt spid="24"/>
                                        </p:tgtEl>
                                      </p:cBhvr>
                                    </p:animEffect>
                                  </p:childTnLst>
                                </p:cTn>
                              </p:par>
                            </p:childTnLst>
                          </p:cTn>
                        </p:par>
                        <p:par>
                          <p:cTn id="12" fill="hold">
                            <p:stCondLst>
                              <p:cond delay="3500"/>
                            </p:stCondLst>
                            <p:childTnLst>
                              <p:par>
                                <p:cTn id="13" presetID="10" presetClass="entr" presetSubtype="0" fill="hold" grpId="0"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500"/>
                                        <p:tgtEl>
                                          <p:spTgt spid="3">
                                            <p:txEl>
                                              <p:pRg st="0" end="0"/>
                                            </p:txEl>
                                          </p:spTgt>
                                        </p:tgtEl>
                                      </p:cBhvr>
                                    </p:animEffect>
                                  </p:childTnLst>
                                </p:cTn>
                              </p:par>
                            </p:childTnLst>
                          </p:cTn>
                        </p:par>
                        <p:par>
                          <p:cTn id="16" fill="hold">
                            <p:stCondLst>
                              <p:cond delay="4000"/>
                            </p:stCondLst>
                            <p:childTnLst>
                              <p:par>
                                <p:cTn id="17" presetID="10" presetClass="entr" presetSubtype="0" fill="hold" grpId="0" nodeType="after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500"/>
                                        <p:tgtEl>
                                          <p:spTgt spid="3">
                                            <p:txEl>
                                              <p:pRg st="1" end="1"/>
                                            </p:txEl>
                                          </p:spTgt>
                                        </p:tgtEl>
                                      </p:cBhvr>
                                    </p:animEffect>
                                  </p:childTnLst>
                                </p:cTn>
                              </p:par>
                            </p:childTnLst>
                          </p:cTn>
                        </p:par>
                        <p:par>
                          <p:cTn id="20" fill="hold">
                            <p:stCondLst>
                              <p:cond delay="4500"/>
                            </p:stCondLst>
                            <p:childTnLst>
                              <p:par>
                                <p:cTn id="21" presetID="10" presetClass="entr" presetSubtype="0" fill="hold" grpId="0" nodeType="after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childTnLst>
                          </p:cTn>
                        </p:par>
                        <p:par>
                          <p:cTn id="24" fill="hold">
                            <p:stCondLst>
                              <p:cond delay="5000"/>
                            </p:stCondLst>
                            <p:childTnLst>
                              <p:par>
                                <p:cTn id="25" presetID="10" presetClass="entr" presetSubtype="0" fill="hold" nodeType="after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par>
                          <p:cTn id="28" fill="hold">
                            <p:stCondLst>
                              <p:cond delay="5500"/>
                            </p:stCondLst>
                            <p:childTnLst>
                              <p:par>
                                <p:cTn id="29" presetID="10" presetClass="entr" presetSubtype="0" fill="hold" grpId="0" nodeType="after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childTnLst>
                          </p:cTn>
                        </p:par>
                        <p:par>
                          <p:cTn id="32" fill="hold">
                            <p:stCondLst>
                              <p:cond delay="6000"/>
                            </p:stCondLst>
                            <p:childTnLst>
                              <p:par>
                                <p:cTn id="33" presetID="22" presetClass="entr" presetSubtype="1"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up)">
                                      <p:cBhvr>
                                        <p:cTn id="35" dur="500"/>
                                        <p:tgtEl>
                                          <p:spTgt spid="10"/>
                                        </p:tgtEl>
                                      </p:cBhvr>
                                    </p:animEffect>
                                  </p:childTnLst>
                                </p:cTn>
                              </p:par>
                            </p:childTnLst>
                          </p:cTn>
                        </p:par>
                        <p:par>
                          <p:cTn id="36" fill="hold">
                            <p:stCondLst>
                              <p:cond delay="6500"/>
                            </p:stCondLst>
                            <p:childTnLst>
                              <p:par>
                                <p:cTn id="37" presetID="32" presetClass="emph" presetSubtype="0" fill="hold" grpId="1" nodeType="afterEffect">
                                  <p:stCondLst>
                                    <p:cond delay="0"/>
                                  </p:stCondLst>
                                  <p:childTnLst>
                                    <p:animRot by="120000">
                                      <p:cBhvr>
                                        <p:cTn id="38" dur="100" fill="hold">
                                          <p:stCondLst>
                                            <p:cond delay="0"/>
                                          </p:stCondLst>
                                        </p:cTn>
                                        <p:tgtEl>
                                          <p:spTgt spid="6"/>
                                        </p:tgtEl>
                                        <p:attrNameLst>
                                          <p:attrName>r</p:attrName>
                                        </p:attrNameLst>
                                      </p:cBhvr>
                                    </p:animRot>
                                    <p:animRot by="-240000">
                                      <p:cBhvr>
                                        <p:cTn id="39" dur="200" fill="hold">
                                          <p:stCondLst>
                                            <p:cond delay="200"/>
                                          </p:stCondLst>
                                        </p:cTn>
                                        <p:tgtEl>
                                          <p:spTgt spid="6"/>
                                        </p:tgtEl>
                                        <p:attrNameLst>
                                          <p:attrName>r</p:attrName>
                                        </p:attrNameLst>
                                      </p:cBhvr>
                                    </p:animRot>
                                    <p:animRot by="240000">
                                      <p:cBhvr>
                                        <p:cTn id="40" dur="200" fill="hold">
                                          <p:stCondLst>
                                            <p:cond delay="400"/>
                                          </p:stCondLst>
                                        </p:cTn>
                                        <p:tgtEl>
                                          <p:spTgt spid="6"/>
                                        </p:tgtEl>
                                        <p:attrNameLst>
                                          <p:attrName>r</p:attrName>
                                        </p:attrNameLst>
                                      </p:cBhvr>
                                    </p:animRot>
                                    <p:animRot by="-240000">
                                      <p:cBhvr>
                                        <p:cTn id="41" dur="200" fill="hold">
                                          <p:stCondLst>
                                            <p:cond delay="600"/>
                                          </p:stCondLst>
                                        </p:cTn>
                                        <p:tgtEl>
                                          <p:spTgt spid="6"/>
                                        </p:tgtEl>
                                        <p:attrNameLst>
                                          <p:attrName>r</p:attrName>
                                        </p:attrNameLst>
                                      </p:cBhvr>
                                    </p:animRot>
                                    <p:animRot by="120000">
                                      <p:cBhvr>
                                        <p:cTn id="42" dur="200" fill="hold">
                                          <p:stCondLst>
                                            <p:cond delay="800"/>
                                          </p:stCondLst>
                                        </p:cTn>
                                        <p:tgtEl>
                                          <p:spTgt spid="6"/>
                                        </p:tgtEl>
                                        <p:attrNameLst>
                                          <p:attrName>r</p:attrName>
                                        </p:attrNameLst>
                                      </p:cBhvr>
                                    </p:animRot>
                                  </p:childTnLst>
                                </p:cTn>
                              </p:par>
                            </p:childTnLst>
                          </p:cTn>
                        </p:par>
                        <p:par>
                          <p:cTn id="43" fill="hold">
                            <p:stCondLst>
                              <p:cond delay="7500"/>
                            </p:stCondLst>
                            <p:childTnLst>
                              <p:par>
                                <p:cTn id="44" presetID="10" presetClass="entr" presetSubtype="0" fill="hold" grpId="0" nodeType="afterEffect">
                                  <p:stCondLst>
                                    <p:cond delay="0"/>
                                  </p:stCondLst>
                                  <p:childTnLst>
                                    <p:set>
                                      <p:cBhvr>
                                        <p:cTn id="45" dur="1" fill="hold">
                                          <p:stCondLst>
                                            <p:cond delay="0"/>
                                          </p:stCondLst>
                                        </p:cTn>
                                        <p:tgtEl>
                                          <p:spTgt spid="23">
                                            <p:txEl>
                                              <p:pRg st="0" end="0"/>
                                            </p:txEl>
                                          </p:spTgt>
                                        </p:tgtEl>
                                        <p:attrNameLst>
                                          <p:attrName>style.visibility</p:attrName>
                                        </p:attrNameLst>
                                      </p:cBhvr>
                                      <p:to>
                                        <p:strVal val="visible"/>
                                      </p:to>
                                    </p:set>
                                    <p:animEffect transition="in" filter="fade">
                                      <p:cBhvr>
                                        <p:cTn id="46" dur="500"/>
                                        <p:tgtEl>
                                          <p:spTgt spid="23">
                                            <p:txEl>
                                              <p:pRg st="0" end="0"/>
                                            </p:txEl>
                                          </p:spTgt>
                                        </p:tgtEl>
                                      </p:cBhvr>
                                    </p:animEffect>
                                  </p:childTnLst>
                                </p:cTn>
                              </p:par>
                            </p:childTnLst>
                          </p:cTn>
                        </p:par>
                        <p:par>
                          <p:cTn id="47" fill="hold">
                            <p:stCondLst>
                              <p:cond delay="8000"/>
                            </p:stCondLst>
                            <p:childTnLst>
                              <p:par>
                                <p:cTn id="48" presetID="10" presetClass="entr" presetSubtype="0" fill="hold" grpId="0" nodeType="afterEffect">
                                  <p:stCondLst>
                                    <p:cond delay="0"/>
                                  </p:stCondLst>
                                  <p:childTnLst>
                                    <p:set>
                                      <p:cBhvr>
                                        <p:cTn id="49" dur="1" fill="hold">
                                          <p:stCondLst>
                                            <p:cond delay="0"/>
                                          </p:stCondLst>
                                        </p:cTn>
                                        <p:tgtEl>
                                          <p:spTgt spid="23">
                                            <p:txEl>
                                              <p:pRg st="1" end="1"/>
                                            </p:txEl>
                                          </p:spTgt>
                                        </p:tgtEl>
                                        <p:attrNameLst>
                                          <p:attrName>style.visibility</p:attrName>
                                        </p:attrNameLst>
                                      </p:cBhvr>
                                      <p:to>
                                        <p:strVal val="visible"/>
                                      </p:to>
                                    </p:set>
                                    <p:animEffect transition="in" filter="fade">
                                      <p:cBhvr>
                                        <p:cTn id="50" dur="500"/>
                                        <p:tgtEl>
                                          <p:spTgt spid="23">
                                            <p:txEl>
                                              <p:pRg st="1" end="1"/>
                                            </p:txEl>
                                          </p:spTgt>
                                        </p:tgtEl>
                                      </p:cBhvr>
                                    </p:animEffect>
                                  </p:childTnLst>
                                </p:cTn>
                              </p:par>
                            </p:childTnLst>
                          </p:cTn>
                        </p:par>
                        <p:par>
                          <p:cTn id="51" fill="hold">
                            <p:stCondLst>
                              <p:cond delay="8500"/>
                            </p:stCondLst>
                            <p:childTnLst>
                              <p:par>
                                <p:cTn id="52" presetID="10" presetClass="entr" presetSubtype="0" fill="hold" grpId="0" nodeType="afterEffect">
                                  <p:stCondLst>
                                    <p:cond delay="0"/>
                                  </p:stCondLst>
                                  <p:childTnLst>
                                    <p:set>
                                      <p:cBhvr>
                                        <p:cTn id="53" dur="1" fill="hold">
                                          <p:stCondLst>
                                            <p:cond delay="0"/>
                                          </p:stCondLst>
                                        </p:cTn>
                                        <p:tgtEl>
                                          <p:spTgt spid="23">
                                            <p:txEl>
                                              <p:pRg st="3" end="3"/>
                                            </p:txEl>
                                          </p:spTgt>
                                        </p:tgtEl>
                                        <p:attrNameLst>
                                          <p:attrName>style.visibility</p:attrName>
                                        </p:attrNameLst>
                                      </p:cBhvr>
                                      <p:to>
                                        <p:strVal val="visible"/>
                                      </p:to>
                                    </p:set>
                                    <p:animEffect transition="in" filter="fade">
                                      <p:cBhvr>
                                        <p:cTn id="54" dur="500"/>
                                        <p:tgtEl>
                                          <p:spTgt spid="23">
                                            <p:txEl>
                                              <p:pRg st="3" end="3"/>
                                            </p:txEl>
                                          </p:spTgt>
                                        </p:tgtEl>
                                      </p:cBhvr>
                                    </p:animEffect>
                                  </p:childTnLst>
                                </p:cTn>
                              </p:par>
                            </p:childTnLst>
                          </p:cTn>
                        </p:par>
                        <p:par>
                          <p:cTn id="55" fill="hold">
                            <p:stCondLst>
                              <p:cond delay="9000"/>
                            </p:stCondLst>
                            <p:childTnLst>
                              <p:par>
                                <p:cTn id="56" presetID="10" presetClass="entr" presetSubtype="0" fill="hold" grpId="0" nodeType="afterEffect">
                                  <p:stCondLst>
                                    <p:cond delay="0"/>
                                  </p:stCondLst>
                                  <p:childTnLst>
                                    <p:set>
                                      <p:cBhvr>
                                        <p:cTn id="57" dur="1" fill="hold">
                                          <p:stCondLst>
                                            <p:cond delay="0"/>
                                          </p:stCondLst>
                                        </p:cTn>
                                        <p:tgtEl>
                                          <p:spTgt spid="23">
                                            <p:txEl>
                                              <p:pRg st="4" end="4"/>
                                            </p:txEl>
                                          </p:spTgt>
                                        </p:tgtEl>
                                        <p:attrNameLst>
                                          <p:attrName>style.visibility</p:attrName>
                                        </p:attrNameLst>
                                      </p:cBhvr>
                                      <p:to>
                                        <p:strVal val="visible"/>
                                      </p:to>
                                    </p:set>
                                    <p:animEffect transition="in" filter="fade">
                                      <p:cBhvr>
                                        <p:cTn id="58" dur="500"/>
                                        <p:tgtEl>
                                          <p:spTgt spid="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6" grpId="0" animBg="1"/>
      <p:bldP spid="6" grpId="1" uiExpand="1" animBg="1"/>
      <p:bldP spid="23" grpId="0" uiExpand="1" build="p"/>
      <p:bldP spid="24" grpId="0"/>
      <p:bldP spid="10"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4294967295"/>
          </p:nvPr>
        </p:nvSpPr>
        <p:spPr>
          <a:xfrm>
            <a:off x="1420813" y="1566863"/>
            <a:ext cx="10771187" cy="3727450"/>
          </a:xfrm>
          <a:prstGeom prst="rect">
            <a:avLst/>
          </a:prstGeom>
        </p:spPr>
        <p:txBody>
          <a:bodyPr anchor="ctr" anchorCtr="0"/>
          <a:lstStyle/>
          <a:p>
            <a:pPr marL="0" indent="0" defTabSz="913554">
              <a:spcBef>
                <a:spcPts val="0"/>
              </a:spcBef>
              <a:buNone/>
            </a:pPr>
            <a:r>
              <a:rPr lang="en-US" sz="3730" dirty="0">
                <a:solidFill>
                  <a:srgbClr val="0000FF"/>
                </a:solidFill>
                <a:highlight>
                  <a:srgbClr val="FFFFFF"/>
                </a:highlight>
                <a:latin typeface="Consolas" panose="020B0609020204030204" pitchFamily="49" charset="0"/>
              </a:rPr>
              <a:t>&lt;</a:t>
            </a:r>
            <a:r>
              <a:rPr lang="en-US" sz="3730" dirty="0">
                <a:solidFill>
                  <a:srgbClr val="A31515"/>
                </a:solidFill>
                <a:highlight>
                  <a:srgbClr val="FFFFFF"/>
                </a:highlight>
                <a:latin typeface="Consolas" panose="020B0609020204030204" pitchFamily="49" charset="0"/>
              </a:rPr>
              <a:t>Dependencies</a:t>
            </a:r>
            <a:r>
              <a:rPr lang="en-US" sz="3730" dirty="0">
                <a:solidFill>
                  <a:srgbClr val="0000FF"/>
                </a:solidFill>
                <a:highlight>
                  <a:srgbClr val="FFFFFF"/>
                </a:highlight>
                <a:latin typeface="Consolas" panose="020B0609020204030204" pitchFamily="49" charset="0"/>
              </a:rPr>
              <a:t>&gt;</a:t>
            </a:r>
            <a:endParaRPr lang="en-US" sz="3730" dirty="0">
              <a:solidFill>
                <a:srgbClr val="A31515"/>
              </a:solidFill>
              <a:highlight>
                <a:srgbClr val="FFFFFF"/>
              </a:highlight>
              <a:latin typeface="Consolas" panose="020B0609020204030204" pitchFamily="49" charset="0"/>
            </a:endParaRPr>
          </a:p>
          <a:p>
            <a:pPr marL="0" indent="0" defTabSz="913554">
              <a:spcBef>
                <a:spcPts val="0"/>
              </a:spcBef>
              <a:buNone/>
            </a:pPr>
            <a:r>
              <a:rPr lang="en-US" sz="3730" dirty="0">
                <a:solidFill>
                  <a:srgbClr val="0000FF"/>
                </a:solidFill>
                <a:highlight>
                  <a:srgbClr val="FFFFFF"/>
                </a:highlight>
                <a:latin typeface="Consolas" panose="020B0609020204030204" pitchFamily="49" charset="0"/>
              </a:rPr>
              <a:t>  &lt;</a:t>
            </a:r>
            <a:r>
              <a:rPr lang="en-US" sz="3730" dirty="0" err="1">
                <a:solidFill>
                  <a:srgbClr val="A31515"/>
                </a:solidFill>
                <a:highlight>
                  <a:srgbClr val="FFFFFF"/>
                </a:highlight>
                <a:latin typeface="Consolas" panose="020B0609020204030204" pitchFamily="49" charset="0"/>
              </a:rPr>
              <a:t>TargetDeviceFamily</a:t>
            </a:r>
            <a:endParaRPr lang="en-US" sz="3730" dirty="0">
              <a:solidFill>
                <a:srgbClr val="A31515"/>
              </a:solidFill>
              <a:highlight>
                <a:srgbClr val="FFFFFF"/>
              </a:highlight>
              <a:latin typeface="Consolas" panose="020B0609020204030204" pitchFamily="49" charset="0"/>
            </a:endParaRPr>
          </a:p>
          <a:p>
            <a:pPr marL="0" indent="0" defTabSz="913554">
              <a:spcBef>
                <a:spcPts val="0"/>
              </a:spcBef>
              <a:buNone/>
            </a:pPr>
            <a:r>
              <a:rPr lang="en-US" sz="3730" dirty="0">
                <a:solidFill>
                  <a:srgbClr val="0000FF"/>
                </a:solidFill>
                <a:highlight>
                  <a:srgbClr val="FFFFFF"/>
                </a:highlight>
                <a:latin typeface="Consolas" panose="020B0609020204030204" pitchFamily="49" charset="0"/>
              </a:rPr>
              <a:t> 	 </a:t>
            </a:r>
            <a:r>
              <a:rPr lang="en-US" sz="3730" dirty="0">
                <a:solidFill>
                  <a:srgbClr val="FF0000"/>
                </a:solidFill>
                <a:highlight>
                  <a:srgbClr val="FFFFFF"/>
                </a:highlight>
                <a:latin typeface="Consolas" panose="020B0609020204030204" pitchFamily="49" charset="0"/>
              </a:rPr>
              <a:t>Name</a:t>
            </a:r>
            <a:r>
              <a:rPr lang="en-US" sz="3730" dirty="0">
                <a:solidFill>
                  <a:srgbClr val="0000FF"/>
                </a:solidFill>
                <a:highlight>
                  <a:srgbClr val="FFFFFF"/>
                </a:highlight>
                <a:latin typeface="Consolas" panose="020B0609020204030204" pitchFamily="49" charset="0"/>
              </a:rPr>
              <a:t>=</a:t>
            </a:r>
            <a:r>
              <a:rPr lang="en-US" sz="3730" dirty="0">
                <a:solidFill>
                  <a:srgbClr val="000000"/>
                </a:solidFill>
                <a:highlight>
                  <a:srgbClr val="FFFFFF"/>
                </a:highlight>
                <a:latin typeface="Consolas" panose="020B0609020204030204" pitchFamily="49" charset="0"/>
              </a:rPr>
              <a:t>"</a:t>
            </a:r>
            <a:r>
              <a:rPr lang="en-US" sz="3730" dirty="0" err="1">
                <a:solidFill>
                  <a:srgbClr val="0000FF"/>
                </a:solidFill>
                <a:highlight>
                  <a:srgbClr val="FFFFFF"/>
                </a:highlight>
                <a:latin typeface="Consolas" panose="020B0609020204030204" pitchFamily="49" charset="0"/>
              </a:rPr>
              <a:t>Windows.Universal</a:t>
            </a:r>
            <a:r>
              <a:rPr lang="en-US" sz="3730" dirty="0">
                <a:solidFill>
                  <a:srgbClr val="000000"/>
                </a:solidFill>
                <a:highlight>
                  <a:srgbClr val="FFFFFF"/>
                </a:highlight>
                <a:latin typeface="Consolas" panose="020B0609020204030204" pitchFamily="49" charset="0"/>
              </a:rPr>
              <a:t>"</a:t>
            </a:r>
          </a:p>
          <a:p>
            <a:pPr marL="0" indent="0" defTabSz="913554">
              <a:spcBef>
                <a:spcPts val="0"/>
              </a:spcBef>
              <a:buNone/>
            </a:pPr>
            <a:r>
              <a:rPr lang="en-US" sz="3730" dirty="0">
                <a:solidFill>
                  <a:srgbClr val="0000FF"/>
                </a:solidFill>
                <a:highlight>
                  <a:srgbClr val="FFFFFF"/>
                </a:highlight>
                <a:latin typeface="Consolas" panose="020B0609020204030204" pitchFamily="49" charset="0"/>
              </a:rPr>
              <a:t> 	 </a:t>
            </a:r>
            <a:r>
              <a:rPr lang="en-US" sz="3730" dirty="0" err="1">
                <a:solidFill>
                  <a:srgbClr val="FF0000"/>
                </a:solidFill>
                <a:highlight>
                  <a:srgbClr val="FFFFFF"/>
                </a:highlight>
                <a:latin typeface="Consolas" panose="020B0609020204030204" pitchFamily="49" charset="0"/>
              </a:rPr>
              <a:t>MinVersion</a:t>
            </a:r>
            <a:r>
              <a:rPr lang="en-US" sz="3730" dirty="0">
                <a:solidFill>
                  <a:srgbClr val="0000FF"/>
                </a:solidFill>
                <a:highlight>
                  <a:srgbClr val="FFFFFF"/>
                </a:highlight>
                <a:latin typeface="Consolas" panose="020B0609020204030204" pitchFamily="49" charset="0"/>
              </a:rPr>
              <a:t>=</a:t>
            </a:r>
            <a:r>
              <a:rPr lang="en-US" sz="3730" dirty="0">
                <a:solidFill>
                  <a:srgbClr val="000000"/>
                </a:solidFill>
                <a:highlight>
                  <a:srgbClr val="FFFFFF"/>
                </a:highlight>
                <a:latin typeface="Consolas" panose="020B0609020204030204" pitchFamily="49" charset="0"/>
              </a:rPr>
              <a:t>"</a:t>
            </a:r>
            <a:r>
              <a:rPr lang="en-US" sz="3730" dirty="0">
                <a:solidFill>
                  <a:srgbClr val="0000FF"/>
                </a:solidFill>
                <a:highlight>
                  <a:srgbClr val="FFFFFF"/>
                </a:highlight>
                <a:latin typeface="Consolas" panose="020B0609020204030204" pitchFamily="49" charset="0"/>
              </a:rPr>
              <a:t>10.0.10240.0</a:t>
            </a:r>
            <a:r>
              <a:rPr lang="en-US" sz="3730" dirty="0">
                <a:solidFill>
                  <a:srgbClr val="000000"/>
                </a:solidFill>
                <a:highlight>
                  <a:srgbClr val="FFFFFF"/>
                </a:highlight>
                <a:latin typeface="Consolas" panose="020B0609020204030204" pitchFamily="49" charset="0"/>
              </a:rPr>
              <a:t>" </a:t>
            </a:r>
          </a:p>
          <a:p>
            <a:pPr marL="0" indent="0" defTabSz="913554">
              <a:spcBef>
                <a:spcPts val="0"/>
              </a:spcBef>
              <a:buNone/>
            </a:pPr>
            <a:r>
              <a:rPr lang="en-US" sz="3730" dirty="0">
                <a:solidFill>
                  <a:srgbClr val="000000"/>
                </a:solidFill>
                <a:highlight>
                  <a:srgbClr val="FFFFFF"/>
                </a:highlight>
                <a:latin typeface="Consolas" panose="020B0609020204030204" pitchFamily="49" charset="0"/>
              </a:rPr>
              <a:t>	 </a:t>
            </a:r>
            <a:r>
              <a:rPr lang="en-US" sz="3730" dirty="0" err="1">
                <a:solidFill>
                  <a:srgbClr val="FF0000"/>
                </a:solidFill>
                <a:highlight>
                  <a:srgbClr val="FFFFFF"/>
                </a:highlight>
                <a:latin typeface="Consolas" panose="020B0609020204030204" pitchFamily="49" charset="0"/>
              </a:rPr>
              <a:t>MaxVersionTested</a:t>
            </a:r>
            <a:r>
              <a:rPr lang="en-US" sz="3730" dirty="0">
                <a:solidFill>
                  <a:srgbClr val="0000FF"/>
                </a:solidFill>
                <a:highlight>
                  <a:srgbClr val="FFFFFF"/>
                </a:highlight>
                <a:latin typeface="Consolas" panose="020B0609020204030204" pitchFamily="49" charset="0"/>
              </a:rPr>
              <a:t>=</a:t>
            </a:r>
            <a:r>
              <a:rPr lang="en-US" sz="3730" dirty="0">
                <a:solidFill>
                  <a:srgbClr val="000000"/>
                </a:solidFill>
                <a:highlight>
                  <a:srgbClr val="FFFFFF"/>
                </a:highlight>
                <a:latin typeface="Consolas" panose="020B0609020204030204" pitchFamily="49" charset="0"/>
              </a:rPr>
              <a:t>"</a:t>
            </a:r>
            <a:r>
              <a:rPr lang="en-US" sz="3730" dirty="0">
                <a:solidFill>
                  <a:srgbClr val="0000FF"/>
                </a:solidFill>
                <a:highlight>
                  <a:srgbClr val="FFFFFF"/>
                </a:highlight>
                <a:latin typeface="Consolas" panose="020B0609020204030204" pitchFamily="49" charset="0"/>
              </a:rPr>
              <a:t>10.0.     .0</a:t>
            </a:r>
            <a:r>
              <a:rPr lang="en-US" sz="3730" dirty="0">
                <a:solidFill>
                  <a:srgbClr val="000000"/>
                </a:solidFill>
                <a:highlight>
                  <a:srgbClr val="FFFFFF"/>
                </a:highlight>
                <a:latin typeface="Consolas" panose="020B0609020204030204" pitchFamily="49" charset="0"/>
              </a:rPr>
              <a:t>"</a:t>
            </a:r>
            <a:r>
              <a:rPr lang="en-US" sz="3730" dirty="0">
                <a:solidFill>
                  <a:srgbClr val="0000FF"/>
                </a:solidFill>
                <a:highlight>
                  <a:srgbClr val="FFFFFF"/>
                </a:highlight>
                <a:latin typeface="Consolas" panose="020B0609020204030204" pitchFamily="49" charset="0"/>
              </a:rPr>
              <a:t>/&gt;</a:t>
            </a:r>
          </a:p>
          <a:p>
            <a:pPr marL="0" indent="0" defTabSz="913554">
              <a:spcBef>
                <a:spcPts val="0"/>
              </a:spcBef>
              <a:buNone/>
            </a:pPr>
            <a:r>
              <a:rPr lang="en-US" sz="3730" dirty="0">
                <a:solidFill>
                  <a:srgbClr val="0000FF"/>
                </a:solidFill>
                <a:highlight>
                  <a:srgbClr val="FFFFFF"/>
                </a:highlight>
                <a:latin typeface="Consolas" panose="020B0609020204030204" pitchFamily="49" charset="0"/>
              </a:rPr>
              <a:t>&lt;/</a:t>
            </a:r>
            <a:r>
              <a:rPr lang="en-US" sz="3730" dirty="0">
                <a:solidFill>
                  <a:srgbClr val="A31515"/>
                </a:solidFill>
                <a:highlight>
                  <a:srgbClr val="FFFFFF"/>
                </a:highlight>
                <a:latin typeface="Consolas" panose="020B0609020204030204" pitchFamily="49" charset="0"/>
              </a:rPr>
              <a:t>Dependencies</a:t>
            </a:r>
            <a:r>
              <a:rPr lang="en-US" sz="3730" dirty="0">
                <a:solidFill>
                  <a:srgbClr val="0000FF"/>
                </a:solidFill>
                <a:highlight>
                  <a:srgbClr val="FFFFFF"/>
                </a:highlight>
                <a:latin typeface="Consolas" panose="020B0609020204030204" pitchFamily="49" charset="0"/>
              </a:rPr>
              <a:t>&gt;</a:t>
            </a:r>
            <a:endParaRPr lang="en-US" sz="3730" dirty="0">
              <a:solidFill>
                <a:srgbClr val="A31515"/>
              </a:solidFill>
              <a:highlight>
                <a:srgbClr val="FFFFFF"/>
              </a:highlight>
              <a:latin typeface="Consolas" panose="020B0609020204030204" pitchFamily="49" charset="0"/>
            </a:endParaRPr>
          </a:p>
          <a:p>
            <a:pPr marL="0" indent="0" defTabSz="913554">
              <a:spcBef>
                <a:spcPts val="0"/>
              </a:spcBef>
              <a:buNone/>
            </a:pPr>
            <a:endParaRPr lang="en-US" sz="3197" dirty="0">
              <a:solidFill>
                <a:srgbClr val="0000FF"/>
              </a:solidFill>
              <a:highlight>
                <a:srgbClr val="FFFFFF"/>
              </a:highlight>
              <a:latin typeface="Consolas" panose="020B0609020204030204" pitchFamily="49" charset="0"/>
            </a:endParaRPr>
          </a:p>
        </p:txBody>
      </p:sp>
      <p:sp>
        <p:nvSpPr>
          <p:cNvPr id="4" name="TextBox 3"/>
          <p:cNvSpPr txBox="1"/>
          <p:nvPr/>
        </p:nvSpPr>
        <p:spPr>
          <a:xfrm>
            <a:off x="8554991" y="3587585"/>
            <a:ext cx="1853513" cy="812082"/>
          </a:xfrm>
          <a:prstGeom prst="rect">
            <a:avLst/>
          </a:prstGeom>
          <a:noFill/>
        </p:spPr>
        <p:txBody>
          <a:bodyPr wrap="square" lIns="182880" tIns="146304" rIns="182880" bIns="146304" rtlCol="0">
            <a:spAutoFit/>
          </a:bodyPr>
          <a:lstStyle/>
          <a:p>
            <a:pPr>
              <a:lnSpc>
                <a:spcPct val="90000"/>
              </a:lnSpc>
              <a:spcAft>
                <a:spcPts val="600"/>
              </a:spcAft>
            </a:pPr>
            <a:r>
              <a:rPr lang="en-US" sz="3730" dirty="0">
                <a:solidFill>
                  <a:srgbClr val="0000FF"/>
                </a:solidFill>
                <a:highlight>
                  <a:srgbClr val="FFFFFF"/>
                </a:highlight>
                <a:latin typeface="Consolas" panose="020B0609020204030204" pitchFamily="49" charset="0"/>
              </a:rPr>
              <a:t>10240</a:t>
            </a:r>
            <a:endParaRPr lang="en-IN" sz="3730" dirty="0" err="1">
              <a:gradFill>
                <a:gsLst>
                  <a:gs pos="2917">
                    <a:schemeClr val="tx1"/>
                  </a:gs>
                  <a:gs pos="30000">
                    <a:schemeClr val="tx1"/>
                  </a:gs>
                </a:gsLst>
                <a:lin ang="5400000" scaled="0"/>
              </a:gradFill>
            </a:endParaRPr>
          </a:p>
        </p:txBody>
      </p:sp>
      <p:sp>
        <p:nvSpPr>
          <p:cNvPr id="2" name="TextBox 1"/>
          <p:cNvSpPr txBox="1"/>
          <p:nvPr/>
        </p:nvSpPr>
        <p:spPr>
          <a:xfrm>
            <a:off x="8575589" y="3583438"/>
            <a:ext cx="1853513" cy="812082"/>
          </a:xfrm>
          <a:prstGeom prst="rect">
            <a:avLst/>
          </a:prstGeom>
          <a:noFill/>
          <a:ln>
            <a:noFill/>
          </a:ln>
        </p:spPr>
        <p:txBody>
          <a:bodyPr wrap="square" lIns="182880" tIns="146304" rIns="182880" bIns="146304" rtlCol="0">
            <a:spAutoFit/>
          </a:bodyPr>
          <a:lstStyle/>
          <a:p>
            <a:pPr>
              <a:lnSpc>
                <a:spcPct val="90000"/>
              </a:lnSpc>
              <a:spcAft>
                <a:spcPts val="600"/>
              </a:spcAft>
            </a:pPr>
            <a:r>
              <a:rPr lang="en-US" sz="3730" dirty="0">
                <a:solidFill>
                  <a:srgbClr val="0000FF"/>
                </a:solidFill>
                <a:highlight>
                  <a:srgbClr val="FFFFFF"/>
                </a:highlight>
                <a:latin typeface="Consolas" panose="020B0609020204030204" pitchFamily="49" charset="0"/>
              </a:rPr>
              <a:t>14393</a:t>
            </a:r>
            <a:endParaRPr lang="en-IN" sz="373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290059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2000"/>
                                        <p:tgtEl>
                                          <p:spTgt spid="4"/>
                                        </p:tgtEl>
                                      </p:cBhvr>
                                    </p:animEffect>
                                    <p:set>
                                      <p:cBhvr>
                                        <p:cTn id="7" dur="1" fill="hold">
                                          <p:stCondLst>
                                            <p:cond delay="1999"/>
                                          </p:stCondLst>
                                        </p:cTn>
                                        <p:tgtEl>
                                          <p:spTgt spid="4"/>
                                        </p:tgtEl>
                                        <p:attrNameLst>
                                          <p:attrName>style.visibility</p:attrName>
                                        </p:attrNameLst>
                                      </p:cBhvr>
                                      <p:to>
                                        <p:strVal val="hidden"/>
                                      </p:to>
                                    </p:set>
                                  </p:childTnLst>
                                </p:cTn>
                              </p:par>
                              <p:par>
                                <p:cTn id="8" presetID="10" presetClass="entr" presetSubtype="0" fill="hold" grpId="0" nodeType="withEffect">
                                  <p:stCondLst>
                                    <p:cond delay="0"/>
                                  </p:stCondLst>
                                  <p:iterate type="lt">
                                    <p:tmPct val="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2000"/>
                                        <p:tgtEl>
                                          <p:spTgt spid="2"/>
                                        </p:tgtEl>
                                      </p:cBhvr>
                                    </p:animEffect>
                                  </p:childTnLst>
                                </p:cTn>
                              </p:par>
                            </p:childTnLst>
                          </p:cTn>
                        </p:par>
                        <p:par>
                          <p:cTn id="11" fill="hold">
                            <p:stCondLst>
                              <p:cond delay="2000"/>
                            </p:stCondLst>
                            <p:childTnLst>
                              <p:par>
                                <p:cTn id="12" presetID="34" presetClass="emph" presetSubtype="0" fill="hold" grpId="1" nodeType="afterEffect">
                                  <p:stCondLst>
                                    <p:cond delay="1000"/>
                                  </p:stCondLst>
                                  <p:iterate type="lt">
                                    <p:tmPct val="10000"/>
                                  </p:iterate>
                                  <p:childTnLst>
                                    <p:animMotion origin="layout" path="M 0.0 0.0 L 0.0 -0.07213" pathEditMode="relative" ptsTypes="">
                                      <p:cBhvr>
                                        <p:cTn id="13" dur="500" accel="50000" decel="50000" autoRev="1" fill="hold">
                                          <p:stCondLst>
                                            <p:cond delay="0"/>
                                          </p:stCondLst>
                                        </p:cTn>
                                        <p:tgtEl>
                                          <p:spTgt spid="2"/>
                                        </p:tgtEl>
                                        <p:attrNameLst>
                                          <p:attrName>ppt_x</p:attrName>
                                          <p:attrName>ppt_y</p:attrName>
                                        </p:attrNameLst>
                                      </p:cBhvr>
                                    </p:animMotion>
                                    <p:animRot by="1500000">
                                      <p:cBhvr>
                                        <p:cTn id="14" dur="250" fill="hold">
                                          <p:stCondLst>
                                            <p:cond delay="0"/>
                                          </p:stCondLst>
                                        </p:cTn>
                                        <p:tgtEl>
                                          <p:spTgt spid="2"/>
                                        </p:tgtEl>
                                        <p:attrNameLst>
                                          <p:attrName>r</p:attrName>
                                        </p:attrNameLst>
                                      </p:cBhvr>
                                    </p:animRot>
                                    <p:animRot by="-1500000">
                                      <p:cBhvr>
                                        <p:cTn id="15" dur="250" fill="hold">
                                          <p:stCondLst>
                                            <p:cond delay="250"/>
                                          </p:stCondLst>
                                        </p:cTn>
                                        <p:tgtEl>
                                          <p:spTgt spid="2"/>
                                        </p:tgtEl>
                                        <p:attrNameLst>
                                          <p:attrName>r</p:attrName>
                                        </p:attrNameLst>
                                      </p:cBhvr>
                                    </p:animRot>
                                    <p:animRot by="-1500000">
                                      <p:cBhvr>
                                        <p:cTn id="16" dur="250" fill="hold">
                                          <p:stCondLst>
                                            <p:cond delay="500"/>
                                          </p:stCondLst>
                                        </p:cTn>
                                        <p:tgtEl>
                                          <p:spTgt spid="2"/>
                                        </p:tgtEl>
                                        <p:attrNameLst>
                                          <p:attrName>r</p:attrName>
                                        </p:attrNameLst>
                                      </p:cBhvr>
                                    </p:animRot>
                                    <p:animRot by="1500000">
                                      <p:cBhvr>
                                        <p:cTn id="17" dur="250" fill="hold">
                                          <p:stCondLst>
                                            <p:cond delay="75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2"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69239" y="2684309"/>
            <a:ext cx="11637012" cy="1489382"/>
          </a:xfrm>
        </p:spPr>
        <p:txBody>
          <a:bodyPr/>
          <a:lstStyle/>
          <a:p>
            <a:r>
              <a:rPr lang="en-US" dirty="0">
                <a:latin typeface="Segoe UI Light" panose="020B0502040204020203" pitchFamily="34" charset="0"/>
                <a:cs typeface="Segoe UI Light" panose="020B0502040204020203" pitchFamily="34" charset="0"/>
              </a:rPr>
              <a:t>The Universal Windows Platform can update at its own cadence</a:t>
            </a:r>
          </a:p>
        </p:txBody>
      </p:sp>
    </p:spTree>
    <p:extLst>
      <p:ext uri="{BB962C8B-B14F-4D97-AF65-F5344CB8AC3E}">
        <p14:creationId xmlns:p14="http://schemas.microsoft.com/office/powerpoint/2010/main" val="41735641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Windows app</a:t>
            </a:r>
            <a:br>
              <a:rPr lang="en-GB" dirty="0"/>
            </a:br>
            <a:endParaRPr lang="en-GB" dirty="0"/>
          </a:p>
        </p:txBody>
      </p:sp>
      <p:sp>
        <p:nvSpPr>
          <p:cNvPr id="4" name="Text Placeholder 3"/>
          <p:cNvSpPr>
            <a:spLocks noGrp="1"/>
          </p:cNvSpPr>
          <p:nvPr>
            <p:ph type="body" sz="quarter" idx="10"/>
          </p:nvPr>
        </p:nvSpPr>
        <p:spPr/>
        <p:txBody>
          <a:bodyPr/>
          <a:lstStyle/>
          <a:p>
            <a:r>
              <a:rPr lang="en-GB" dirty="0"/>
              <a:t>A single binary </a:t>
            </a:r>
          </a:p>
          <a:p>
            <a:pPr lvl="1"/>
            <a:r>
              <a:rPr lang="en-GB" dirty="0"/>
              <a:t>Running on any device</a:t>
            </a:r>
          </a:p>
          <a:p>
            <a:pPr lvl="1"/>
            <a:r>
              <a:rPr lang="en-GB" dirty="0"/>
              <a:t>Testing for capabilities</a:t>
            </a:r>
          </a:p>
          <a:p>
            <a:pPr lvl="1"/>
            <a:r>
              <a:rPr lang="en-GB" dirty="0"/>
              <a:t>Adjusting to devices</a:t>
            </a:r>
          </a:p>
          <a:p>
            <a:endParaRPr lang="en-GB" dirty="0"/>
          </a:p>
        </p:txBody>
      </p:sp>
      <p:sp>
        <p:nvSpPr>
          <p:cNvPr id="13" name="Chevron 12"/>
          <p:cNvSpPr/>
          <p:nvPr/>
        </p:nvSpPr>
        <p:spPr>
          <a:xfrm>
            <a:off x="6096000" y="1934608"/>
            <a:ext cx="805543" cy="805543"/>
          </a:xfrm>
          <a:prstGeom prst="chevr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033" tIns="109626" rIns="137033" bIns="109626" numCol="1" spcCol="0" rtlCol="0" fromWordArt="0" anchor="t" anchorCtr="0" forceAA="0" compatLnSpc="1">
            <a:prstTxWarp prst="textNoShape">
              <a:avLst/>
            </a:prstTxWarp>
            <a:noAutofit/>
          </a:bodyPr>
          <a:lstStyle/>
          <a:p>
            <a:pPr algn="ctr">
              <a:lnSpc>
                <a:spcPct val="90000"/>
              </a:lnSpc>
              <a:spcBef>
                <a:spcPts val="599"/>
              </a:spcBef>
            </a:pPr>
            <a:endParaRPr lang="en-US" sz="1998" dirty="0" err="1">
              <a:solidFill>
                <a:schemeClr val="tx1"/>
              </a:solidFill>
            </a:endParaRPr>
          </a:p>
        </p:txBody>
      </p:sp>
      <p:grpSp>
        <p:nvGrpSpPr>
          <p:cNvPr id="5" name="Group 4"/>
          <p:cNvGrpSpPr/>
          <p:nvPr/>
        </p:nvGrpSpPr>
        <p:grpSpPr>
          <a:xfrm>
            <a:off x="7013408" y="1934606"/>
            <a:ext cx="4574660" cy="3532917"/>
            <a:chOff x="6099858" y="2083750"/>
            <a:chExt cx="5493296" cy="4103041"/>
          </a:xfrm>
        </p:grpSpPr>
        <p:grpSp>
          <p:nvGrpSpPr>
            <p:cNvPr id="6" name="Group 5"/>
            <p:cNvGrpSpPr/>
            <p:nvPr/>
          </p:nvGrpSpPr>
          <p:grpSpPr>
            <a:xfrm>
              <a:off x="6099858" y="3144065"/>
              <a:ext cx="5493295" cy="3042726"/>
              <a:chOff x="5904690" y="3144065"/>
              <a:chExt cx="5885233" cy="3042726"/>
            </a:xfrm>
          </p:grpSpPr>
          <p:sp>
            <p:nvSpPr>
              <p:cNvPr id="8" name="Rectangle 7"/>
              <p:cNvSpPr/>
              <p:nvPr/>
            </p:nvSpPr>
            <p:spPr>
              <a:xfrm>
                <a:off x="7918315" y="5262664"/>
                <a:ext cx="1857983" cy="92412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033" tIns="109626" rIns="137033" bIns="109626" numCol="1" spcCol="0" rtlCol="0" fromWordArt="0" anchor="ctr" anchorCtr="0" forceAA="0" compatLnSpc="1">
                <a:prstTxWarp prst="textNoShape">
                  <a:avLst/>
                </a:prstTxWarp>
                <a:noAutofit/>
              </a:bodyPr>
              <a:lstStyle/>
              <a:p>
                <a:pPr algn="ctr">
                  <a:lnSpc>
                    <a:spcPct val="90000"/>
                  </a:lnSpc>
                  <a:spcBef>
                    <a:spcPts val="599"/>
                  </a:spcBef>
                </a:pPr>
                <a:r>
                  <a:rPr lang="en-US" sz="1998" dirty="0"/>
                  <a:t>Phone</a:t>
                </a:r>
              </a:p>
              <a:p>
                <a:pPr algn="ctr">
                  <a:lnSpc>
                    <a:spcPct val="90000"/>
                  </a:lnSpc>
                  <a:spcBef>
                    <a:spcPts val="599"/>
                  </a:spcBef>
                </a:pPr>
                <a:r>
                  <a:rPr lang="en-US" sz="1399" dirty="0"/>
                  <a:t>Device</a:t>
                </a:r>
                <a:endParaRPr lang="en-US" sz="1998" dirty="0"/>
              </a:p>
            </p:txBody>
          </p:sp>
          <p:sp>
            <p:nvSpPr>
              <p:cNvPr id="9" name="Rectangle 8"/>
              <p:cNvSpPr/>
              <p:nvPr/>
            </p:nvSpPr>
            <p:spPr>
              <a:xfrm>
                <a:off x="9931940" y="5262663"/>
                <a:ext cx="1857983" cy="92412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033" tIns="109626" rIns="137033" bIns="109626" numCol="1" spcCol="0" rtlCol="0" fromWordArt="0" anchor="ctr" anchorCtr="0" forceAA="0" compatLnSpc="1">
                <a:prstTxWarp prst="textNoShape">
                  <a:avLst/>
                </a:prstTxWarp>
                <a:noAutofit/>
              </a:bodyPr>
              <a:lstStyle/>
              <a:p>
                <a:pPr algn="ctr">
                  <a:lnSpc>
                    <a:spcPct val="90000"/>
                  </a:lnSpc>
                  <a:spcBef>
                    <a:spcPts val="599"/>
                  </a:spcBef>
                </a:pPr>
                <a:r>
                  <a:rPr lang="en-US" sz="1998" dirty="0"/>
                  <a:t>Xbox</a:t>
                </a:r>
              </a:p>
              <a:p>
                <a:pPr algn="ctr">
                  <a:lnSpc>
                    <a:spcPct val="90000"/>
                  </a:lnSpc>
                  <a:spcBef>
                    <a:spcPts val="599"/>
                  </a:spcBef>
                </a:pPr>
                <a:r>
                  <a:rPr lang="en-US" sz="1399" dirty="0"/>
                  <a:t>Device</a:t>
                </a:r>
                <a:endParaRPr lang="en-US" sz="1998" dirty="0"/>
              </a:p>
            </p:txBody>
          </p:sp>
          <p:sp>
            <p:nvSpPr>
              <p:cNvPr id="10" name="Rectangle 9"/>
              <p:cNvSpPr/>
              <p:nvPr/>
            </p:nvSpPr>
            <p:spPr>
              <a:xfrm>
                <a:off x="5904690" y="5262664"/>
                <a:ext cx="1857983" cy="92412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033" tIns="109626" rIns="137033" bIns="109626" numCol="1" spcCol="0" rtlCol="0" fromWordArt="0" anchor="ctr" anchorCtr="0" forceAA="0" compatLnSpc="1">
                <a:prstTxWarp prst="textNoShape">
                  <a:avLst/>
                </a:prstTxWarp>
                <a:noAutofit/>
              </a:bodyPr>
              <a:lstStyle/>
              <a:p>
                <a:pPr algn="ctr">
                  <a:lnSpc>
                    <a:spcPct val="90000"/>
                  </a:lnSpc>
                  <a:spcBef>
                    <a:spcPts val="599"/>
                  </a:spcBef>
                </a:pPr>
                <a:r>
                  <a:rPr lang="en-US" sz="1998" dirty="0"/>
                  <a:t>Desktop</a:t>
                </a:r>
              </a:p>
              <a:p>
                <a:pPr algn="ctr">
                  <a:lnSpc>
                    <a:spcPct val="90000"/>
                  </a:lnSpc>
                  <a:spcBef>
                    <a:spcPts val="599"/>
                  </a:spcBef>
                </a:pPr>
                <a:r>
                  <a:rPr lang="en-US" sz="1399" dirty="0"/>
                  <a:t>Device</a:t>
                </a:r>
                <a:endParaRPr lang="en-US" sz="1998" dirty="0"/>
              </a:p>
            </p:txBody>
          </p:sp>
          <p:sp>
            <p:nvSpPr>
              <p:cNvPr id="11" name="Rectangle 10"/>
              <p:cNvSpPr/>
              <p:nvPr/>
            </p:nvSpPr>
            <p:spPr>
              <a:xfrm>
                <a:off x="5904690" y="4202349"/>
                <a:ext cx="5885233" cy="924127"/>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033" tIns="109626" rIns="137033" bIns="109626" numCol="1" spcCol="0" rtlCol="0" fromWordArt="0" anchor="ctr" anchorCtr="0" forceAA="0" compatLnSpc="1">
                <a:prstTxWarp prst="textNoShape">
                  <a:avLst/>
                </a:prstTxWarp>
                <a:noAutofit/>
              </a:bodyPr>
              <a:lstStyle/>
              <a:p>
                <a:pPr algn="ctr">
                  <a:lnSpc>
                    <a:spcPct val="90000"/>
                  </a:lnSpc>
                  <a:spcBef>
                    <a:spcPts val="599"/>
                  </a:spcBef>
                </a:pPr>
                <a:r>
                  <a:rPr lang="en-US" sz="1998" dirty="0"/>
                  <a:t>Windows Core</a:t>
                </a:r>
              </a:p>
            </p:txBody>
          </p:sp>
          <p:sp>
            <p:nvSpPr>
              <p:cNvPr id="12" name="Rectangle 11"/>
              <p:cNvSpPr/>
              <p:nvPr/>
            </p:nvSpPr>
            <p:spPr>
              <a:xfrm>
                <a:off x="5904690" y="3144065"/>
                <a:ext cx="5885233" cy="92412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033" tIns="109626" rIns="137033" bIns="109626" numCol="1" spcCol="0" rtlCol="0" fromWordArt="0" anchor="ctr" anchorCtr="0" forceAA="0" compatLnSpc="1">
                <a:prstTxWarp prst="textNoShape">
                  <a:avLst/>
                </a:prstTxWarp>
                <a:noAutofit/>
              </a:bodyPr>
              <a:lstStyle/>
              <a:p>
                <a:pPr algn="ctr">
                  <a:lnSpc>
                    <a:spcPct val="90000"/>
                  </a:lnSpc>
                  <a:spcBef>
                    <a:spcPts val="599"/>
                  </a:spcBef>
                </a:pPr>
                <a:r>
                  <a:rPr lang="en-US" sz="1998" dirty="0">
                    <a:solidFill>
                      <a:schemeClr val="tx2">
                        <a:lumMod val="25000"/>
                      </a:schemeClr>
                    </a:solidFill>
                  </a:rPr>
                  <a:t>Universal Windows Platform</a:t>
                </a:r>
              </a:p>
            </p:txBody>
          </p:sp>
        </p:grpSp>
        <p:sp>
          <p:nvSpPr>
            <p:cNvPr id="7" name="Snip Diagonal Corner Rectangle 6"/>
            <p:cNvSpPr/>
            <p:nvPr/>
          </p:nvSpPr>
          <p:spPr>
            <a:xfrm>
              <a:off x="6099858" y="2083750"/>
              <a:ext cx="5493296" cy="924127"/>
            </a:xfrm>
            <a:prstGeom prst="snip2Diag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109626" rIns="0" bIns="109626" numCol="1" spcCol="0" rtlCol="0" fromWordArt="0" anchor="ctr" anchorCtr="0" forceAA="0" compatLnSpc="1">
              <a:prstTxWarp prst="textNoShape">
                <a:avLst/>
              </a:prstTxWarp>
              <a:noAutofit/>
            </a:bodyPr>
            <a:lstStyle/>
            <a:p>
              <a:pPr algn="ctr">
                <a:lnSpc>
                  <a:spcPct val="90000"/>
                </a:lnSpc>
                <a:spcBef>
                  <a:spcPts val="599"/>
                </a:spcBef>
              </a:pPr>
              <a:r>
                <a:rPr lang="en-US" sz="1998" dirty="0"/>
                <a:t>Windows App</a:t>
              </a:r>
            </a:p>
          </p:txBody>
        </p:sp>
      </p:grpSp>
      <p:pic>
        <p:nvPicPr>
          <p:cNvPr id="3" name="Picture 2"/>
          <p:cNvPicPr>
            <a:picLocks noChangeAspect="1"/>
          </p:cNvPicPr>
          <p:nvPr/>
        </p:nvPicPr>
        <p:blipFill>
          <a:blip r:embed="rId3"/>
          <a:stretch>
            <a:fillRect/>
          </a:stretch>
        </p:blipFill>
        <p:spPr>
          <a:xfrm>
            <a:off x="266921" y="2992080"/>
            <a:ext cx="6625504" cy="3688940"/>
          </a:xfrm>
          <a:prstGeom prst="rect">
            <a:avLst/>
          </a:prstGeom>
        </p:spPr>
      </p:pic>
    </p:spTree>
    <p:extLst>
      <p:ext uri="{BB962C8B-B14F-4D97-AF65-F5344CB8AC3E}">
        <p14:creationId xmlns:p14="http://schemas.microsoft.com/office/powerpoint/2010/main" val="2063330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Universal Windows Platform</a:t>
            </a:r>
            <a:br>
              <a:rPr lang="en-GB" dirty="0"/>
            </a:br>
            <a:endParaRPr lang="en-GB" dirty="0"/>
          </a:p>
        </p:txBody>
      </p:sp>
      <p:sp>
        <p:nvSpPr>
          <p:cNvPr id="3" name="Text Placeholder 2"/>
          <p:cNvSpPr>
            <a:spLocks noGrp="1"/>
          </p:cNvSpPr>
          <p:nvPr>
            <p:ph type="body" sz="quarter" idx="10"/>
          </p:nvPr>
        </p:nvSpPr>
        <p:spPr/>
        <p:txBody>
          <a:bodyPr/>
          <a:lstStyle/>
          <a:p>
            <a:r>
              <a:rPr lang="en-GB" dirty="0"/>
              <a:t>One Operating System</a:t>
            </a:r>
          </a:p>
          <a:p>
            <a:pPr lvl="1"/>
            <a:r>
              <a:rPr lang="en-GB" dirty="0"/>
              <a:t>One Windows core for all devices</a:t>
            </a:r>
          </a:p>
          <a:p>
            <a:r>
              <a:rPr lang="en-GB" dirty="0"/>
              <a:t>One App Platform</a:t>
            </a:r>
          </a:p>
          <a:p>
            <a:pPr lvl="1"/>
            <a:r>
              <a:rPr lang="en-GB" dirty="0"/>
              <a:t>Apps run across every family</a:t>
            </a:r>
          </a:p>
          <a:p>
            <a:r>
              <a:rPr lang="en-GB" dirty="0"/>
              <a:t>One Dev Center</a:t>
            </a:r>
          </a:p>
          <a:p>
            <a:pPr lvl="1"/>
            <a:r>
              <a:rPr lang="en-GB" dirty="0"/>
              <a:t>Single submission flow and dashboard </a:t>
            </a:r>
          </a:p>
          <a:p>
            <a:r>
              <a:rPr lang="en-GB" dirty="0"/>
              <a:t>One Store                                                    </a:t>
            </a:r>
          </a:p>
          <a:p>
            <a:pPr lvl="1"/>
            <a:r>
              <a:rPr lang="en-GB" dirty="0"/>
              <a:t>Global reach, local monetization         </a:t>
            </a:r>
            <a:br>
              <a:rPr lang="en-GB" dirty="0"/>
            </a:br>
            <a:r>
              <a:rPr lang="en-GB" dirty="0"/>
              <a:t>Consumers, Business &amp; Education</a:t>
            </a:r>
          </a:p>
          <a:p>
            <a:endParaRPr lang="en-GB" dirty="0"/>
          </a:p>
        </p:txBody>
      </p:sp>
      <p:grpSp>
        <p:nvGrpSpPr>
          <p:cNvPr id="17" name="Group 16"/>
          <p:cNvGrpSpPr/>
          <p:nvPr/>
        </p:nvGrpSpPr>
        <p:grpSpPr>
          <a:xfrm>
            <a:off x="6541320" y="2388163"/>
            <a:ext cx="5496343" cy="3436094"/>
            <a:chOff x="352115" y="1847266"/>
            <a:chExt cx="5501432" cy="3439276"/>
          </a:xfrm>
        </p:grpSpPr>
        <p:pic>
          <p:nvPicPr>
            <p:cNvPr id="18" name="Picture 2" descr="https://compass-ssl.surface.com/assets/3e/22/3e22a8d7-25bd-473d-815a-f49e27c515cb.png#desktop-engagingmeetings-new.pn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1116078" y="1847266"/>
              <a:ext cx="3569638" cy="2003866"/>
            </a:xfrm>
            <a:prstGeom prst="rect">
              <a:avLst/>
            </a:prstGeom>
            <a:noFill/>
            <a:effectLst/>
            <a:extLst>
              <a:ext uri="{909E8E84-426E-40dd-AFC4-6F175D3DCCD1}">
                <a14:hiddenFill xmlns="" xmlns:a14="http://schemas.microsoft.com/office/drawing/2010/main">
                  <a:solidFill>
                    <a:srgbClr val="FFFFFF"/>
                  </a:solidFill>
                </a14:hiddenFill>
              </a:ext>
            </a:extLst>
          </p:spPr>
        </p:pic>
        <p:pic>
          <p:nvPicPr>
            <p:cNvPr id="19" name="Desktop"/>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2805547" y="2731677"/>
              <a:ext cx="3048000" cy="1830684"/>
            </a:xfrm>
            <a:prstGeom prst="rect">
              <a:avLst/>
            </a:prstGeom>
          </p:spPr>
        </p:pic>
        <p:pic>
          <p:nvPicPr>
            <p:cNvPr id="20" name="Small Tablet"/>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352115" y="3298954"/>
              <a:ext cx="1424587" cy="1301825"/>
            </a:xfrm>
            <a:prstGeom prst="rect">
              <a:avLst/>
            </a:prstGeom>
          </p:spPr>
        </p:pic>
        <p:pic>
          <p:nvPicPr>
            <p:cNvPr id="21" name="Phone"/>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1037427" y="3906380"/>
              <a:ext cx="961915" cy="942704"/>
            </a:xfrm>
            <a:prstGeom prst="rect">
              <a:avLst/>
            </a:prstGeom>
          </p:spPr>
        </p:pic>
        <p:pic>
          <p:nvPicPr>
            <p:cNvPr id="22" name="2-in-1"/>
            <p:cNvPicPr>
              <a:picLocks noChangeAspect="1"/>
            </p:cNvPicPr>
            <p:nvPr/>
          </p:nvPicPr>
          <p:blipFill rotWithShape="1">
            <a:blip r:embed="rId7" cstate="screen">
              <a:extLst>
                <a:ext uri="{28A0092B-C50C-407E-A947-70E740481C1C}">
                  <a14:useLocalDpi xmlns:a14="http://schemas.microsoft.com/office/drawing/2010/main"/>
                </a:ext>
              </a:extLst>
            </a:blip>
            <a:srcRect/>
            <a:stretch/>
          </p:blipFill>
          <p:spPr>
            <a:xfrm>
              <a:off x="1477819" y="3602303"/>
              <a:ext cx="2790403" cy="1684239"/>
            </a:xfrm>
            <a:prstGeom prst="rect">
              <a:avLst/>
            </a:prstGeom>
          </p:spPr>
        </p:pic>
        <p:pic>
          <p:nvPicPr>
            <p:cNvPr id="23" name="Picture 22" descr="141215_B-hero_01.png"/>
            <p:cNvPicPr>
              <a:picLocks noChangeAspect="1"/>
            </p:cNvPicPr>
            <p:nvPr/>
          </p:nvPicPr>
          <p:blipFill rotWithShape="1">
            <a:blip r:embed="rId8" cstate="screen">
              <a:extLst>
                <a:ext uri="{28A0092B-C50C-407E-A947-70E740481C1C}">
                  <a14:useLocalDpi xmlns:a14="http://schemas.microsoft.com/office/drawing/2010/main"/>
                </a:ext>
              </a:extLst>
            </a:blip>
            <a:srcRect/>
            <a:stretch/>
          </p:blipFill>
          <p:spPr>
            <a:xfrm>
              <a:off x="508002" y="4514524"/>
              <a:ext cx="1593273" cy="628734"/>
            </a:xfrm>
            <a:prstGeom prst="rect">
              <a:avLst/>
            </a:prstGeom>
            <a:noFill/>
            <a:ln>
              <a:noFill/>
            </a:ln>
          </p:spPr>
        </p:pic>
      </p:grpSp>
    </p:spTree>
    <p:extLst>
      <p:ext uri="{BB962C8B-B14F-4D97-AF65-F5344CB8AC3E}">
        <p14:creationId xmlns:p14="http://schemas.microsoft.com/office/powerpoint/2010/main" val="37628662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2000"/>
                                        <p:tgtEl>
                                          <p:spTgt spid="17"/>
                                        </p:tgtEl>
                                      </p:cBhvr>
                                    </p:animEffect>
                                    <p:anim calcmode="lin" valueType="num">
                                      <p:cBhvr>
                                        <p:cTn id="8" dur="2000" fill="hold"/>
                                        <p:tgtEl>
                                          <p:spTgt spid="17"/>
                                        </p:tgtEl>
                                        <p:attrNameLst>
                                          <p:attrName>ppt_x</p:attrName>
                                        </p:attrNameLst>
                                      </p:cBhvr>
                                      <p:tavLst>
                                        <p:tav tm="0">
                                          <p:val>
                                            <p:strVal val="#ppt_x"/>
                                          </p:val>
                                        </p:tav>
                                        <p:tav tm="100000">
                                          <p:val>
                                            <p:strVal val="#ppt_x"/>
                                          </p:val>
                                        </p:tav>
                                      </p:tavLst>
                                    </p:anim>
                                    <p:anim calcmode="lin" valueType="num">
                                      <p:cBhvr>
                                        <p:cTn id="9" dur="2000" fill="hold"/>
                                        <p:tgtEl>
                                          <p:spTgt spid="17"/>
                                        </p:tgtEl>
                                        <p:attrNameLst>
                                          <p:attrName>ppt_y</p:attrName>
                                        </p:attrNameLst>
                                      </p:cBhvr>
                                      <p:tavLst>
                                        <p:tav tm="0">
                                          <p:val>
                                            <p:strVal val="#ppt_y+.1"/>
                                          </p:val>
                                        </p:tav>
                                        <p:tav tm="100000">
                                          <p:val>
                                            <p:strVal val="#ppt_y"/>
                                          </p:val>
                                        </p:tav>
                                      </p:tavLst>
                                    </p:anim>
                                  </p:childTnLst>
                                </p:cTn>
                              </p:par>
                            </p:childTnLst>
                          </p:cTn>
                        </p:par>
                        <p:par>
                          <p:cTn id="10" fill="hold">
                            <p:stCondLst>
                              <p:cond delay="2000"/>
                            </p:stCondLst>
                            <p:childTnLst>
                              <p:par>
                                <p:cTn id="11" presetID="22" presetClass="entr" presetSubtype="8" fill="hold" grpId="0" nodeType="afterEffect">
                                  <p:stCondLst>
                                    <p:cond delay="100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ipe(left)">
                                      <p:cBhvr>
                                        <p:cTn id="13" dur="500"/>
                                        <p:tgtEl>
                                          <p:spTgt spid="3">
                                            <p:txEl>
                                              <p:pRg st="0" end="0"/>
                                            </p:txEl>
                                          </p:spTgt>
                                        </p:tgtEl>
                                      </p:cBhvr>
                                    </p:animEffect>
                                  </p:childTnLst>
                                </p:cTn>
                              </p:par>
                            </p:childTnLst>
                          </p:cTn>
                        </p:par>
                        <p:par>
                          <p:cTn id="14" fill="hold">
                            <p:stCondLst>
                              <p:cond delay="3500"/>
                            </p:stCondLst>
                            <p:childTnLst>
                              <p:par>
                                <p:cTn id="15" presetID="22" presetClass="entr" presetSubtype="8" fill="hold" grpId="0"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left)">
                                      <p:cBhvr>
                                        <p:cTn id="17" dur="500"/>
                                        <p:tgtEl>
                                          <p:spTgt spid="3">
                                            <p:txEl>
                                              <p:pRg st="1" end="1"/>
                                            </p:txEl>
                                          </p:spTgt>
                                        </p:tgtEl>
                                      </p:cBhvr>
                                    </p:animEffect>
                                  </p:childTnLst>
                                </p:cTn>
                              </p:par>
                            </p:childTnLst>
                          </p:cTn>
                        </p:par>
                        <p:par>
                          <p:cTn id="18" fill="hold">
                            <p:stCondLst>
                              <p:cond delay="4000"/>
                            </p:stCondLst>
                            <p:childTnLst>
                              <p:par>
                                <p:cTn id="19" presetID="22" presetClass="entr" presetSubtype="8" fill="hold" grpId="0" nodeType="after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wipe(left)">
                                      <p:cBhvr>
                                        <p:cTn id="21" dur="500"/>
                                        <p:tgtEl>
                                          <p:spTgt spid="3">
                                            <p:txEl>
                                              <p:pRg st="2" end="2"/>
                                            </p:txEl>
                                          </p:spTgt>
                                        </p:tgtEl>
                                      </p:cBhvr>
                                    </p:animEffect>
                                  </p:childTnLst>
                                </p:cTn>
                              </p:par>
                            </p:childTnLst>
                          </p:cTn>
                        </p:par>
                        <p:par>
                          <p:cTn id="22" fill="hold">
                            <p:stCondLst>
                              <p:cond delay="4500"/>
                            </p:stCondLst>
                            <p:childTnLst>
                              <p:par>
                                <p:cTn id="23" presetID="22" presetClass="entr" presetSubtype="8" fill="hold" grpId="0"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wipe(left)">
                                      <p:cBhvr>
                                        <p:cTn id="25" dur="500"/>
                                        <p:tgtEl>
                                          <p:spTgt spid="3">
                                            <p:txEl>
                                              <p:pRg st="3" end="3"/>
                                            </p:txEl>
                                          </p:spTgt>
                                        </p:tgtEl>
                                      </p:cBhvr>
                                    </p:animEffect>
                                  </p:childTnLst>
                                </p:cTn>
                              </p:par>
                            </p:childTnLst>
                          </p:cTn>
                        </p:par>
                        <p:par>
                          <p:cTn id="26" fill="hold">
                            <p:stCondLst>
                              <p:cond delay="5000"/>
                            </p:stCondLst>
                            <p:childTnLst>
                              <p:par>
                                <p:cTn id="27" presetID="22" presetClass="entr" presetSubtype="8" fill="hold" grpId="0" nodeType="after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wipe(left)">
                                      <p:cBhvr>
                                        <p:cTn id="29" dur="500"/>
                                        <p:tgtEl>
                                          <p:spTgt spid="3">
                                            <p:txEl>
                                              <p:pRg st="4" end="4"/>
                                            </p:txEl>
                                          </p:spTgt>
                                        </p:tgtEl>
                                      </p:cBhvr>
                                    </p:animEffect>
                                  </p:childTnLst>
                                </p:cTn>
                              </p:par>
                            </p:childTnLst>
                          </p:cTn>
                        </p:par>
                        <p:par>
                          <p:cTn id="30" fill="hold">
                            <p:stCondLst>
                              <p:cond delay="5500"/>
                            </p:stCondLst>
                            <p:childTnLst>
                              <p:par>
                                <p:cTn id="31" presetID="22" presetClass="entr" presetSubtype="8" fill="hold" grpId="0" nodeType="after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wipe(left)">
                                      <p:cBhvr>
                                        <p:cTn id="33" dur="500"/>
                                        <p:tgtEl>
                                          <p:spTgt spid="3">
                                            <p:txEl>
                                              <p:pRg st="5" end="5"/>
                                            </p:txEl>
                                          </p:spTgt>
                                        </p:tgtEl>
                                      </p:cBhvr>
                                    </p:animEffect>
                                  </p:childTnLst>
                                </p:cTn>
                              </p:par>
                            </p:childTnLst>
                          </p:cTn>
                        </p:par>
                        <p:par>
                          <p:cTn id="34" fill="hold">
                            <p:stCondLst>
                              <p:cond delay="6000"/>
                            </p:stCondLst>
                            <p:childTnLst>
                              <p:par>
                                <p:cTn id="35" presetID="22" presetClass="entr" presetSubtype="8" fill="hold" grpId="0" nodeType="after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left)">
                                      <p:cBhvr>
                                        <p:cTn id="37" dur="500"/>
                                        <p:tgtEl>
                                          <p:spTgt spid="3">
                                            <p:txEl>
                                              <p:pRg st="6" end="6"/>
                                            </p:txEl>
                                          </p:spTgt>
                                        </p:tgtEl>
                                      </p:cBhvr>
                                    </p:animEffect>
                                  </p:childTnLst>
                                </p:cTn>
                              </p:par>
                            </p:childTnLst>
                          </p:cTn>
                        </p:par>
                        <p:par>
                          <p:cTn id="38" fill="hold">
                            <p:stCondLst>
                              <p:cond delay="6500"/>
                            </p:stCondLst>
                            <p:childTnLst>
                              <p:par>
                                <p:cTn id="39" presetID="22" presetClass="entr" presetSubtype="8" fill="hold" grpId="0" nodeType="after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wipe(left)">
                                      <p:cBhvr>
                                        <p:cTn id="4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833023780"/>
              </p:ext>
            </p:extLst>
          </p:nvPr>
        </p:nvGraphicFramePr>
        <p:xfrm>
          <a:off x="585765" y="2"/>
          <a:ext cx="11020471" cy="69184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627183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graphicEl>
                                              <a:dgm id="{46174BFA-86FB-40C4-9C21-0BA1745A5524}"/>
                                            </p:graphicEl>
                                          </p:spTgt>
                                        </p:tgtEl>
                                        <p:attrNameLst>
                                          <p:attrName>style.visibility</p:attrName>
                                        </p:attrNameLst>
                                      </p:cBhvr>
                                      <p:to>
                                        <p:strVal val="visible"/>
                                      </p:to>
                                    </p:set>
                                    <p:animEffect transition="in" filter="wipe(up)">
                                      <p:cBhvr>
                                        <p:cTn id="7" dur="500"/>
                                        <p:tgtEl>
                                          <p:spTgt spid="2">
                                            <p:graphicEl>
                                              <a:dgm id="{46174BFA-86FB-40C4-9C21-0BA1745A5524}"/>
                                            </p:graphic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
                                            <p:graphicEl>
                                              <a:dgm id="{F587772C-0AA9-4A8C-8B82-6B7DA6737050}"/>
                                            </p:graphicEl>
                                          </p:spTgt>
                                        </p:tgtEl>
                                        <p:attrNameLst>
                                          <p:attrName>style.visibility</p:attrName>
                                        </p:attrNameLst>
                                      </p:cBhvr>
                                      <p:to>
                                        <p:strVal val="visible"/>
                                      </p:to>
                                    </p:set>
                                    <p:animEffect transition="in" filter="wipe(up)">
                                      <p:cBhvr>
                                        <p:cTn id="11" dur="500"/>
                                        <p:tgtEl>
                                          <p:spTgt spid="2">
                                            <p:graphicEl>
                                              <a:dgm id="{F587772C-0AA9-4A8C-8B82-6B7DA6737050}"/>
                                            </p:graphic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
                                            <p:graphicEl>
                                              <a:dgm id="{52814F0A-6D45-4178-9AEC-C1B432E6511F}"/>
                                            </p:graphicEl>
                                          </p:spTgt>
                                        </p:tgtEl>
                                        <p:attrNameLst>
                                          <p:attrName>style.visibility</p:attrName>
                                        </p:attrNameLst>
                                      </p:cBhvr>
                                      <p:to>
                                        <p:strVal val="visible"/>
                                      </p:to>
                                    </p:set>
                                    <p:animEffect transition="in" filter="wipe(up)">
                                      <p:cBhvr>
                                        <p:cTn id="15" dur="500"/>
                                        <p:tgtEl>
                                          <p:spTgt spid="2">
                                            <p:graphicEl>
                                              <a:dgm id="{52814F0A-6D45-4178-9AEC-C1B432E6511F}"/>
                                            </p:graphicEl>
                                          </p:spTgt>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2">
                                            <p:graphicEl>
                                              <a:dgm id="{A6816227-FE67-4AFA-998D-764C81983B9A}"/>
                                            </p:graphicEl>
                                          </p:spTgt>
                                        </p:tgtEl>
                                        <p:attrNameLst>
                                          <p:attrName>style.visibility</p:attrName>
                                        </p:attrNameLst>
                                      </p:cBhvr>
                                      <p:to>
                                        <p:strVal val="visible"/>
                                      </p:to>
                                    </p:set>
                                    <p:animEffect transition="in" filter="wipe(up)">
                                      <p:cBhvr>
                                        <p:cTn id="19" dur="500"/>
                                        <p:tgtEl>
                                          <p:spTgt spid="2">
                                            <p:graphicEl>
                                              <a:dgm id="{A6816227-FE67-4AFA-998D-764C81983B9A}"/>
                                            </p:graphicEl>
                                          </p:spTgt>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2">
                                            <p:graphicEl>
                                              <a:dgm id="{D1B9F142-2140-4775-A9B0-17DC12813460}"/>
                                            </p:graphicEl>
                                          </p:spTgt>
                                        </p:tgtEl>
                                        <p:attrNameLst>
                                          <p:attrName>style.visibility</p:attrName>
                                        </p:attrNameLst>
                                      </p:cBhvr>
                                      <p:to>
                                        <p:strVal val="visible"/>
                                      </p:to>
                                    </p:set>
                                    <p:animEffect transition="in" filter="wipe(up)">
                                      <p:cBhvr>
                                        <p:cTn id="23" dur="500"/>
                                        <p:tgtEl>
                                          <p:spTgt spid="2">
                                            <p:graphicEl>
                                              <a:dgm id="{D1B9F142-2140-4775-A9B0-17DC12813460}"/>
                                            </p:graphicEl>
                                          </p:spTgt>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2">
                                            <p:graphicEl>
                                              <a:dgm id="{DAFE477D-1664-4DDE-8AEC-59132143B985}"/>
                                            </p:graphicEl>
                                          </p:spTgt>
                                        </p:tgtEl>
                                        <p:attrNameLst>
                                          <p:attrName>style.visibility</p:attrName>
                                        </p:attrNameLst>
                                      </p:cBhvr>
                                      <p:to>
                                        <p:strVal val="visible"/>
                                      </p:to>
                                    </p:set>
                                    <p:animEffect transition="in" filter="wipe(up)">
                                      <p:cBhvr>
                                        <p:cTn id="27" dur="500"/>
                                        <p:tgtEl>
                                          <p:spTgt spid="2">
                                            <p:graphicEl>
                                              <a:dgm id="{DAFE477D-1664-4DDE-8AEC-59132143B985}"/>
                                            </p:graphicEl>
                                          </p:spTgt>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2">
                                            <p:graphicEl>
                                              <a:dgm id="{3BBDBC3E-68A9-4B8B-AF79-06C1BDDF1359}"/>
                                            </p:graphicEl>
                                          </p:spTgt>
                                        </p:tgtEl>
                                        <p:attrNameLst>
                                          <p:attrName>style.visibility</p:attrName>
                                        </p:attrNameLst>
                                      </p:cBhvr>
                                      <p:to>
                                        <p:strVal val="visible"/>
                                      </p:to>
                                    </p:set>
                                    <p:animEffect transition="in" filter="wipe(up)">
                                      <p:cBhvr>
                                        <p:cTn id="31" dur="500"/>
                                        <p:tgtEl>
                                          <p:spTgt spid="2">
                                            <p:graphicEl>
                                              <a:dgm id="{3BBDBC3E-68A9-4B8B-AF79-06C1BDDF1359}"/>
                                            </p:graphicEl>
                                          </p:spTgt>
                                        </p:tgtEl>
                                      </p:cBhvr>
                                    </p:animEffect>
                                  </p:childTnLst>
                                </p:cTn>
                              </p:par>
                            </p:childTnLst>
                          </p:cTn>
                        </p:par>
                        <p:par>
                          <p:cTn id="32" fill="hold">
                            <p:stCondLst>
                              <p:cond delay="3500"/>
                            </p:stCondLst>
                            <p:childTnLst>
                              <p:par>
                                <p:cTn id="33" presetID="22" presetClass="entr" presetSubtype="1" fill="hold" grpId="0" nodeType="afterEffect">
                                  <p:stCondLst>
                                    <p:cond delay="0"/>
                                  </p:stCondLst>
                                  <p:childTnLst>
                                    <p:set>
                                      <p:cBhvr>
                                        <p:cTn id="34" dur="1" fill="hold">
                                          <p:stCondLst>
                                            <p:cond delay="0"/>
                                          </p:stCondLst>
                                        </p:cTn>
                                        <p:tgtEl>
                                          <p:spTgt spid="2">
                                            <p:graphicEl>
                                              <a:dgm id="{0AA86E9C-7812-4D29-BED6-ADB7442109D6}"/>
                                            </p:graphicEl>
                                          </p:spTgt>
                                        </p:tgtEl>
                                        <p:attrNameLst>
                                          <p:attrName>style.visibility</p:attrName>
                                        </p:attrNameLst>
                                      </p:cBhvr>
                                      <p:to>
                                        <p:strVal val="visible"/>
                                      </p:to>
                                    </p:set>
                                    <p:animEffect transition="in" filter="wipe(up)">
                                      <p:cBhvr>
                                        <p:cTn id="35" dur="500"/>
                                        <p:tgtEl>
                                          <p:spTgt spid="2">
                                            <p:graphicEl>
                                              <a:dgm id="{0AA86E9C-7812-4D29-BED6-ADB7442109D6}"/>
                                            </p:graphicEl>
                                          </p:spTgt>
                                        </p:tgtEl>
                                      </p:cBhvr>
                                    </p:animEffect>
                                  </p:childTnLst>
                                </p:cTn>
                              </p:par>
                            </p:childTnLst>
                          </p:cTn>
                        </p:par>
                        <p:par>
                          <p:cTn id="36" fill="hold">
                            <p:stCondLst>
                              <p:cond delay="4000"/>
                            </p:stCondLst>
                            <p:childTnLst>
                              <p:par>
                                <p:cTn id="37" presetID="22" presetClass="entr" presetSubtype="1" fill="hold" grpId="0" nodeType="afterEffect">
                                  <p:stCondLst>
                                    <p:cond delay="0"/>
                                  </p:stCondLst>
                                  <p:childTnLst>
                                    <p:set>
                                      <p:cBhvr>
                                        <p:cTn id="38" dur="1" fill="hold">
                                          <p:stCondLst>
                                            <p:cond delay="0"/>
                                          </p:stCondLst>
                                        </p:cTn>
                                        <p:tgtEl>
                                          <p:spTgt spid="2">
                                            <p:graphicEl>
                                              <a:dgm id="{015BFCA0-D7B4-4524-A9FC-58703D254F55}"/>
                                            </p:graphicEl>
                                          </p:spTgt>
                                        </p:tgtEl>
                                        <p:attrNameLst>
                                          <p:attrName>style.visibility</p:attrName>
                                        </p:attrNameLst>
                                      </p:cBhvr>
                                      <p:to>
                                        <p:strVal val="visible"/>
                                      </p:to>
                                    </p:set>
                                    <p:animEffect transition="in" filter="wipe(up)">
                                      <p:cBhvr>
                                        <p:cTn id="39" dur="500"/>
                                        <p:tgtEl>
                                          <p:spTgt spid="2">
                                            <p:graphicEl>
                                              <a:dgm id="{015BFCA0-D7B4-4524-A9FC-58703D254F55}"/>
                                            </p:graphicEl>
                                          </p:spTgt>
                                        </p:tgtEl>
                                      </p:cBhvr>
                                    </p:animEffect>
                                  </p:childTnLst>
                                </p:cTn>
                              </p:par>
                            </p:childTnLst>
                          </p:cTn>
                        </p:par>
                        <p:par>
                          <p:cTn id="40" fill="hold">
                            <p:stCondLst>
                              <p:cond delay="4500"/>
                            </p:stCondLst>
                            <p:childTnLst>
                              <p:par>
                                <p:cTn id="41" presetID="22" presetClass="entr" presetSubtype="1" fill="hold" grpId="0" nodeType="afterEffect">
                                  <p:stCondLst>
                                    <p:cond delay="0"/>
                                  </p:stCondLst>
                                  <p:childTnLst>
                                    <p:set>
                                      <p:cBhvr>
                                        <p:cTn id="42" dur="1" fill="hold">
                                          <p:stCondLst>
                                            <p:cond delay="0"/>
                                          </p:stCondLst>
                                        </p:cTn>
                                        <p:tgtEl>
                                          <p:spTgt spid="2">
                                            <p:graphicEl>
                                              <a:dgm id="{B3372685-9000-42DA-916C-636A2888807D}"/>
                                            </p:graphicEl>
                                          </p:spTgt>
                                        </p:tgtEl>
                                        <p:attrNameLst>
                                          <p:attrName>style.visibility</p:attrName>
                                        </p:attrNameLst>
                                      </p:cBhvr>
                                      <p:to>
                                        <p:strVal val="visible"/>
                                      </p:to>
                                    </p:set>
                                    <p:animEffect transition="in" filter="wipe(up)">
                                      <p:cBhvr>
                                        <p:cTn id="43" dur="500"/>
                                        <p:tgtEl>
                                          <p:spTgt spid="2">
                                            <p:graphicEl>
                                              <a:dgm id="{B3372685-9000-42DA-916C-636A2888807D}"/>
                                            </p:graphicEl>
                                          </p:spTgt>
                                        </p:tgtEl>
                                      </p:cBhvr>
                                    </p:animEffect>
                                  </p:childTnLst>
                                </p:cTn>
                              </p:par>
                            </p:childTnLst>
                          </p:cTn>
                        </p:par>
                        <p:par>
                          <p:cTn id="44" fill="hold">
                            <p:stCondLst>
                              <p:cond delay="5000"/>
                            </p:stCondLst>
                            <p:childTnLst>
                              <p:par>
                                <p:cTn id="45" presetID="22" presetClass="entr" presetSubtype="1" fill="hold" grpId="0" nodeType="afterEffect">
                                  <p:stCondLst>
                                    <p:cond delay="0"/>
                                  </p:stCondLst>
                                  <p:childTnLst>
                                    <p:set>
                                      <p:cBhvr>
                                        <p:cTn id="46" dur="1" fill="hold">
                                          <p:stCondLst>
                                            <p:cond delay="0"/>
                                          </p:stCondLst>
                                        </p:cTn>
                                        <p:tgtEl>
                                          <p:spTgt spid="2">
                                            <p:graphicEl>
                                              <a:dgm id="{130A5726-B7CB-42EA-8D96-350A2C5D77A9}"/>
                                            </p:graphicEl>
                                          </p:spTgt>
                                        </p:tgtEl>
                                        <p:attrNameLst>
                                          <p:attrName>style.visibility</p:attrName>
                                        </p:attrNameLst>
                                      </p:cBhvr>
                                      <p:to>
                                        <p:strVal val="visible"/>
                                      </p:to>
                                    </p:set>
                                    <p:animEffect transition="in" filter="wipe(up)">
                                      <p:cBhvr>
                                        <p:cTn id="47" dur="500"/>
                                        <p:tgtEl>
                                          <p:spTgt spid="2">
                                            <p:graphicEl>
                                              <a:dgm id="{130A5726-B7CB-42EA-8D96-350A2C5D77A9}"/>
                                            </p:graphicEl>
                                          </p:spTgt>
                                        </p:tgtEl>
                                      </p:cBhvr>
                                    </p:animEffect>
                                  </p:childTnLst>
                                </p:cTn>
                              </p:par>
                            </p:childTnLst>
                          </p:cTn>
                        </p:par>
                        <p:par>
                          <p:cTn id="48" fill="hold">
                            <p:stCondLst>
                              <p:cond delay="5500"/>
                            </p:stCondLst>
                            <p:childTnLst>
                              <p:par>
                                <p:cTn id="49" presetID="22" presetClass="entr" presetSubtype="1" fill="hold" grpId="0" nodeType="afterEffect">
                                  <p:stCondLst>
                                    <p:cond delay="0"/>
                                  </p:stCondLst>
                                  <p:childTnLst>
                                    <p:set>
                                      <p:cBhvr>
                                        <p:cTn id="50" dur="1" fill="hold">
                                          <p:stCondLst>
                                            <p:cond delay="0"/>
                                          </p:stCondLst>
                                        </p:cTn>
                                        <p:tgtEl>
                                          <p:spTgt spid="2">
                                            <p:graphicEl>
                                              <a:dgm id="{A27C48AC-EF55-479D-9438-AC4DE40D52CF}"/>
                                            </p:graphicEl>
                                          </p:spTgt>
                                        </p:tgtEl>
                                        <p:attrNameLst>
                                          <p:attrName>style.visibility</p:attrName>
                                        </p:attrNameLst>
                                      </p:cBhvr>
                                      <p:to>
                                        <p:strVal val="visible"/>
                                      </p:to>
                                    </p:set>
                                    <p:animEffect transition="in" filter="wipe(up)">
                                      <p:cBhvr>
                                        <p:cTn id="51" dur="500"/>
                                        <p:tgtEl>
                                          <p:spTgt spid="2">
                                            <p:graphicEl>
                                              <a:dgm id="{A27C48AC-EF55-479D-9438-AC4DE40D52CF}"/>
                                            </p:graphicEl>
                                          </p:spTgt>
                                        </p:tgtEl>
                                      </p:cBhvr>
                                    </p:animEffect>
                                  </p:childTnLst>
                                </p:cTn>
                              </p:par>
                            </p:childTnLst>
                          </p:cTn>
                        </p:par>
                        <p:par>
                          <p:cTn id="52" fill="hold">
                            <p:stCondLst>
                              <p:cond delay="6000"/>
                            </p:stCondLst>
                            <p:childTnLst>
                              <p:par>
                                <p:cTn id="53" presetID="22" presetClass="entr" presetSubtype="1" fill="hold" grpId="0" nodeType="afterEffect">
                                  <p:stCondLst>
                                    <p:cond delay="0"/>
                                  </p:stCondLst>
                                  <p:childTnLst>
                                    <p:set>
                                      <p:cBhvr>
                                        <p:cTn id="54" dur="1" fill="hold">
                                          <p:stCondLst>
                                            <p:cond delay="0"/>
                                          </p:stCondLst>
                                        </p:cTn>
                                        <p:tgtEl>
                                          <p:spTgt spid="2">
                                            <p:graphicEl>
                                              <a:dgm id="{CED667BA-B54D-4657-8704-D6286F4A8733}"/>
                                            </p:graphicEl>
                                          </p:spTgt>
                                        </p:tgtEl>
                                        <p:attrNameLst>
                                          <p:attrName>style.visibility</p:attrName>
                                        </p:attrNameLst>
                                      </p:cBhvr>
                                      <p:to>
                                        <p:strVal val="visible"/>
                                      </p:to>
                                    </p:set>
                                    <p:animEffect transition="in" filter="wipe(up)">
                                      <p:cBhvr>
                                        <p:cTn id="55" dur="500"/>
                                        <p:tgtEl>
                                          <p:spTgt spid="2">
                                            <p:graphicEl>
                                              <a:dgm id="{CED667BA-B54D-4657-8704-D6286F4A8733}"/>
                                            </p:graphicEl>
                                          </p:spTgt>
                                        </p:tgtEl>
                                      </p:cBhvr>
                                    </p:animEffect>
                                  </p:childTnLst>
                                </p:cTn>
                              </p:par>
                            </p:childTnLst>
                          </p:cTn>
                        </p:par>
                        <p:par>
                          <p:cTn id="56" fill="hold">
                            <p:stCondLst>
                              <p:cond delay="6500"/>
                            </p:stCondLst>
                            <p:childTnLst>
                              <p:par>
                                <p:cTn id="57" presetID="22" presetClass="entr" presetSubtype="1" fill="hold" grpId="0" nodeType="afterEffect">
                                  <p:stCondLst>
                                    <p:cond delay="0"/>
                                  </p:stCondLst>
                                  <p:childTnLst>
                                    <p:set>
                                      <p:cBhvr>
                                        <p:cTn id="58" dur="1" fill="hold">
                                          <p:stCondLst>
                                            <p:cond delay="0"/>
                                          </p:stCondLst>
                                        </p:cTn>
                                        <p:tgtEl>
                                          <p:spTgt spid="2">
                                            <p:graphicEl>
                                              <a:dgm id="{58D00A27-55E5-4502-AD23-8BA73E06D7E3}"/>
                                            </p:graphicEl>
                                          </p:spTgt>
                                        </p:tgtEl>
                                        <p:attrNameLst>
                                          <p:attrName>style.visibility</p:attrName>
                                        </p:attrNameLst>
                                      </p:cBhvr>
                                      <p:to>
                                        <p:strVal val="visible"/>
                                      </p:to>
                                    </p:set>
                                    <p:animEffect transition="in" filter="wipe(up)">
                                      <p:cBhvr>
                                        <p:cTn id="59" dur="500"/>
                                        <p:tgtEl>
                                          <p:spTgt spid="2">
                                            <p:graphicEl>
                                              <a:dgm id="{58D00A27-55E5-4502-AD23-8BA73E06D7E3}"/>
                                            </p:graphicEl>
                                          </p:spTgt>
                                        </p:tgtEl>
                                      </p:cBhvr>
                                    </p:animEffect>
                                  </p:childTnLst>
                                </p:cTn>
                              </p:par>
                            </p:childTnLst>
                          </p:cTn>
                        </p:par>
                        <p:par>
                          <p:cTn id="60" fill="hold">
                            <p:stCondLst>
                              <p:cond delay="7000"/>
                            </p:stCondLst>
                            <p:childTnLst>
                              <p:par>
                                <p:cTn id="61" presetID="22" presetClass="entr" presetSubtype="1" fill="hold" grpId="0" nodeType="afterEffect">
                                  <p:stCondLst>
                                    <p:cond delay="0"/>
                                  </p:stCondLst>
                                  <p:childTnLst>
                                    <p:set>
                                      <p:cBhvr>
                                        <p:cTn id="62" dur="1" fill="hold">
                                          <p:stCondLst>
                                            <p:cond delay="0"/>
                                          </p:stCondLst>
                                        </p:cTn>
                                        <p:tgtEl>
                                          <p:spTgt spid="2">
                                            <p:graphicEl>
                                              <a:dgm id="{AFB86023-1A5B-4676-B990-1065FD3F5EB0}"/>
                                            </p:graphicEl>
                                          </p:spTgt>
                                        </p:tgtEl>
                                        <p:attrNameLst>
                                          <p:attrName>style.visibility</p:attrName>
                                        </p:attrNameLst>
                                      </p:cBhvr>
                                      <p:to>
                                        <p:strVal val="visible"/>
                                      </p:to>
                                    </p:set>
                                    <p:animEffect transition="in" filter="wipe(up)">
                                      <p:cBhvr>
                                        <p:cTn id="63" dur="500"/>
                                        <p:tgtEl>
                                          <p:spTgt spid="2">
                                            <p:graphicEl>
                                              <a:dgm id="{AFB86023-1A5B-4676-B990-1065FD3F5EB0}"/>
                                            </p:graphicEl>
                                          </p:spTgt>
                                        </p:tgtEl>
                                      </p:cBhvr>
                                    </p:animEffect>
                                  </p:childTnLst>
                                </p:cTn>
                              </p:par>
                            </p:childTnLst>
                          </p:cTn>
                        </p:par>
                        <p:par>
                          <p:cTn id="64" fill="hold">
                            <p:stCondLst>
                              <p:cond delay="7500"/>
                            </p:stCondLst>
                            <p:childTnLst>
                              <p:par>
                                <p:cTn id="65" presetID="22" presetClass="entr" presetSubtype="1" fill="hold" grpId="0" nodeType="afterEffect">
                                  <p:stCondLst>
                                    <p:cond delay="0"/>
                                  </p:stCondLst>
                                  <p:childTnLst>
                                    <p:set>
                                      <p:cBhvr>
                                        <p:cTn id="66" dur="1" fill="hold">
                                          <p:stCondLst>
                                            <p:cond delay="0"/>
                                          </p:stCondLst>
                                        </p:cTn>
                                        <p:tgtEl>
                                          <p:spTgt spid="2">
                                            <p:graphicEl>
                                              <a:dgm id="{720C10DB-C345-4620-B59F-708994558782}"/>
                                            </p:graphicEl>
                                          </p:spTgt>
                                        </p:tgtEl>
                                        <p:attrNameLst>
                                          <p:attrName>style.visibility</p:attrName>
                                        </p:attrNameLst>
                                      </p:cBhvr>
                                      <p:to>
                                        <p:strVal val="visible"/>
                                      </p:to>
                                    </p:set>
                                    <p:animEffect transition="in" filter="wipe(up)">
                                      <p:cBhvr>
                                        <p:cTn id="67" dur="500"/>
                                        <p:tgtEl>
                                          <p:spTgt spid="2">
                                            <p:graphicEl>
                                              <a:dgm id="{720C10DB-C345-4620-B59F-708994558782}"/>
                                            </p:graphicEl>
                                          </p:spTgt>
                                        </p:tgtEl>
                                      </p:cBhvr>
                                    </p:animEffect>
                                  </p:childTnLst>
                                </p:cTn>
                              </p:par>
                            </p:childTnLst>
                          </p:cTn>
                        </p:par>
                        <p:par>
                          <p:cTn id="68" fill="hold">
                            <p:stCondLst>
                              <p:cond delay="8000"/>
                            </p:stCondLst>
                            <p:childTnLst>
                              <p:par>
                                <p:cTn id="69" presetID="22" presetClass="entr" presetSubtype="1" fill="hold" grpId="0" nodeType="afterEffect">
                                  <p:stCondLst>
                                    <p:cond delay="0"/>
                                  </p:stCondLst>
                                  <p:childTnLst>
                                    <p:set>
                                      <p:cBhvr>
                                        <p:cTn id="70" dur="1" fill="hold">
                                          <p:stCondLst>
                                            <p:cond delay="0"/>
                                          </p:stCondLst>
                                        </p:cTn>
                                        <p:tgtEl>
                                          <p:spTgt spid="2">
                                            <p:graphicEl>
                                              <a:dgm id="{C827E59D-9864-409D-8727-5E29101BDADD}"/>
                                            </p:graphicEl>
                                          </p:spTgt>
                                        </p:tgtEl>
                                        <p:attrNameLst>
                                          <p:attrName>style.visibility</p:attrName>
                                        </p:attrNameLst>
                                      </p:cBhvr>
                                      <p:to>
                                        <p:strVal val="visible"/>
                                      </p:to>
                                    </p:set>
                                    <p:animEffect transition="in" filter="wipe(up)">
                                      <p:cBhvr>
                                        <p:cTn id="71" dur="500"/>
                                        <p:tgtEl>
                                          <p:spTgt spid="2">
                                            <p:graphicEl>
                                              <a:dgm id="{C827E59D-9864-409D-8727-5E29101BDADD}"/>
                                            </p:graphicEl>
                                          </p:spTgt>
                                        </p:tgtEl>
                                      </p:cBhvr>
                                    </p:animEffect>
                                  </p:childTnLst>
                                </p:cTn>
                              </p:par>
                            </p:childTnLst>
                          </p:cTn>
                        </p:par>
                        <p:par>
                          <p:cTn id="72" fill="hold">
                            <p:stCondLst>
                              <p:cond delay="8500"/>
                            </p:stCondLst>
                            <p:childTnLst>
                              <p:par>
                                <p:cTn id="73" presetID="22" presetClass="entr" presetSubtype="1" fill="hold" grpId="0" nodeType="afterEffect">
                                  <p:stCondLst>
                                    <p:cond delay="0"/>
                                  </p:stCondLst>
                                  <p:childTnLst>
                                    <p:set>
                                      <p:cBhvr>
                                        <p:cTn id="74" dur="1" fill="hold">
                                          <p:stCondLst>
                                            <p:cond delay="0"/>
                                          </p:stCondLst>
                                        </p:cTn>
                                        <p:tgtEl>
                                          <p:spTgt spid="2">
                                            <p:graphicEl>
                                              <a:dgm id="{76922632-91CA-41A2-A1CC-9E75B98AD05E}"/>
                                            </p:graphicEl>
                                          </p:spTgt>
                                        </p:tgtEl>
                                        <p:attrNameLst>
                                          <p:attrName>style.visibility</p:attrName>
                                        </p:attrNameLst>
                                      </p:cBhvr>
                                      <p:to>
                                        <p:strVal val="visible"/>
                                      </p:to>
                                    </p:set>
                                    <p:animEffect transition="in" filter="wipe(up)">
                                      <p:cBhvr>
                                        <p:cTn id="75" dur="500"/>
                                        <p:tgtEl>
                                          <p:spTgt spid="2">
                                            <p:graphicEl>
                                              <a:dgm id="{76922632-91CA-41A2-A1CC-9E75B98AD05E}"/>
                                            </p:graphicEl>
                                          </p:spTgt>
                                        </p:tgtEl>
                                      </p:cBhvr>
                                    </p:animEffect>
                                  </p:childTnLst>
                                </p:cTn>
                              </p:par>
                            </p:childTnLst>
                          </p:cTn>
                        </p:par>
                        <p:par>
                          <p:cTn id="76" fill="hold">
                            <p:stCondLst>
                              <p:cond delay="9000"/>
                            </p:stCondLst>
                            <p:childTnLst>
                              <p:par>
                                <p:cTn id="77" presetID="22" presetClass="entr" presetSubtype="1" fill="hold" grpId="0" nodeType="afterEffect">
                                  <p:stCondLst>
                                    <p:cond delay="0"/>
                                  </p:stCondLst>
                                  <p:childTnLst>
                                    <p:set>
                                      <p:cBhvr>
                                        <p:cTn id="78" dur="1" fill="hold">
                                          <p:stCondLst>
                                            <p:cond delay="0"/>
                                          </p:stCondLst>
                                        </p:cTn>
                                        <p:tgtEl>
                                          <p:spTgt spid="2">
                                            <p:graphicEl>
                                              <a:dgm id="{C5B07D43-9EE9-4854-9D4F-E8DAF99ED14C}"/>
                                            </p:graphicEl>
                                          </p:spTgt>
                                        </p:tgtEl>
                                        <p:attrNameLst>
                                          <p:attrName>style.visibility</p:attrName>
                                        </p:attrNameLst>
                                      </p:cBhvr>
                                      <p:to>
                                        <p:strVal val="visible"/>
                                      </p:to>
                                    </p:set>
                                    <p:animEffect transition="in" filter="wipe(up)">
                                      <p:cBhvr>
                                        <p:cTn id="79" dur="500"/>
                                        <p:tgtEl>
                                          <p:spTgt spid="2">
                                            <p:graphicEl>
                                              <a:dgm id="{C5B07D43-9EE9-4854-9D4F-E8DAF99ED14C}"/>
                                            </p:graphicEl>
                                          </p:spTgt>
                                        </p:tgtEl>
                                      </p:cBhvr>
                                    </p:animEffect>
                                  </p:childTnLst>
                                </p:cTn>
                              </p:par>
                            </p:childTnLst>
                          </p:cTn>
                        </p:par>
                        <p:par>
                          <p:cTn id="80" fill="hold">
                            <p:stCondLst>
                              <p:cond delay="9500"/>
                            </p:stCondLst>
                            <p:childTnLst>
                              <p:par>
                                <p:cTn id="81" presetID="22" presetClass="entr" presetSubtype="1" fill="hold" grpId="0" nodeType="afterEffect">
                                  <p:stCondLst>
                                    <p:cond delay="0"/>
                                  </p:stCondLst>
                                  <p:childTnLst>
                                    <p:set>
                                      <p:cBhvr>
                                        <p:cTn id="82" dur="1" fill="hold">
                                          <p:stCondLst>
                                            <p:cond delay="0"/>
                                          </p:stCondLst>
                                        </p:cTn>
                                        <p:tgtEl>
                                          <p:spTgt spid="2">
                                            <p:graphicEl>
                                              <a:dgm id="{1952C184-3005-45C5-8E51-D21099A9E8A1}"/>
                                            </p:graphicEl>
                                          </p:spTgt>
                                        </p:tgtEl>
                                        <p:attrNameLst>
                                          <p:attrName>style.visibility</p:attrName>
                                        </p:attrNameLst>
                                      </p:cBhvr>
                                      <p:to>
                                        <p:strVal val="visible"/>
                                      </p:to>
                                    </p:set>
                                    <p:animEffect transition="in" filter="wipe(up)">
                                      <p:cBhvr>
                                        <p:cTn id="83" dur="500"/>
                                        <p:tgtEl>
                                          <p:spTgt spid="2">
                                            <p:graphicEl>
                                              <a:dgm id="{1952C184-3005-45C5-8E51-D21099A9E8A1}"/>
                                            </p:graphicEl>
                                          </p:spTgt>
                                        </p:tgtEl>
                                      </p:cBhvr>
                                    </p:animEffect>
                                  </p:childTnLst>
                                </p:cTn>
                              </p:par>
                            </p:childTnLst>
                          </p:cTn>
                        </p:par>
                        <p:par>
                          <p:cTn id="84" fill="hold">
                            <p:stCondLst>
                              <p:cond delay="10000"/>
                            </p:stCondLst>
                            <p:childTnLst>
                              <p:par>
                                <p:cTn id="85" presetID="22" presetClass="entr" presetSubtype="1" fill="hold" grpId="0" nodeType="afterEffect">
                                  <p:stCondLst>
                                    <p:cond delay="0"/>
                                  </p:stCondLst>
                                  <p:childTnLst>
                                    <p:set>
                                      <p:cBhvr>
                                        <p:cTn id="86" dur="1" fill="hold">
                                          <p:stCondLst>
                                            <p:cond delay="0"/>
                                          </p:stCondLst>
                                        </p:cTn>
                                        <p:tgtEl>
                                          <p:spTgt spid="2">
                                            <p:graphicEl>
                                              <a:dgm id="{55371FD5-665B-4201-BD8E-AF69B9DDD1CB}"/>
                                            </p:graphicEl>
                                          </p:spTgt>
                                        </p:tgtEl>
                                        <p:attrNameLst>
                                          <p:attrName>style.visibility</p:attrName>
                                        </p:attrNameLst>
                                      </p:cBhvr>
                                      <p:to>
                                        <p:strVal val="visible"/>
                                      </p:to>
                                    </p:set>
                                    <p:animEffect transition="in" filter="wipe(up)">
                                      <p:cBhvr>
                                        <p:cTn id="87" dur="500"/>
                                        <p:tgtEl>
                                          <p:spTgt spid="2">
                                            <p:graphicEl>
                                              <a:dgm id="{55371FD5-665B-4201-BD8E-AF69B9DDD1CB}"/>
                                            </p:graphicEl>
                                          </p:spTgt>
                                        </p:tgtEl>
                                      </p:cBhvr>
                                    </p:animEffect>
                                  </p:childTnLst>
                                </p:cTn>
                              </p:par>
                            </p:childTnLst>
                          </p:cTn>
                        </p:par>
                        <p:par>
                          <p:cTn id="88" fill="hold">
                            <p:stCondLst>
                              <p:cond delay="10500"/>
                            </p:stCondLst>
                            <p:childTnLst>
                              <p:par>
                                <p:cTn id="89" presetID="22" presetClass="entr" presetSubtype="1" fill="hold" grpId="0" nodeType="afterEffect">
                                  <p:stCondLst>
                                    <p:cond delay="0"/>
                                  </p:stCondLst>
                                  <p:childTnLst>
                                    <p:set>
                                      <p:cBhvr>
                                        <p:cTn id="90" dur="1" fill="hold">
                                          <p:stCondLst>
                                            <p:cond delay="0"/>
                                          </p:stCondLst>
                                        </p:cTn>
                                        <p:tgtEl>
                                          <p:spTgt spid="2">
                                            <p:graphicEl>
                                              <a:dgm id="{441DBA13-D963-4391-A65E-5A5A087F6BD8}"/>
                                            </p:graphicEl>
                                          </p:spTgt>
                                        </p:tgtEl>
                                        <p:attrNameLst>
                                          <p:attrName>style.visibility</p:attrName>
                                        </p:attrNameLst>
                                      </p:cBhvr>
                                      <p:to>
                                        <p:strVal val="visible"/>
                                      </p:to>
                                    </p:set>
                                    <p:animEffect transition="in" filter="wipe(up)">
                                      <p:cBhvr>
                                        <p:cTn id="91" dur="500"/>
                                        <p:tgtEl>
                                          <p:spTgt spid="2">
                                            <p:graphicEl>
                                              <a:dgm id="{441DBA13-D963-4391-A65E-5A5A087F6BD8}"/>
                                            </p:graphicEl>
                                          </p:spTgt>
                                        </p:tgtEl>
                                      </p:cBhvr>
                                    </p:animEffect>
                                  </p:childTnLst>
                                </p:cTn>
                              </p:par>
                            </p:childTnLst>
                          </p:cTn>
                        </p:par>
                        <p:par>
                          <p:cTn id="92" fill="hold">
                            <p:stCondLst>
                              <p:cond delay="11000"/>
                            </p:stCondLst>
                            <p:childTnLst>
                              <p:par>
                                <p:cTn id="93" presetID="22" presetClass="entr" presetSubtype="1" fill="hold" grpId="0" nodeType="afterEffect">
                                  <p:stCondLst>
                                    <p:cond delay="0"/>
                                  </p:stCondLst>
                                  <p:childTnLst>
                                    <p:set>
                                      <p:cBhvr>
                                        <p:cTn id="94" dur="1" fill="hold">
                                          <p:stCondLst>
                                            <p:cond delay="0"/>
                                          </p:stCondLst>
                                        </p:cTn>
                                        <p:tgtEl>
                                          <p:spTgt spid="2">
                                            <p:graphicEl>
                                              <a:dgm id="{76560BC8-D748-4DCD-A613-3CD910968CC8}"/>
                                            </p:graphicEl>
                                          </p:spTgt>
                                        </p:tgtEl>
                                        <p:attrNameLst>
                                          <p:attrName>style.visibility</p:attrName>
                                        </p:attrNameLst>
                                      </p:cBhvr>
                                      <p:to>
                                        <p:strVal val="visible"/>
                                      </p:to>
                                    </p:set>
                                    <p:animEffect transition="in" filter="wipe(up)">
                                      <p:cBhvr>
                                        <p:cTn id="95" dur="500"/>
                                        <p:tgtEl>
                                          <p:spTgt spid="2">
                                            <p:graphicEl>
                                              <a:dgm id="{76560BC8-D748-4DCD-A613-3CD910968CC8}"/>
                                            </p:graphicEl>
                                          </p:spTgt>
                                        </p:tgtEl>
                                      </p:cBhvr>
                                    </p:animEffect>
                                  </p:childTnLst>
                                </p:cTn>
                              </p:par>
                            </p:childTnLst>
                          </p:cTn>
                        </p:par>
                        <p:par>
                          <p:cTn id="96" fill="hold">
                            <p:stCondLst>
                              <p:cond delay="11500"/>
                            </p:stCondLst>
                            <p:childTnLst>
                              <p:par>
                                <p:cTn id="97" presetID="22" presetClass="entr" presetSubtype="1" fill="hold" grpId="0" nodeType="afterEffect">
                                  <p:stCondLst>
                                    <p:cond delay="0"/>
                                  </p:stCondLst>
                                  <p:childTnLst>
                                    <p:set>
                                      <p:cBhvr>
                                        <p:cTn id="98" dur="1" fill="hold">
                                          <p:stCondLst>
                                            <p:cond delay="0"/>
                                          </p:stCondLst>
                                        </p:cTn>
                                        <p:tgtEl>
                                          <p:spTgt spid="2">
                                            <p:graphicEl>
                                              <a:dgm id="{0273D33A-B665-4253-8FCA-5B37F6FB881D}"/>
                                            </p:graphicEl>
                                          </p:spTgt>
                                        </p:tgtEl>
                                        <p:attrNameLst>
                                          <p:attrName>style.visibility</p:attrName>
                                        </p:attrNameLst>
                                      </p:cBhvr>
                                      <p:to>
                                        <p:strVal val="visible"/>
                                      </p:to>
                                    </p:set>
                                    <p:animEffect transition="in" filter="wipe(up)">
                                      <p:cBhvr>
                                        <p:cTn id="99" dur="500"/>
                                        <p:tgtEl>
                                          <p:spTgt spid="2">
                                            <p:graphicEl>
                                              <a:dgm id="{0273D33A-B665-4253-8FCA-5B37F6FB881D}"/>
                                            </p:graphicEl>
                                          </p:spTgt>
                                        </p:tgtEl>
                                      </p:cBhvr>
                                    </p:animEffect>
                                  </p:childTnLst>
                                </p:cTn>
                              </p:par>
                            </p:childTnLst>
                          </p:cTn>
                        </p:par>
                        <p:par>
                          <p:cTn id="100" fill="hold">
                            <p:stCondLst>
                              <p:cond delay="12000"/>
                            </p:stCondLst>
                            <p:childTnLst>
                              <p:par>
                                <p:cTn id="101" presetID="22" presetClass="entr" presetSubtype="1" fill="hold" grpId="0" nodeType="afterEffect">
                                  <p:stCondLst>
                                    <p:cond delay="0"/>
                                  </p:stCondLst>
                                  <p:childTnLst>
                                    <p:set>
                                      <p:cBhvr>
                                        <p:cTn id="102" dur="1" fill="hold">
                                          <p:stCondLst>
                                            <p:cond delay="0"/>
                                          </p:stCondLst>
                                        </p:cTn>
                                        <p:tgtEl>
                                          <p:spTgt spid="2">
                                            <p:graphicEl>
                                              <a:dgm id="{7A7C9D79-9CDD-429F-BCDF-8F5D6271BB35}"/>
                                            </p:graphicEl>
                                          </p:spTgt>
                                        </p:tgtEl>
                                        <p:attrNameLst>
                                          <p:attrName>style.visibility</p:attrName>
                                        </p:attrNameLst>
                                      </p:cBhvr>
                                      <p:to>
                                        <p:strVal val="visible"/>
                                      </p:to>
                                    </p:set>
                                    <p:animEffect transition="in" filter="wipe(up)">
                                      <p:cBhvr>
                                        <p:cTn id="103" dur="500"/>
                                        <p:tgtEl>
                                          <p:spTgt spid="2">
                                            <p:graphicEl>
                                              <a:dgm id="{7A7C9D79-9CDD-429F-BCDF-8F5D6271BB35}"/>
                                            </p:graphicEl>
                                          </p:spTgt>
                                        </p:tgtEl>
                                      </p:cBhvr>
                                    </p:animEffect>
                                  </p:childTnLst>
                                </p:cTn>
                              </p:par>
                            </p:childTnLst>
                          </p:cTn>
                        </p:par>
                        <p:par>
                          <p:cTn id="104" fill="hold">
                            <p:stCondLst>
                              <p:cond delay="12500"/>
                            </p:stCondLst>
                            <p:childTnLst>
                              <p:par>
                                <p:cTn id="105" presetID="22" presetClass="entr" presetSubtype="1" fill="hold" grpId="0" nodeType="afterEffect">
                                  <p:stCondLst>
                                    <p:cond delay="0"/>
                                  </p:stCondLst>
                                  <p:childTnLst>
                                    <p:set>
                                      <p:cBhvr>
                                        <p:cTn id="106" dur="1" fill="hold">
                                          <p:stCondLst>
                                            <p:cond delay="0"/>
                                          </p:stCondLst>
                                        </p:cTn>
                                        <p:tgtEl>
                                          <p:spTgt spid="2">
                                            <p:graphicEl>
                                              <a:dgm id="{93D0EDE7-733B-4DBD-ACAC-601919483D04}"/>
                                            </p:graphicEl>
                                          </p:spTgt>
                                        </p:tgtEl>
                                        <p:attrNameLst>
                                          <p:attrName>style.visibility</p:attrName>
                                        </p:attrNameLst>
                                      </p:cBhvr>
                                      <p:to>
                                        <p:strVal val="visible"/>
                                      </p:to>
                                    </p:set>
                                    <p:animEffect transition="in" filter="wipe(up)">
                                      <p:cBhvr>
                                        <p:cTn id="107" dur="500"/>
                                        <p:tgtEl>
                                          <p:spTgt spid="2">
                                            <p:graphicEl>
                                              <a:dgm id="{93D0EDE7-733B-4DBD-ACAC-601919483D04}"/>
                                            </p:graphicEl>
                                          </p:spTgt>
                                        </p:tgtEl>
                                      </p:cBhvr>
                                    </p:animEffect>
                                  </p:childTnLst>
                                </p:cTn>
                              </p:par>
                            </p:childTnLst>
                          </p:cTn>
                        </p:par>
                        <p:par>
                          <p:cTn id="108" fill="hold">
                            <p:stCondLst>
                              <p:cond delay="13000"/>
                            </p:stCondLst>
                            <p:childTnLst>
                              <p:par>
                                <p:cTn id="109" presetID="22" presetClass="entr" presetSubtype="1" fill="hold" grpId="0" nodeType="afterEffect">
                                  <p:stCondLst>
                                    <p:cond delay="0"/>
                                  </p:stCondLst>
                                  <p:childTnLst>
                                    <p:set>
                                      <p:cBhvr>
                                        <p:cTn id="110" dur="1" fill="hold">
                                          <p:stCondLst>
                                            <p:cond delay="0"/>
                                          </p:stCondLst>
                                        </p:cTn>
                                        <p:tgtEl>
                                          <p:spTgt spid="2">
                                            <p:graphicEl>
                                              <a:dgm id="{310AF326-395C-4B5A-A52C-A84139AEE262}"/>
                                            </p:graphicEl>
                                          </p:spTgt>
                                        </p:tgtEl>
                                        <p:attrNameLst>
                                          <p:attrName>style.visibility</p:attrName>
                                        </p:attrNameLst>
                                      </p:cBhvr>
                                      <p:to>
                                        <p:strVal val="visible"/>
                                      </p:to>
                                    </p:set>
                                    <p:animEffect transition="in" filter="wipe(up)">
                                      <p:cBhvr>
                                        <p:cTn id="111" dur="500"/>
                                        <p:tgtEl>
                                          <p:spTgt spid="2">
                                            <p:graphicEl>
                                              <a:dgm id="{310AF326-395C-4B5A-A52C-A84139AEE262}"/>
                                            </p:graphicEl>
                                          </p:spTgt>
                                        </p:tgtEl>
                                      </p:cBhvr>
                                    </p:animEffect>
                                  </p:childTnLst>
                                </p:cTn>
                              </p:par>
                            </p:childTnLst>
                          </p:cTn>
                        </p:par>
                        <p:par>
                          <p:cTn id="112" fill="hold">
                            <p:stCondLst>
                              <p:cond delay="13500"/>
                            </p:stCondLst>
                            <p:childTnLst>
                              <p:par>
                                <p:cTn id="113" presetID="22" presetClass="entr" presetSubtype="1" fill="hold" grpId="0" nodeType="afterEffect">
                                  <p:stCondLst>
                                    <p:cond delay="0"/>
                                  </p:stCondLst>
                                  <p:childTnLst>
                                    <p:set>
                                      <p:cBhvr>
                                        <p:cTn id="114" dur="1" fill="hold">
                                          <p:stCondLst>
                                            <p:cond delay="0"/>
                                          </p:stCondLst>
                                        </p:cTn>
                                        <p:tgtEl>
                                          <p:spTgt spid="2">
                                            <p:graphicEl>
                                              <a:dgm id="{3F651334-D96D-4BE1-99EB-8ACEB0730255}"/>
                                            </p:graphicEl>
                                          </p:spTgt>
                                        </p:tgtEl>
                                        <p:attrNameLst>
                                          <p:attrName>style.visibility</p:attrName>
                                        </p:attrNameLst>
                                      </p:cBhvr>
                                      <p:to>
                                        <p:strVal val="visible"/>
                                      </p:to>
                                    </p:set>
                                    <p:animEffect transition="in" filter="wipe(up)">
                                      <p:cBhvr>
                                        <p:cTn id="115" dur="500"/>
                                        <p:tgtEl>
                                          <p:spTgt spid="2">
                                            <p:graphicEl>
                                              <a:dgm id="{3F651334-D96D-4BE1-99EB-8ACEB0730255}"/>
                                            </p:graphicEl>
                                          </p:spTgt>
                                        </p:tgtEl>
                                      </p:cBhvr>
                                    </p:animEffect>
                                  </p:childTnLst>
                                </p:cTn>
                              </p:par>
                            </p:childTnLst>
                          </p:cTn>
                        </p:par>
                        <p:par>
                          <p:cTn id="116" fill="hold">
                            <p:stCondLst>
                              <p:cond delay="14000"/>
                            </p:stCondLst>
                            <p:childTnLst>
                              <p:par>
                                <p:cTn id="117" presetID="22" presetClass="entr" presetSubtype="1" fill="hold" grpId="0" nodeType="afterEffect">
                                  <p:stCondLst>
                                    <p:cond delay="0"/>
                                  </p:stCondLst>
                                  <p:childTnLst>
                                    <p:set>
                                      <p:cBhvr>
                                        <p:cTn id="118" dur="1" fill="hold">
                                          <p:stCondLst>
                                            <p:cond delay="0"/>
                                          </p:stCondLst>
                                        </p:cTn>
                                        <p:tgtEl>
                                          <p:spTgt spid="2">
                                            <p:graphicEl>
                                              <a:dgm id="{577A8D08-77DF-422B-B624-039EB27CBBDD}"/>
                                            </p:graphicEl>
                                          </p:spTgt>
                                        </p:tgtEl>
                                        <p:attrNameLst>
                                          <p:attrName>style.visibility</p:attrName>
                                        </p:attrNameLst>
                                      </p:cBhvr>
                                      <p:to>
                                        <p:strVal val="visible"/>
                                      </p:to>
                                    </p:set>
                                    <p:animEffect transition="in" filter="wipe(up)">
                                      <p:cBhvr>
                                        <p:cTn id="119" dur="500"/>
                                        <p:tgtEl>
                                          <p:spTgt spid="2">
                                            <p:graphicEl>
                                              <a:dgm id="{577A8D08-77DF-422B-B624-039EB27CBBDD}"/>
                                            </p:graphicEl>
                                          </p:spTgt>
                                        </p:tgtEl>
                                      </p:cBhvr>
                                    </p:animEffect>
                                  </p:childTnLst>
                                </p:cTn>
                              </p:par>
                            </p:childTnLst>
                          </p:cTn>
                        </p:par>
                        <p:par>
                          <p:cTn id="120" fill="hold">
                            <p:stCondLst>
                              <p:cond delay="14500"/>
                            </p:stCondLst>
                            <p:childTnLst>
                              <p:par>
                                <p:cTn id="121" presetID="22" presetClass="entr" presetSubtype="1" fill="hold" grpId="0" nodeType="afterEffect">
                                  <p:stCondLst>
                                    <p:cond delay="0"/>
                                  </p:stCondLst>
                                  <p:childTnLst>
                                    <p:set>
                                      <p:cBhvr>
                                        <p:cTn id="122" dur="1" fill="hold">
                                          <p:stCondLst>
                                            <p:cond delay="0"/>
                                          </p:stCondLst>
                                        </p:cTn>
                                        <p:tgtEl>
                                          <p:spTgt spid="2">
                                            <p:graphicEl>
                                              <a:dgm id="{1F24BB10-C223-4313-B27F-B22B096A44BB}"/>
                                            </p:graphicEl>
                                          </p:spTgt>
                                        </p:tgtEl>
                                        <p:attrNameLst>
                                          <p:attrName>style.visibility</p:attrName>
                                        </p:attrNameLst>
                                      </p:cBhvr>
                                      <p:to>
                                        <p:strVal val="visible"/>
                                      </p:to>
                                    </p:set>
                                    <p:animEffect transition="in" filter="wipe(up)">
                                      <p:cBhvr>
                                        <p:cTn id="123" dur="500"/>
                                        <p:tgtEl>
                                          <p:spTgt spid="2">
                                            <p:graphicEl>
                                              <a:dgm id="{1F24BB10-C223-4313-B27F-B22B096A44BB}"/>
                                            </p:graphicEl>
                                          </p:spTgt>
                                        </p:tgtEl>
                                      </p:cBhvr>
                                    </p:animEffect>
                                  </p:childTnLst>
                                </p:cTn>
                              </p:par>
                            </p:childTnLst>
                          </p:cTn>
                        </p:par>
                        <p:par>
                          <p:cTn id="124" fill="hold">
                            <p:stCondLst>
                              <p:cond delay="15000"/>
                            </p:stCondLst>
                            <p:childTnLst>
                              <p:par>
                                <p:cTn id="125" presetID="22" presetClass="entr" presetSubtype="1" fill="hold" grpId="0" nodeType="afterEffect">
                                  <p:stCondLst>
                                    <p:cond delay="0"/>
                                  </p:stCondLst>
                                  <p:childTnLst>
                                    <p:set>
                                      <p:cBhvr>
                                        <p:cTn id="126" dur="1" fill="hold">
                                          <p:stCondLst>
                                            <p:cond delay="0"/>
                                          </p:stCondLst>
                                        </p:cTn>
                                        <p:tgtEl>
                                          <p:spTgt spid="2">
                                            <p:graphicEl>
                                              <a:dgm id="{209EA2A0-2FC8-4C66-ADB3-CFD62EB58D22}"/>
                                            </p:graphicEl>
                                          </p:spTgt>
                                        </p:tgtEl>
                                        <p:attrNameLst>
                                          <p:attrName>style.visibility</p:attrName>
                                        </p:attrNameLst>
                                      </p:cBhvr>
                                      <p:to>
                                        <p:strVal val="visible"/>
                                      </p:to>
                                    </p:set>
                                    <p:animEffect transition="in" filter="wipe(up)">
                                      <p:cBhvr>
                                        <p:cTn id="127" dur="500"/>
                                        <p:tgtEl>
                                          <p:spTgt spid="2">
                                            <p:graphicEl>
                                              <a:dgm id="{209EA2A0-2FC8-4C66-ADB3-CFD62EB58D22}"/>
                                            </p:graphicEl>
                                          </p:spTgt>
                                        </p:tgtEl>
                                      </p:cBhvr>
                                    </p:animEffect>
                                  </p:childTnLst>
                                </p:cTn>
                              </p:par>
                            </p:childTnLst>
                          </p:cTn>
                        </p:par>
                        <p:par>
                          <p:cTn id="128" fill="hold">
                            <p:stCondLst>
                              <p:cond delay="15500"/>
                            </p:stCondLst>
                            <p:childTnLst>
                              <p:par>
                                <p:cTn id="129" presetID="22" presetClass="entr" presetSubtype="1" fill="hold" grpId="0" nodeType="afterEffect">
                                  <p:stCondLst>
                                    <p:cond delay="0"/>
                                  </p:stCondLst>
                                  <p:childTnLst>
                                    <p:set>
                                      <p:cBhvr>
                                        <p:cTn id="130" dur="1" fill="hold">
                                          <p:stCondLst>
                                            <p:cond delay="0"/>
                                          </p:stCondLst>
                                        </p:cTn>
                                        <p:tgtEl>
                                          <p:spTgt spid="2">
                                            <p:graphicEl>
                                              <a:dgm id="{040FA375-1DAC-451B-9006-6D2AEC512B53}"/>
                                            </p:graphicEl>
                                          </p:spTgt>
                                        </p:tgtEl>
                                        <p:attrNameLst>
                                          <p:attrName>style.visibility</p:attrName>
                                        </p:attrNameLst>
                                      </p:cBhvr>
                                      <p:to>
                                        <p:strVal val="visible"/>
                                      </p:to>
                                    </p:set>
                                    <p:animEffect transition="in" filter="wipe(up)">
                                      <p:cBhvr>
                                        <p:cTn id="131" dur="500"/>
                                        <p:tgtEl>
                                          <p:spTgt spid="2">
                                            <p:graphicEl>
                                              <a:dgm id="{040FA375-1DAC-451B-9006-6D2AEC512B53}"/>
                                            </p:graphicEl>
                                          </p:spTgt>
                                        </p:tgtEl>
                                      </p:cBhvr>
                                    </p:animEffect>
                                  </p:childTnLst>
                                </p:cTn>
                              </p:par>
                            </p:childTnLst>
                          </p:cTn>
                        </p:par>
                        <p:par>
                          <p:cTn id="132" fill="hold">
                            <p:stCondLst>
                              <p:cond delay="16000"/>
                            </p:stCondLst>
                            <p:childTnLst>
                              <p:par>
                                <p:cTn id="133" presetID="22" presetClass="entr" presetSubtype="1" fill="hold" grpId="0" nodeType="afterEffect">
                                  <p:stCondLst>
                                    <p:cond delay="0"/>
                                  </p:stCondLst>
                                  <p:childTnLst>
                                    <p:set>
                                      <p:cBhvr>
                                        <p:cTn id="134" dur="1" fill="hold">
                                          <p:stCondLst>
                                            <p:cond delay="0"/>
                                          </p:stCondLst>
                                        </p:cTn>
                                        <p:tgtEl>
                                          <p:spTgt spid="2">
                                            <p:graphicEl>
                                              <a:dgm id="{B3C86468-A461-40A6-99BD-FE6C9A9B679C}"/>
                                            </p:graphicEl>
                                          </p:spTgt>
                                        </p:tgtEl>
                                        <p:attrNameLst>
                                          <p:attrName>style.visibility</p:attrName>
                                        </p:attrNameLst>
                                      </p:cBhvr>
                                      <p:to>
                                        <p:strVal val="visible"/>
                                      </p:to>
                                    </p:set>
                                    <p:animEffect transition="in" filter="wipe(up)">
                                      <p:cBhvr>
                                        <p:cTn id="135" dur="500"/>
                                        <p:tgtEl>
                                          <p:spTgt spid="2">
                                            <p:graphicEl>
                                              <a:dgm id="{B3C86468-A461-40A6-99BD-FE6C9A9B679C}"/>
                                            </p:graphicEl>
                                          </p:spTgt>
                                        </p:tgtEl>
                                      </p:cBhvr>
                                    </p:animEffect>
                                  </p:childTnLst>
                                </p:cTn>
                              </p:par>
                            </p:childTnLst>
                          </p:cTn>
                        </p:par>
                        <p:par>
                          <p:cTn id="136" fill="hold">
                            <p:stCondLst>
                              <p:cond delay="16500"/>
                            </p:stCondLst>
                            <p:childTnLst>
                              <p:par>
                                <p:cTn id="137" presetID="22" presetClass="entr" presetSubtype="1" fill="hold" grpId="0" nodeType="afterEffect">
                                  <p:stCondLst>
                                    <p:cond delay="0"/>
                                  </p:stCondLst>
                                  <p:childTnLst>
                                    <p:set>
                                      <p:cBhvr>
                                        <p:cTn id="138" dur="1" fill="hold">
                                          <p:stCondLst>
                                            <p:cond delay="0"/>
                                          </p:stCondLst>
                                        </p:cTn>
                                        <p:tgtEl>
                                          <p:spTgt spid="2">
                                            <p:graphicEl>
                                              <a:dgm id="{DFEAFD05-4A15-4A75-9689-4D2CCC988AF9}"/>
                                            </p:graphicEl>
                                          </p:spTgt>
                                        </p:tgtEl>
                                        <p:attrNameLst>
                                          <p:attrName>style.visibility</p:attrName>
                                        </p:attrNameLst>
                                      </p:cBhvr>
                                      <p:to>
                                        <p:strVal val="visible"/>
                                      </p:to>
                                    </p:set>
                                    <p:animEffect transition="in" filter="wipe(up)">
                                      <p:cBhvr>
                                        <p:cTn id="139" dur="500"/>
                                        <p:tgtEl>
                                          <p:spTgt spid="2">
                                            <p:graphicEl>
                                              <a:dgm id="{DFEAFD05-4A15-4A75-9689-4D2CCC988AF9}"/>
                                            </p:graphicEl>
                                          </p:spTgt>
                                        </p:tgtEl>
                                      </p:cBhvr>
                                    </p:animEffect>
                                  </p:childTnLst>
                                </p:cTn>
                              </p:par>
                            </p:childTnLst>
                          </p:cTn>
                        </p:par>
                        <p:par>
                          <p:cTn id="140" fill="hold">
                            <p:stCondLst>
                              <p:cond delay="17000"/>
                            </p:stCondLst>
                            <p:childTnLst>
                              <p:par>
                                <p:cTn id="141" presetID="22" presetClass="entr" presetSubtype="1" fill="hold" grpId="0" nodeType="afterEffect">
                                  <p:stCondLst>
                                    <p:cond delay="0"/>
                                  </p:stCondLst>
                                  <p:childTnLst>
                                    <p:set>
                                      <p:cBhvr>
                                        <p:cTn id="142" dur="1" fill="hold">
                                          <p:stCondLst>
                                            <p:cond delay="0"/>
                                          </p:stCondLst>
                                        </p:cTn>
                                        <p:tgtEl>
                                          <p:spTgt spid="2">
                                            <p:graphicEl>
                                              <a:dgm id="{0165315F-5017-48A8-A4EA-EB23A9CBFD1B}"/>
                                            </p:graphicEl>
                                          </p:spTgt>
                                        </p:tgtEl>
                                        <p:attrNameLst>
                                          <p:attrName>style.visibility</p:attrName>
                                        </p:attrNameLst>
                                      </p:cBhvr>
                                      <p:to>
                                        <p:strVal val="visible"/>
                                      </p:to>
                                    </p:set>
                                    <p:animEffect transition="in" filter="wipe(up)">
                                      <p:cBhvr>
                                        <p:cTn id="143" dur="500"/>
                                        <p:tgtEl>
                                          <p:spTgt spid="2">
                                            <p:graphicEl>
                                              <a:dgm id="{0165315F-5017-48A8-A4EA-EB23A9CBFD1B}"/>
                                            </p:graphicEl>
                                          </p:spTgt>
                                        </p:tgtEl>
                                      </p:cBhvr>
                                    </p:animEffect>
                                  </p:childTnLst>
                                </p:cTn>
                              </p:par>
                            </p:childTnLst>
                          </p:cTn>
                        </p:par>
                        <p:par>
                          <p:cTn id="144" fill="hold">
                            <p:stCondLst>
                              <p:cond delay="17500"/>
                            </p:stCondLst>
                            <p:childTnLst>
                              <p:par>
                                <p:cTn id="145" presetID="22" presetClass="entr" presetSubtype="1" fill="hold" grpId="0" nodeType="afterEffect">
                                  <p:stCondLst>
                                    <p:cond delay="0"/>
                                  </p:stCondLst>
                                  <p:childTnLst>
                                    <p:set>
                                      <p:cBhvr>
                                        <p:cTn id="146" dur="1" fill="hold">
                                          <p:stCondLst>
                                            <p:cond delay="0"/>
                                          </p:stCondLst>
                                        </p:cTn>
                                        <p:tgtEl>
                                          <p:spTgt spid="2">
                                            <p:graphicEl>
                                              <a:dgm id="{5C1EA618-23F5-4250-8643-9EEAEBBAAECC}"/>
                                            </p:graphicEl>
                                          </p:spTgt>
                                        </p:tgtEl>
                                        <p:attrNameLst>
                                          <p:attrName>style.visibility</p:attrName>
                                        </p:attrNameLst>
                                      </p:cBhvr>
                                      <p:to>
                                        <p:strVal val="visible"/>
                                      </p:to>
                                    </p:set>
                                    <p:animEffect transition="in" filter="wipe(up)">
                                      <p:cBhvr>
                                        <p:cTn id="147" dur="500"/>
                                        <p:tgtEl>
                                          <p:spTgt spid="2">
                                            <p:graphicEl>
                                              <a:dgm id="{5C1EA618-23F5-4250-8643-9EEAEBBAAECC}"/>
                                            </p:graphicEl>
                                          </p:spTgt>
                                        </p:tgtEl>
                                      </p:cBhvr>
                                    </p:animEffect>
                                  </p:childTnLst>
                                </p:cTn>
                              </p:par>
                            </p:childTnLst>
                          </p:cTn>
                        </p:par>
                        <p:par>
                          <p:cTn id="148" fill="hold">
                            <p:stCondLst>
                              <p:cond delay="18000"/>
                            </p:stCondLst>
                            <p:childTnLst>
                              <p:par>
                                <p:cTn id="149" presetID="22" presetClass="entr" presetSubtype="1" fill="hold" grpId="0" nodeType="afterEffect">
                                  <p:stCondLst>
                                    <p:cond delay="0"/>
                                  </p:stCondLst>
                                  <p:childTnLst>
                                    <p:set>
                                      <p:cBhvr>
                                        <p:cTn id="150" dur="1" fill="hold">
                                          <p:stCondLst>
                                            <p:cond delay="0"/>
                                          </p:stCondLst>
                                        </p:cTn>
                                        <p:tgtEl>
                                          <p:spTgt spid="2">
                                            <p:graphicEl>
                                              <a:dgm id="{8E387308-5884-476C-A86D-2081CBBA7F30}"/>
                                            </p:graphicEl>
                                          </p:spTgt>
                                        </p:tgtEl>
                                        <p:attrNameLst>
                                          <p:attrName>style.visibility</p:attrName>
                                        </p:attrNameLst>
                                      </p:cBhvr>
                                      <p:to>
                                        <p:strVal val="visible"/>
                                      </p:to>
                                    </p:set>
                                    <p:animEffect transition="in" filter="wipe(up)">
                                      <p:cBhvr>
                                        <p:cTn id="151" dur="500"/>
                                        <p:tgtEl>
                                          <p:spTgt spid="2">
                                            <p:graphicEl>
                                              <a:dgm id="{8E387308-5884-476C-A86D-2081CBBA7F30}"/>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Sub>
          <a:bldDgm bld="lvlOne"/>
        </p:bldSub>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239" y="2684309"/>
            <a:ext cx="11637012" cy="1489382"/>
          </a:xfrm>
        </p:spPr>
        <p:txBody>
          <a:bodyPr/>
          <a:lstStyle/>
          <a:p>
            <a:r>
              <a:rPr lang="en-GB" dirty="0">
                <a:latin typeface="Segoe UI Light" panose="020B0502040204020203" pitchFamily="34" charset="0"/>
                <a:cs typeface="Segoe UI Light" panose="020B0502040204020203" pitchFamily="34" charset="0"/>
              </a:rPr>
              <a:t>Each family offers its own shell</a:t>
            </a:r>
            <a:br>
              <a:rPr lang="en-GB" dirty="0">
                <a:latin typeface="Segoe UI Light" panose="020B0502040204020203" pitchFamily="34" charset="0"/>
                <a:cs typeface="Segoe UI Light" panose="020B0502040204020203" pitchFamily="34" charset="0"/>
              </a:rPr>
            </a:br>
            <a:r>
              <a:rPr lang="en-GB" dirty="0">
                <a:latin typeface="Segoe UI Light" panose="020B0502040204020203" pitchFamily="34" charset="0"/>
                <a:cs typeface="Segoe UI Light" panose="020B0502040204020203" pitchFamily="34" charset="0"/>
              </a:rPr>
              <a:t>and adds features to those it inherits</a:t>
            </a: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5250175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16076" y="2238872"/>
            <a:ext cx="11106686" cy="999313"/>
          </a:xfrm>
        </p:spPr>
        <p:txBody>
          <a:bodyPr/>
          <a:lstStyle/>
          <a:p>
            <a:r>
              <a:rPr lang="en-GB" dirty="0"/>
              <a:t>Adaptive code</a:t>
            </a:r>
          </a:p>
        </p:txBody>
      </p:sp>
    </p:spTree>
    <p:extLst>
      <p:ext uri="{BB962C8B-B14F-4D97-AF65-F5344CB8AC3E}">
        <p14:creationId xmlns:p14="http://schemas.microsoft.com/office/powerpoint/2010/main" val="297960300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Platform extensions</a:t>
            </a:r>
            <a:br>
              <a:rPr lang="en-GB" dirty="0"/>
            </a:br>
            <a:endParaRPr lang="en-GB" dirty="0"/>
          </a:p>
        </p:txBody>
      </p:sp>
      <p:sp>
        <p:nvSpPr>
          <p:cNvPr id="3" name="Text Placeholder 2"/>
          <p:cNvSpPr>
            <a:spLocks noGrp="1"/>
          </p:cNvSpPr>
          <p:nvPr>
            <p:ph type="body" sz="quarter" idx="10"/>
          </p:nvPr>
        </p:nvSpPr>
        <p:spPr/>
        <p:txBody>
          <a:bodyPr/>
          <a:lstStyle/>
          <a:p>
            <a:r>
              <a:rPr lang="en-GB" dirty="0"/>
              <a:t>Device-specific API</a:t>
            </a:r>
          </a:p>
          <a:p>
            <a:pPr lvl="1"/>
            <a:r>
              <a:rPr lang="en-GB" dirty="0"/>
              <a:t>Family-specific capabilities</a:t>
            </a:r>
          </a:p>
          <a:p>
            <a:pPr lvl="1"/>
            <a:r>
              <a:rPr lang="en-GB" dirty="0"/>
              <a:t>Compatible across devices</a:t>
            </a:r>
          </a:p>
          <a:p>
            <a:pPr lvl="1"/>
            <a:r>
              <a:rPr lang="en-GB" dirty="0"/>
              <a:t>Unique update cadence</a:t>
            </a:r>
          </a:p>
          <a:p>
            <a:endParaRPr lang="en-GB" dirty="0"/>
          </a:p>
          <a:p>
            <a:endParaRPr lang="en-GB" dirty="0"/>
          </a:p>
          <a:p>
            <a:endParaRPr lang="en-GB" dirty="0"/>
          </a:p>
        </p:txBody>
      </p:sp>
      <p:grpSp>
        <p:nvGrpSpPr>
          <p:cNvPr id="5" name="Group 4"/>
          <p:cNvGrpSpPr/>
          <p:nvPr/>
        </p:nvGrpSpPr>
        <p:grpSpPr>
          <a:xfrm>
            <a:off x="7013409" y="3649977"/>
            <a:ext cx="4574659" cy="2619934"/>
            <a:chOff x="5904690" y="3144065"/>
            <a:chExt cx="5885233" cy="3042726"/>
          </a:xfrm>
        </p:grpSpPr>
        <p:sp>
          <p:nvSpPr>
            <p:cNvPr id="6" name="Rectangle 5"/>
            <p:cNvSpPr/>
            <p:nvPr/>
          </p:nvSpPr>
          <p:spPr>
            <a:xfrm>
              <a:off x="7918315" y="5262664"/>
              <a:ext cx="1857983" cy="92412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033" tIns="109626" rIns="137033" bIns="109626" numCol="1" spcCol="0" rtlCol="0" fromWordArt="0" anchor="ctr" anchorCtr="0" forceAA="0" compatLnSpc="1">
              <a:prstTxWarp prst="textNoShape">
                <a:avLst/>
              </a:prstTxWarp>
              <a:noAutofit/>
            </a:bodyPr>
            <a:lstStyle/>
            <a:p>
              <a:pPr algn="ctr">
                <a:lnSpc>
                  <a:spcPct val="90000"/>
                </a:lnSpc>
                <a:spcBef>
                  <a:spcPts val="599"/>
                </a:spcBef>
              </a:pPr>
              <a:r>
                <a:rPr lang="en-US" sz="1998" dirty="0"/>
                <a:t>Phone</a:t>
              </a:r>
            </a:p>
            <a:p>
              <a:pPr algn="ctr">
                <a:lnSpc>
                  <a:spcPct val="90000"/>
                </a:lnSpc>
                <a:spcBef>
                  <a:spcPts val="599"/>
                </a:spcBef>
              </a:pPr>
              <a:r>
                <a:rPr lang="en-US" sz="1399" dirty="0"/>
                <a:t>Device</a:t>
              </a:r>
              <a:endParaRPr lang="en-US" sz="1998" dirty="0"/>
            </a:p>
          </p:txBody>
        </p:sp>
        <p:sp>
          <p:nvSpPr>
            <p:cNvPr id="7" name="Rectangle 6"/>
            <p:cNvSpPr/>
            <p:nvPr/>
          </p:nvSpPr>
          <p:spPr>
            <a:xfrm>
              <a:off x="9931940" y="5262663"/>
              <a:ext cx="1857983" cy="92412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033" tIns="109626" rIns="137033" bIns="109626" numCol="1" spcCol="0" rtlCol="0" fromWordArt="0" anchor="ctr" anchorCtr="0" forceAA="0" compatLnSpc="1">
              <a:prstTxWarp prst="textNoShape">
                <a:avLst/>
              </a:prstTxWarp>
              <a:noAutofit/>
            </a:bodyPr>
            <a:lstStyle/>
            <a:p>
              <a:pPr algn="ctr">
                <a:lnSpc>
                  <a:spcPct val="90000"/>
                </a:lnSpc>
                <a:spcBef>
                  <a:spcPts val="599"/>
                </a:spcBef>
              </a:pPr>
              <a:r>
                <a:rPr lang="en-US" sz="1998" dirty="0"/>
                <a:t>Xbox</a:t>
              </a:r>
            </a:p>
            <a:p>
              <a:pPr algn="ctr">
                <a:lnSpc>
                  <a:spcPct val="90000"/>
                </a:lnSpc>
                <a:spcBef>
                  <a:spcPts val="599"/>
                </a:spcBef>
              </a:pPr>
              <a:r>
                <a:rPr lang="en-US" sz="1399" dirty="0"/>
                <a:t>Device</a:t>
              </a:r>
              <a:endParaRPr lang="en-US" sz="1998" dirty="0"/>
            </a:p>
          </p:txBody>
        </p:sp>
        <p:sp>
          <p:nvSpPr>
            <p:cNvPr id="11" name="Rectangle 10"/>
            <p:cNvSpPr/>
            <p:nvPr/>
          </p:nvSpPr>
          <p:spPr>
            <a:xfrm>
              <a:off x="5904690" y="5262664"/>
              <a:ext cx="1857983" cy="92412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033" tIns="109626" rIns="137033" bIns="109626" numCol="1" spcCol="0" rtlCol="0" fromWordArt="0" anchor="ctr" anchorCtr="0" forceAA="0" compatLnSpc="1">
              <a:prstTxWarp prst="textNoShape">
                <a:avLst/>
              </a:prstTxWarp>
              <a:noAutofit/>
            </a:bodyPr>
            <a:lstStyle/>
            <a:p>
              <a:pPr algn="ctr">
                <a:lnSpc>
                  <a:spcPct val="90000"/>
                </a:lnSpc>
                <a:spcBef>
                  <a:spcPts val="599"/>
                </a:spcBef>
              </a:pPr>
              <a:r>
                <a:rPr lang="en-US" sz="1998" dirty="0"/>
                <a:t>Desktop</a:t>
              </a:r>
            </a:p>
            <a:p>
              <a:pPr algn="ctr">
                <a:lnSpc>
                  <a:spcPct val="90000"/>
                </a:lnSpc>
                <a:spcBef>
                  <a:spcPts val="599"/>
                </a:spcBef>
              </a:pPr>
              <a:r>
                <a:rPr lang="en-US" sz="1399" dirty="0"/>
                <a:t>Device</a:t>
              </a:r>
              <a:endParaRPr lang="en-US" sz="1998" dirty="0"/>
            </a:p>
          </p:txBody>
        </p:sp>
        <p:sp>
          <p:nvSpPr>
            <p:cNvPr id="12" name="Rectangle 11"/>
            <p:cNvSpPr/>
            <p:nvPr/>
          </p:nvSpPr>
          <p:spPr>
            <a:xfrm>
              <a:off x="5904690" y="4202349"/>
              <a:ext cx="5885233" cy="924127"/>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033" tIns="109626" rIns="137033" bIns="109626" numCol="1" spcCol="0" rtlCol="0" fromWordArt="0" anchor="ctr" anchorCtr="0" forceAA="0" compatLnSpc="1">
              <a:prstTxWarp prst="textNoShape">
                <a:avLst/>
              </a:prstTxWarp>
              <a:noAutofit/>
            </a:bodyPr>
            <a:lstStyle/>
            <a:p>
              <a:pPr algn="ctr">
                <a:lnSpc>
                  <a:spcPct val="90000"/>
                </a:lnSpc>
                <a:spcBef>
                  <a:spcPts val="599"/>
                </a:spcBef>
              </a:pPr>
              <a:r>
                <a:rPr lang="en-US" sz="1998" dirty="0"/>
                <a:t>Windows Core</a:t>
              </a:r>
            </a:p>
          </p:txBody>
        </p:sp>
        <p:sp>
          <p:nvSpPr>
            <p:cNvPr id="13" name="Rectangle 12"/>
            <p:cNvSpPr/>
            <p:nvPr/>
          </p:nvSpPr>
          <p:spPr>
            <a:xfrm>
              <a:off x="5904690" y="3144065"/>
              <a:ext cx="5885233" cy="92412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033" tIns="109626" rIns="137033" bIns="109626" numCol="1" spcCol="0" rtlCol="0" fromWordArt="0" anchor="ctr" anchorCtr="0" forceAA="0" compatLnSpc="1">
              <a:prstTxWarp prst="textNoShape">
                <a:avLst/>
              </a:prstTxWarp>
              <a:noAutofit/>
            </a:bodyPr>
            <a:lstStyle/>
            <a:p>
              <a:pPr algn="ctr">
                <a:lnSpc>
                  <a:spcPct val="90000"/>
                </a:lnSpc>
                <a:spcBef>
                  <a:spcPts val="599"/>
                </a:spcBef>
              </a:pPr>
              <a:r>
                <a:rPr lang="en-US" sz="1998" dirty="0"/>
                <a:t>Universal Windows Platform</a:t>
              </a:r>
            </a:p>
          </p:txBody>
        </p:sp>
      </p:grpSp>
      <p:sp>
        <p:nvSpPr>
          <p:cNvPr id="14" name="Rectangle 13"/>
          <p:cNvSpPr/>
          <p:nvPr/>
        </p:nvSpPr>
        <p:spPr>
          <a:xfrm>
            <a:off x="7013408" y="1807674"/>
            <a:ext cx="4574660" cy="79571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109626" rIns="0" bIns="109626" numCol="1" spcCol="0" rtlCol="0" fromWordArt="0" anchor="ctr" anchorCtr="0" forceAA="0" compatLnSpc="1">
            <a:prstTxWarp prst="textNoShape">
              <a:avLst/>
            </a:prstTxWarp>
            <a:noAutofit/>
          </a:bodyPr>
          <a:lstStyle/>
          <a:p>
            <a:pPr algn="ctr">
              <a:lnSpc>
                <a:spcPct val="90000"/>
              </a:lnSpc>
              <a:spcBef>
                <a:spcPts val="599"/>
              </a:spcBef>
            </a:pPr>
            <a:r>
              <a:rPr lang="en-US" sz="1998" dirty="0"/>
              <a:t>Windows App</a:t>
            </a:r>
          </a:p>
        </p:txBody>
      </p:sp>
      <p:sp>
        <p:nvSpPr>
          <p:cNvPr id="15" name="Snip Diagonal Corner Rectangle 14"/>
          <p:cNvSpPr/>
          <p:nvPr/>
        </p:nvSpPr>
        <p:spPr>
          <a:xfrm>
            <a:off x="8578622" y="2720658"/>
            <a:ext cx="1444232" cy="795718"/>
          </a:xfrm>
          <a:prstGeom prst="snip2Diag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033" tIns="109626" rIns="137033" bIns="109626" numCol="1" spcCol="0" rtlCol="0" fromWordArt="0" anchor="ctr" anchorCtr="0" forceAA="0" compatLnSpc="1">
            <a:prstTxWarp prst="textNoShape">
              <a:avLst/>
            </a:prstTxWarp>
            <a:noAutofit/>
          </a:bodyPr>
          <a:lstStyle/>
          <a:p>
            <a:pPr algn="ctr">
              <a:lnSpc>
                <a:spcPct val="90000"/>
              </a:lnSpc>
              <a:spcBef>
                <a:spcPts val="599"/>
              </a:spcBef>
            </a:pPr>
            <a:r>
              <a:rPr lang="en-US" sz="1998" dirty="0">
                <a:solidFill>
                  <a:schemeClr val="tx2">
                    <a:lumMod val="25000"/>
                  </a:schemeClr>
                </a:solidFill>
              </a:rPr>
              <a:t>Phone</a:t>
            </a:r>
          </a:p>
          <a:p>
            <a:pPr algn="ctr">
              <a:lnSpc>
                <a:spcPct val="90000"/>
              </a:lnSpc>
              <a:spcBef>
                <a:spcPts val="599"/>
              </a:spcBef>
            </a:pPr>
            <a:r>
              <a:rPr lang="en-US" sz="1399" dirty="0">
                <a:solidFill>
                  <a:schemeClr val="tx2">
                    <a:lumMod val="25000"/>
                  </a:schemeClr>
                </a:solidFill>
              </a:rPr>
              <a:t>extension</a:t>
            </a:r>
            <a:endParaRPr lang="en-US" sz="1998" dirty="0">
              <a:solidFill>
                <a:schemeClr val="tx2">
                  <a:lumMod val="25000"/>
                </a:schemeClr>
              </a:solidFill>
            </a:endParaRPr>
          </a:p>
        </p:txBody>
      </p:sp>
      <p:sp>
        <p:nvSpPr>
          <p:cNvPr id="16" name="Snip Diagonal Corner Rectangle 15"/>
          <p:cNvSpPr/>
          <p:nvPr/>
        </p:nvSpPr>
        <p:spPr>
          <a:xfrm>
            <a:off x="10143836" y="2720657"/>
            <a:ext cx="1444232" cy="795718"/>
          </a:xfrm>
          <a:prstGeom prst="snip2Diag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033" tIns="109626" rIns="137033" bIns="109626" numCol="1" spcCol="0" rtlCol="0" fromWordArt="0" anchor="ctr" anchorCtr="0" forceAA="0" compatLnSpc="1">
            <a:prstTxWarp prst="textNoShape">
              <a:avLst/>
            </a:prstTxWarp>
            <a:noAutofit/>
          </a:bodyPr>
          <a:lstStyle/>
          <a:p>
            <a:pPr algn="ctr">
              <a:lnSpc>
                <a:spcPct val="90000"/>
              </a:lnSpc>
              <a:spcBef>
                <a:spcPts val="599"/>
              </a:spcBef>
            </a:pPr>
            <a:r>
              <a:rPr lang="en-US" sz="1998" dirty="0">
                <a:solidFill>
                  <a:schemeClr val="tx2">
                    <a:lumMod val="25000"/>
                  </a:schemeClr>
                </a:solidFill>
              </a:rPr>
              <a:t>Xbox</a:t>
            </a:r>
          </a:p>
          <a:p>
            <a:pPr algn="ctr">
              <a:lnSpc>
                <a:spcPct val="90000"/>
              </a:lnSpc>
              <a:spcBef>
                <a:spcPts val="599"/>
              </a:spcBef>
            </a:pPr>
            <a:r>
              <a:rPr lang="en-US" sz="1399" dirty="0">
                <a:solidFill>
                  <a:schemeClr val="tx2">
                    <a:lumMod val="25000"/>
                  </a:schemeClr>
                </a:solidFill>
              </a:rPr>
              <a:t>extension</a:t>
            </a:r>
            <a:endParaRPr lang="en-US" sz="1998" dirty="0">
              <a:solidFill>
                <a:schemeClr val="tx2">
                  <a:lumMod val="25000"/>
                </a:schemeClr>
              </a:solidFill>
            </a:endParaRPr>
          </a:p>
        </p:txBody>
      </p:sp>
      <p:sp>
        <p:nvSpPr>
          <p:cNvPr id="17" name="Snip Diagonal Corner Rectangle 16"/>
          <p:cNvSpPr/>
          <p:nvPr/>
        </p:nvSpPr>
        <p:spPr>
          <a:xfrm>
            <a:off x="7013409" y="2720658"/>
            <a:ext cx="1444232" cy="795718"/>
          </a:xfrm>
          <a:prstGeom prst="snip2Diag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033" tIns="109626" rIns="137033" bIns="109626" numCol="1" spcCol="0" rtlCol="0" fromWordArt="0" anchor="ctr" anchorCtr="0" forceAA="0" compatLnSpc="1">
            <a:prstTxWarp prst="textNoShape">
              <a:avLst/>
            </a:prstTxWarp>
            <a:noAutofit/>
          </a:bodyPr>
          <a:lstStyle/>
          <a:p>
            <a:pPr algn="ctr">
              <a:lnSpc>
                <a:spcPct val="90000"/>
              </a:lnSpc>
              <a:spcBef>
                <a:spcPts val="599"/>
              </a:spcBef>
            </a:pPr>
            <a:r>
              <a:rPr lang="en-US" sz="1998" dirty="0">
                <a:solidFill>
                  <a:schemeClr val="tx2">
                    <a:lumMod val="25000"/>
                  </a:schemeClr>
                </a:solidFill>
              </a:rPr>
              <a:t>Desktop</a:t>
            </a:r>
          </a:p>
          <a:p>
            <a:pPr algn="ctr">
              <a:lnSpc>
                <a:spcPct val="90000"/>
              </a:lnSpc>
              <a:spcBef>
                <a:spcPts val="599"/>
              </a:spcBef>
            </a:pPr>
            <a:r>
              <a:rPr lang="en-US" sz="1399" dirty="0">
                <a:solidFill>
                  <a:schemeClr val="tx2">
                    <a:lumMod val="25000"/>
                  </a:schemeClr>
                </a:solidFill>
              </a:rPr>
              <a:t>extension</a:t>
            </a:r>
            <a:endParaRPr lang="en-US" sz="1998" dirty="0">
              <a:solidFill>
                <a:schemeClr val="tx2">
                  <a:lumMod val="25000"/>
                </a:schemeClr>
              </a:solidFill>
            </a:endParaRPr>
          </a:p>
        </p:txBody>
      </p:sp>
      <p:sp>
        <p:nvSpPr>
          <p:cNvPr id="18" name="Chevron 17"/>
          <p:cNvSpPr/>
          <p:nvPr/>
        </p:nvSpPr>
        <p:spPr>
          <a:xfrm>
            <a:off x="6096000" y="2720657"/>
            <a:ext cx="805543" cy="805543"/>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033" tIns="109626" rIns="137033" bIns="109626" numCol="1" spcCol="0" rtlCol="0" fromWordArt="0" anchor="t" anchorCtr="0" forceAA="0" compatLnSpc="1">
            <a:prstTxWarp prst="textNoShape">
              <a:avLst/>
            </a:prstTxWarp>
            <a:noAutofit/>
          </a:bodyPr>
          <a:lstStyle/>
          <a:p>
            <a:pPr algn="ctr">
              <a:lnSpc>
                <a:spcPct val="90000"/>
              </a:lnSpc>
              <a:spcBef>
                <a:spcPts val="599"/>
              </a:spcBef>
            </a:pPr>
            <a:endParaRPr lang="en-US" sz="1998" dirty="0" err="1">
              <a:solidFill>
                <a:schemeClr val="tx1"/>
              </a:solidFill>
            </a:endParaRPr>
          </a:p>
        </p:txBody>
      </p:sp>
      <p:pic>
        <p:nvPicPr>
          <p:cNvPr id="4" name="Picture 3"/>
          <p:cNvPicPr>
            <a:picLocks noChangeAspect="1"/>
          </p:cNvPicPr>
          <p:nvPr/>
        </p:nvPicPr>
        <p:blipFill>
          <a:blip r:embed="rId3"/>
          <a:stretch>
            <a:fillRect/>
          </a:stretch>
        </p:blipFill>
        <p:spPr>
          <a:xfrm>
            <a:off x="248874" y="3067665"/>
            <a:ext cx="5763523" cy="3585703"/>
          </a:xfrm>
          <a:prstGeom prst="rect">
            <a:avLst/>
          </a:prstGeom>
        </p:spPr>
      </p:pic>
    </p:spTree>
    <p:extLst>
      <p:ext uri="{BB962C8B-B14F-4D97-AF65-F5344CB8AC3E}">
        <p14:creationId xmlns:p14="http://schemas.microsoft.com/office/powerpoint/2010/main" val="30808455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wipe(left)">
                                      <p:cBhvr>
                                        <p:cTn id="23" dur="500"/>
                                        <p:tgtEl>
                                          <p:spTgt spid="18"/>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up)">
                                      <p:cBhvr>
                                        <p:cTn id="27" dur="500"/>
                                        <p:tgtEl>
                                          <p:spTgt spid="14"/>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wipe(up)">
                                      <p:cBhvr>
                                        <p:cTn id="31" dur="500"/>
                                        <p:tgtEl>
                                          <p:spTgt spid="17"/>
                                        </p:tgtEl>
                                      </p:cBhvr>
                                    </p:animEffect>
                                  </p:childTnLst>
                                </p:cTn>
                              </p:par>
                            </p:childTnLst>
                          </p:cTn>
                        </p:par>
                        <p:par>
                          <p:cTn id="32" fill="hold">
                            <p:stCondLst>
                              <p:cond delay="3500"/>
                            </p:stCondLst>
                            <p:childTnLst>
                              <p:par>
                                <p:cTn id="33" presetID="22" presetClass="entr" presetSubtype="1" fill="hold" grpId="0"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wipe(up)">
                                      <p:cBhvr>
                                        <p:cTn id="35" dur="500"/>
                                        <p:tgtEl>
                                          <p:spTgt spid="15"/>
                                        </p:tgtEl>
                                      </p:cBhvr>
                                    </p:animEffect>
                                  </p:childTnLst>
                                </p:cTn>
                              </p:par>
                            </p:childTnLst>
                          </p:cTn>
                        </p:par>
                        <p:par>
                          <p:cTn id="36" fill="hold">
                            <p:stCondLst>
                              <p:cond delay="4000"/>
                            </p:stCondLst>
                            <p:childTnLst>
                              <p:par>
                                <p:cTn id="37" presetID="22" presetClass="entr" presetSubtype="1" fill="hold" grpId="0" nodeType="after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wipe(up)">
                                      <p:cBhvr>
                                        <p:cTn id="39" dur="500"/>
                                        <p:tgtEl>
                                          <p:spTgt spid="16"/>
                                        </p:tgtEl>
                                      </p:cBhvr>
                                    </p:animEffect>
                                  </p:childTnLst>
                                </p:cTn>
                              </p:par>
                            </p:childTnLst>
                          </p:cTn>
                        </p:par>
                        <p:par>
                          <p:cTn id="40" fill="hold">
                            <p:stCondLst>
                              <p:cond delay="4500"/>
                            </p:stCondLst>
                            <p:childTnLst>
                              <p:par>
                                <p:cTn id="41" presetID="22" presetClass="entr" presetSubtype="1" fill="hold" nodeType="after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wipe(up)">
                                      <p:cBhvr>
                                        <p:cTn id="43"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4" grpId="0" animBg="1"/>
      <p:bldP spid="15" grpId="0" animBg="1"/>
      <p:bldP spid="16" grpId="0" animBg="1"/>
      <p:bldP spid="17" grpId="0" animBg="1"/>
      <p:bldP spid="1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69239" y="2684309"/>
            <a:ext cx="11637012" cy="1489382"/>
          </a:xfrm>
        </p:spPr>
        <p:txBody>
          <a:bodyPr/>
          <a:lstStyle/>
          <a:p>
            <a:r>
              <a:rPr lang="en-GB" dirty="0"/>
              <a:t>Platform extensions don't invalidate </a:t>
            </a:r>
            <a:br>
              <a:rPr lang="en-GB" dirty="0"/>
            </a:br>
            <a:r>
              <a:rPr lang="en-GB" dirty="0"/>
              <a:t>binaries on other devices</a:t>
            </a:r>
            <a:endParaRPr lang="en-US" dirty="0"/>
          </a:p>
        </p:txBody>
      </p:sp>
    </p:spTree>
    <p:extLst>
      <p:ext uri="{BB962C8B-B14F-4D97-AF65-F5344CB8AC3E}">
        <p14:creationId xmlns:p14="http://schemas.microsoft.com/office/powerpoint/2010/main" val="38860295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1299820" y="2133862"/>
            <a:ext cx="1415452" cy="1415452"/>
          </a:xfrm>
          <a:prstGeom prst="ellipse">
            <a:avLst/>
          </a:prstGeom>
          <a:solidFill>
            <a:schemeClr val="accent1">
              <a:lumMod val="75000"/>
            </a:schemeClr>
          </a:solidFill>
          <a:ln w="38100">
            <a:noFill/>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109626" rIns="0" bIns="109626" numCol="1" spcCol="0" rtlCol="0" fromWordArt="0" anchor="ctr" anchorCtr="0" forceAA="0" compatLnSpc="1">
            <a:prstTxWarp prst="textNoShape">
              <a:avLst/>
            </a:prstTxWarp>
            <a:noAutofit/>
          </a:bodyPr>
          <a:lstStyle/>
          <a:p>
            <a:pPr algn="ctr">
              <a:lnSpc>
                <a:spcPct val="90000"/>
              </a:lnSpc>
              <a:spcBef>
                <a:spcPts val="599"/>
              </a:spcBef>
            </a:pPr>
            <a:r>
              <a:rPr lang="en-US" sz="2398" b="1" dirty="0">
                <a:solidFill>
                  <a:schemeClr val="bg1"/>
                </a:solidFill>
                <a:latin typeface="+mj-lt"/>
              </a:rPr>
              <a:t>UWP</a:t>
            </a:r>
          </a:p>
        </p:txBody>
      </p:sp>
      <p:sp>
        <p:nvSpPr>
          <p:cNvPr id="3" name="Block Arc 2"/>
          <p:cNvSpPr/>
          <p:nvPr/>
        </p:nvSpPr>
        <p:spPr>
          <a:xfrm>
            <a:off x="857491" y="1696336"/>
            <a:ext cx="2288315" cy="2314096"/>
          </a:xfrm>
          <a:prstGeom prst="blockArc">
            <a:avLst>
              <a:gd name="adj1" fmla="val 11043132"/>
              <a:gd name="adj2" fmla="val 16048041"/>
              <a:gd name="adj3" fmla="val 14530"/>
            </a:avLst>
          </a:prstGeom>
          <a:solidFill>
            <a:srgbClr val="00B0F0"/>
          </a:solidFill>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37033" tIns="109626" rIns="137033" bIns="109626" numCol="1" spcCol="0" rtlCol="0" fromWordArt="0" anchor="t" anchorCtr="0" forceAA="0" compatLnSpc="1">
            <a:prstTxWarp prst="textNoShape">
              <a:avLst/>
            </a:prstTxWarp>
            <a:noAutofit/>
          </a:bodyPr>
          <a:lstStyle/>
          <a:p>
            <a:pPr algn="ctr">
              <a:lnSpc>
                <a:spcPct val="90000"/>
              </a:lnSpc>
              <a:spcBef>
                <a:spcPts val="599"/>
              </a:spcBef>
            </a:pPr>
            <a:endParaRPr lang="en-US" sz="1599" dirty="0" err="1">
              <a:solidFill>
                <a:schemeClr val="tx1"/>
              </a:solidFill>
            </a:endParaRPr>
          </a:p>
        </p:txBody>
      </p:sp>
      <p:sp>
        <p:nvSpPr>
          <p:cNvPr id="4" name="Block Arc 3"/>
          <p:cNvSpPr/>
          <p:nvPr/>
        </p:nvSpPr>
        <p:spPr>
          <a:xfrm rot="16200000">
            <a:off x="857491" y="1696336"/>
            <a:ext cx="2288315" cy="2314096"/>
          </a:xfrm>
          <a:prstGeom prst="blockArc">
            <a:avLst>
              <a:gd name="adj1" fmla="val 11043132"/>
              <a:gd name="adj2" fmla="val 16048041"/>
              <a:gd name="adj3" fmla="val 14530"/>
            </a:avLst>
          </a:prstGeom>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37033" tIns="109626" rIns="137033" bIns="109626" numCol="1" spcCol="0" rtlCol="0" fromWordArt="0" anchor="t" anchorCtr="0" forceAA="0" compatLnSpc="1">
            <a:prstTxWarp prst="textNoShape">
              <a:avLst/>
            </a:prstTxWarp>
            <a:noAutofit/>
          </a:bodyPr>
          <a:lstStyle/>
          <a:p>
            <a:pPr algn="ctr">
              <a:lnSpc>
                <a:spcPct val="90000"/>
              </a:lnSpc>
              <a:spcBef>
                <a:spcPts val="599"/>
              </a:spcBef>
            </a:pPr>
            <a:endParaRPr lang="en-US" sz="1599" dirty="0" err="1">
              <a:solidFill>
                <a:schemeClr val="tx1"/>
              </a:solidFill>
            </a:endParaRPr>
          </a:p>
        </p:txBody>
      </p:sp>
      <p:sp>
        <p:nvSpPr>
          <p:cNvPr id="5" name="Block Arc 4"/>
          <p:cNvSpPr/>
          <p:nvPr/>
        </p:nvSpPr>
        <p:spPr>
          <a:xfrm rot="10800000">
            <a:off x="857490" y="1696334"/>
            <a:ext cx="2288315" cy="2314096"/>
          </a:xfrm>
          <a:prstGeom prst="blockArc">
            <a:avLst>
              <a:gd name="adj1" fmla="val 11043132"/>
              <a:gd name="adj2" fmla="val 16048041"/>
              <a:gd name="adj3" fmla="val 14530"/>
            </a:avLst>
          </a:prstGeom>
          <a:noFill/>
          <a:ln w="38100">
            <a:solidFill>
              <a:srgbClr val="6BB700"/>
            </a:solid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137033" tIns="109626" rIns="137033" bIns="109626" numCol="1" spcCol="0" rtlCol="0" fromWordArt="0" anchor="t" anchorCtr="0" forceAA="0" compatLnSpc="1">
            <a:prstTxWarp prst="textNoShape">
              <a:avLst/>
            </a:prstTxWarp>
            <a:noAutofit/>
          </a:bodyPr>
          <a:lstStyle/>
          <a:p>
            <a:pPr algn="ctr">
              <a:lnSpc>
                <a:spcPct val="90000"/>
              </a:lnSpc>
              <a:spcBef>
                <a:spcPts val="599"/>
              </a:spcBef>
            </a:pPr>
            <a:endParaRPr lang="en-US" sz="1599" dirty="0" err="1">
              <a:solidFill>
                <a:schemeClr val="tx1"/>
              </a:solidFill>
            </a:endParaRPr>
          </a:p>
        </p:txBody>
      </p:sp>
      <p:sp>
        <p:nvSpPr>
          <p:cNvPr id="6" name="Block Arc 5"/>
          <p:cNvSpPr/>
          <p:nvPr/>
        </p:nvSpPr>
        <p:spPr>
          <a:xfrm rot="5400000">
            <a:off x="857490" y="1696334"/>
            <a:ext cx="2288315" cy="2314096"/>
          </a:xfrm>
          <a:prstGeom prst="blockArc">
            <a:avLst>
              <a:gd name="adj1" fmla="val 11043132"/>
              <a:gd name="adj2" fmla="val 16048041"/>
              <a:gd name="adj3" fmla="val 14530"/>
            </a:avLst>
          </a:prstGeom>
          <a:ln w="38100"/>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37033" tIns="109626" rIns="137033" bIns="109626" numCol="1" spcCol="0" rtlCol="0" fromWordArt="0" anchor="t" anchorCtr="0" forceAA="0" compatLnSpc="1">
            <a:prstTxWarp prst="textNoShape">
              <a:avLst/>
            </a:prstTxWarp>
            <a:noAutofit/>
          </a:bodyPr>
          <a:lstStyle/>
          <a:p>
            <a:pPr algn="ctr">
              <a:lnSpc>
                <a:spcPct val="90000"/>
              </a:lnSpc>
              <a:spcBef>
                <a:spcPts val="599"/>
              </a:spcBef>
            </a:pPr>
            <a:endParaRPr lang="en-US" sz="1599" dirty="0" err="1">
              <a:solidFill>
                <a:schemeClr val="tx1"/>
              </a:solidFill>
            </a:endParaRPr>
          </a:p>
        </p:txBody>
      </p:sp>
      <p:sp>
        <p:nvSpPr>
          <p:cNvPr id="7" name="Rectangle 6"/>
          <p:cNvSpPr/>
          <p:nvPr/>
        </p:nvSpPr>
        <p:spPr>
          <a:xfrm>
            <a:off x="841424" y="4201817"/>
            <a:ext cx="2371354" cy="466497"/>
          </a:xfrm>
          <a:prstGeom prst="rect">
            <a:avLst/>
          </a:prstGeom>
          <a:solidFill>
            <a:schemeClr val="accent5">
              <a:lumMod val="5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37033" tIns="109626" rIns="137033" bIns="109626" numCol="1" spcCol="0" rtlCol="0" fromWordArt="0" anchor="ctr" anchorCtr="0" forceAA="0" compatLnSpc="1">
            <a:prstTxWarp prst="textNoShape">
              <a:avLst/>
            </a:prstTxWarp>
            <a:noAutofit/>
          </a:bodyPr>
          <a:lstStyle/>
          <a:p>
            <a:pPr algn="ctr">
              <a:lnSpc>
                <a:spcPct val="90000"/>
              </a:lnSpc>
              <a:spcBef>
                <a:spcPts val="599"/>
              </a:spcBef>
            </a:pPr>
            <a:r>
              <a:rPr lang="en-US" sz="1998" dirty="0"/>
              <a:t>Windows Core</a:t>
            </a:r>
          </a:p>
        </p:txBody>
      </p:sp>
      <p:sp>
        <p:nvSpPr>
          <p:cNvPr id="8" name="Rectangle 7"/>
          <p:cNvSpPr/>
          <p:nvPr/>
        </p:nvSpPr>
        <p:spPr>
          <a:xfrm>
            <a:off x="3582094" y="4201817"/>
            <a:ext cx="2371354" cy="466497"/>
          </a:xfrm>
          <a:prstGeom prst="rect">
            <a:avLst/>
          </a:prstGeom>
          <a:solidFill>
            <a:schemeClr val="accent5">
              <a:lumMod val="5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37033" tIns="109626" rIns="137033" bIns="109626" numCol="1" spcCol="0" rtlCol="0" fromWordArt="0" anchor="ctr" anchorCtr="0" forceAA="0" compatLnSpc="1">
            <a:prstTxWarp prst="textNoShape">
              <a:avLst/>
            </a:prstTxWarp>
            <a:noAutofit/>
          </a:bodyPr>
          <a:lstStyle/>
          <a:p>
            <a:pPr algn="ctr">
              <a:lnSpc>
                <a:spcPct val="90000"/>
              </a:lnSpc>
              <a:spcBef>
                <a:spcPts val="599"/>
              </a:spcBef>
            </a:pPr>
            <a:r>
              <a:rPr lang="en-US" sz="1998" dirty="0"/>
              <a:t>Windows Core</a:t>
            </a:r>
          </a:p>
        </p:txBody>
      </p:sp>
      <p:sp>
        <p:nvSpPr>
          <p:cNvPr id="9" name="Rectangle 8"/>
          <p:cNvSpPr/>
          <p:nvPr/>
        </p:nvSpPr>
        <p:spPr>
          <a:xfrm>
            <a:off x="6294464" y="4201817"/>
            <a:ext cx="2371354" cy="466497"/>
          </a:xfrm>
          <a:prstGeom prst="rect">
            <a:avLst/>
          </a:prstGeom>
          <a:solidFill>
            <a:schemeClr val="accent5">
              <a:lumMod val="5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37033" tIns="109626" rIns="137033" bIns="109626" numCol="1" spcCol="0" rtlCol="0" fromWordArt="0" anchor="ctr" anchorCtr="0" forceAA="0" compatLnSpc="1">
            <a:prstTxWarp prst="textNoShape">
              <a:avLst/>
            </a:prstTxWarp>
            <a:noAutofit/>
          </a:bodyPr>
          <a:lstStyle/>
          <a:p>
            <a:pPr algn="ctr">
              <a:lnSpc>
                <a:spcPct val="90000"/>
              </a:lnSpc>
              <a:spcBef>
                <a:spcPts val="599"/>
              </a:spcBef>
            </a:pPr>
            <a:r>
              <a:rPr lang="en-US" sz="1998" dirty="0"/>
              <a:t>Windows Core</a:t>
            </a:r>
          </a:p>
        </p:txBody>
      </p:sp>
      <p:sp>
        <p:nvSpPr>
          <p:cNvPr id="10" name="Rectangle 9"/>
          <p:cNvSpPr/>
          <p:nvPr/>
        </p:nvSpPr>
        <p:spPr>
          <a:xfrm>
            <a:off x="9044852" y="4201817"/>
            <a:ext cx="2371354" cy="466497"/>
          </a:xfrm>
          <a:prstGeom prst="rect">
            <a:avLst/>
          </a:prstGeom>
          <a:solidFill>
            <a:schemeClr val="accent5">
              <a:lumMod val="5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37033" tIns="109626" rIns="137033" bIns="109626" numCol="1" spcCol="0" rtlCol="0" fromWordArt="0" anchor="ctr" anchorCtr="0" forceAA="0" compatLnSpc="1">
            <a:prstTxWarp prst="textNoShape">
              <a:avLst/>
            </a:prstTxWarp>
            <a:noAutofit/>
          </a:bodyPr>
          <a:lstStyle/>
          <a:p>
            <a:pPr algn="ctr">
              <a:lnSpc>
                <a:spcPct val="90000"/>
              </a:lnSpc>
              <a:spcBef>
                <a:spcPts val="599"/>
              </a:spcBef>
            </a:pPr>
            <a:r>
              <a:rPr lang="en-US" sz="1998" dirty="0"/>
              <a:t>Windows Core</a:t>
            </a:r>
          </a:p>
        </p:txBody>
      </p:sp>
      <p:sp>
        <p:nvSpPr>
          <p:cNvPr id="11" name="Oval 10"/>
          <p:cNvSpPr/>
          <p:nvPr/>
        </p:nvSpPr>
        <p:spPr>
          <a:xfrm>
            <a:off x="4037314" y="2133862"/>
            <a:ext cx="1415452" cy="1415452"/>
          </a:xfrm>
          <a:prstGeom prst="ellipse">
            <a:avLst/>
          </a:prstGeom>
          <a:solidFill>
            <a:schemeClr val="accent1">
              <a:lumMod val="75000"/>
            </a:schemeClr>
          </a:solidFill>
          <a:ln w="38100">
            <a:noFill/>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109626" rIns="0" bIns="109626" numCol="1" spcCol="0" rtlCol="0" fromWordArt="0" anchor="ctr" anchorCtr="0" forceAA="0" compatLnSpc="1">
            <a:prstTxWarp prst="textNoShape">
              <a:avLst/>
            </a:prstTxWarp>
            <a:noAutofit/>
          </a:bodyPr>
          <a:lstStyle/>
          <a:p>
            <a:pPr algn="ctr">
              <a:lnSpc>
                <a:spcPct val="90000"/>
              </a:lnSpc>
              <a:spcBef>
                <a:spcPts val="599"/>
              </a:spcBef>
            </a:pPr>
            <a:r>
              <a:rPr lang="en-US" sz="2398" b="1" dirty="0">
                <a:solidFill>
                  <a:schemeClr val="bg1"/>
                </a:solidFill>
                <a:latin typeface="+mj-lt"/>
              </a:rPr>
              <a:t>UWP</a:t>
            </a:r>
          </a:p>
        </p:txBody>
      </p:sp>
      <p:sp>
        <p:nvSpPr>
          <p:cNvPr id="12" name="Block Arc 11"/>
          <p:cNvSpPr/>
          <p:nvPr/>
        </p:nvSpPr>
        <p:spPr>
          <a:xfrm>
            <a:off x="3594987" y="1696336"/>
            <a:ext cx="2288315" cy="2314096"/>
          </a:xfrm>
          <a:prstGeom prst="blockArc">
            <a:avLst>
              <a:gd name="adj1" fmla="val 11043132"/>
              <a:gd name="adj2" fmla="val 16048041"/>
              <a:gd name="adj3" fmla="val 14530"/>
            </a:avLst>
          </a:prstGeom>
          <a:ln w="38100">
            <a:solidFill>
              <a:srgbClr val="00B0F0"/>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37033" tIns="109626" rIns="137033" bIns="109626" numCol="1" spcCol="0" rtlCol="0" fromWordArt="0" anchor="t" anchorCtr="0" forceAA="0" compatLnSpc="1">
            <a:prstTxWarp prst="textNoShape">
              <a:avLst/>
            </a:prstTxWarp>
            <a:noAutofit/>
          </a:bodyPr>
          <a:lstStyle/>
          <a:p>
            <a:pPr algn="ctr">
              <a:lnSpc>
                <a:spcPct val="90000"/>
              </a:lnSpc>
              <a:spcBef>
                <a:spcPts val="599"/>
              </a:spcBef>
            </a:pPr>
            <a:endParaRPr lang="en-US" sz="1599" dirty="0" err="1">
              <a:solidFill>
                <a:schemeClr val="tx1"/>
              </a:solidFill>
            </a:endParaRPr>
          </a:p>
        </p:txBody>
      </p:sp>
      <p:sp>
        <p:nvSpPr>
          <p:cNvPr id="13" name="Block Arc 12"/>
          <p:cNvSpPr/>
          <p:nvPr/>
        </p:nvSpPr>
        <p:spPr>
          <a:xfrm rot="16200000">
            <a:off x="3594987" y="1696336"/>
            <a:ext cx="2288315" cy="2314096"/>
          </a:xfrm>
          <a:prstGeom prst="blockArc">
            <a:avLst>
              <a:gd name="adj1" fmla="val 11043132"/>
              <a:gd name="adj2" fmla="val 16048041"/>
              <a:gd name="adj3" fmla="val 14530"/>
            </a:avLst>
          </a:prstGeom>
          <a:ln w="381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37033" tIns="109626" rIns="137033" bIns="109626" numCol="1" spcCol="0" rtlCol="0" fromWordArt="0" anchor="t" anchorCtr="0" forceAA="0" compatLnSpc="1">
            <a:prstTxWarp prst="textNoShape">
              <a:avLst/>
            </a:prstTxWarp>
            <a:noAutofit/>
          </a:bodyPr>
          <a:lstStyle/>
          <a:p>
            <a:pPr algn="ctr">
              <a:lnSpc>
                <a:spcPct val="90000"/>
              </a:lnSpc>
              <a:spcBef>
                <a:spcPts val="599"/>
              </a:spcBef>
            </a:pPr>
            <a:endParaRPr lang="en-US" sz="1599" dirty="0" err="1">
              <a:solidFill>
                <a:schemeClr val="tx1"/>
              </a:solidFill>
            </a:endParaRPr>
          </a:p>
        </p:txBody>
      </p:sp>
      <p:sp>
        <p:nvSpPr>
          <p:cNvPr id="14" name="Block Arc 13"/>
          <p:cNvSpPr/>
          <p:nvPr/>
        </p:nvSpPr>
        <p:spPr>
          <a:xfrm rot="10800000">
            <a:off x="3594986" y="1696334"/>
            <a:ext cx="2288315" cy="2314096"/>
          </a:xfrm>
          <a:prstGeom prst="blockArc">
            <a:avLst>
              <a:gd name="adj1" fmla="val 11043132"/>
              <a:gd name="adj2" fmla="val 16048041"/>
              <a:gd name="adj3" fmla="val 14530"/>
            </a:avLst>
          </a:prstGeom>
          <a:noFill/>
          <a:ln w="38100">
            <a:solidFill>
              <a:srgbClr val="6BB700"/>
            </a:solid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137033" tIns="109626" rIns="137033" bIns="109626" numCol="1" spcCol="0" rtlCol="0" fromWordArt="0" anchor="t" anchorCtr="0" forceAA="0" compatLnSpc="1">
            <a:prstTxWarp prst="textNoShape">
              <a:avLst/>
            </a:prstTxWarp>
            <a:noAutofit/>
          </a:bodyPr>
          <a:lstStyle/>
          <a:p>
            <a:pPr algn="ctr">
              <a:lnSpc>
                <a:spcPct val="90000"/>
              </a:lnSpc>
              <a:spcBef>
                <a:spcPts val="599"/>
              </a:spcBef>
            </a:pPr>
            <a:endParaRPr lang="en-US" sz="1599" dirty="0" err="1">
              <a:solidFill>
                <a:schemeClr val="tx1"/>
              </a:solidFill>
            </a:endParaRPr>
          </a:p>
        </p:txBody>
      </p:sp>
      <p:sp>
        <p:nvSpPr>
          <p:cNvPr id="15" name="Block Arc 14"/>
          <p:cNvSpPr/>
          <p:nvPr/>
        </p:nvSpPr>
        <p:spPr>
          <a:xfrm rot="5400000">
            <a:off x="3594986" y="1696334"/>
            <a:ext cx="2288315" cy="2314096"/>
          </a:xfrm>
          <a:prstGeom prst="blockArc">
            <a:avLst>
              <a:gd name="adj1" fmla="val 11043132"/>
              <a:gd name="adj2" fmla="val 16048041"/>
              <a:gd name="adj3" fmla="val 14530"/>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37033" tIns="109626" rIns="137033" bIns="109626" numCol="1" spcCol="0" rtlCol="0" fromWordArt="0" anchor="t" anchorCtr="0" forceAA="0" compatLnSpc="1">
            <a:prstTxWarp prst="textNoShape">
              <a:avLst/>
            </a:prstTxWarp>
            <a:noAutofit/>
          </a:bodyPr>
          <a:lstStyle/>
          <a:p>
            <a:pPr algn="ctr">
              <a:lnSpc>
                <a:spcPct val="90000"/>
              </a:lnSpc>
              <a:spcBef>
                <a:spcPts val="599"/>
              </a:spcBef>
            </a:pPr>
            <a:endParaRPr lang="en-US" sz="1599" dirty="0" err="1">
              <a:solidFill>
                <a:schemeClr val="tx1"/>
              </a:solidFill>
            </a:endParaRPr>
          </a:p>
        </p:txBody>
      </p:sp>
      <p:sp>
        <p:nvSpPr>
          <p:cNvPr id="16" name="Oval 15"/>
          <p:cNvSpPr/>
          <p:nvPr/>
        </p:nvSpPr>
        <p:spPr>
          <a:xfrm>
            <a:off x="6778312" y="2133861"/>
            <a:ext cx="1415452" cy="1415452"/>
          </a:xfrm>
          <a:prstGeom prst="ellipse">
            <a:avLst/>
          </a:prstGeom>
          <a:solidFill>
            <a:schemeClr val="accent1">
              <a:lumMod val="75000"/>
            </a:schemeClr>
          </a:solidFill>
          <a:ln w="38100">
            <a:noFill/>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109626" rIns="0" bIns="109626" numCol="1" spcCol="0" rtlCol="0" fromWordArt="0" anchor="ctr" anchorCtr="0" forceAA="0" compatLnSpc="1">
            <a:prstTxWarp prst="textNoShape">
              <a:avLst/>
            </a:prstTxWarp>
            <a:noAutofit/>
          </a:bodyPr>
          <a:lstStyle/>
          <a:p>
            <a:pPr algn="ctr">
              <a:lnSpc>
                <a:spcPct val="90000"/>
              </a:lnSpc>
              <a:spcBef>
                <a:spcPts val="599"/>
              </a:spcBef>
            </a:pPr>
            <a:r>
              <a:rPr lang="en-US" sz="2398" b="1" dirty="0">
                <a:solidFill>
                  <a:schemeClr val="bg1"/>
                </a:solidFill>
                <a:latin typeface="+mj-lt"/>
              </a:rPr>
              <a:t>UWP</a:t>
            </a:r>
          </a:p>
        </p:txBody>
      </p:sp>
      <p:sp>
        <p:nvSpPr>
          <p:cNvPr id="17" name="Block Arc 16"/>
          <p:cNvSpPr/>
          <p:nvPr/>
        </p:nvSpPr>
        <p:spPr>
          <a:xfrm>
            <a:off x="6335985" y="1696334"/>
            <a:ext cx="2288315" cy="2314096"/>
          </a:xfrm>
          <a:prstGeom prst="blockArc">
            <a:avLst>
              <a:gd name="adj1" fmla="val 11043132"/>
              <a:gd name="adj2" fmla="val 16048041"/>
              <a:gd name="adj3" fmla="val 14530"/>
            </a:avLst>
          </a:prstGeom>
          <a:ln w="38100">
            <a:solidFill>
              <a:srgbClr val="00B0F0"/>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37033" tIns="109626" rIns="137033" bIns="109626" numCol="1" spcCol="0" rtlCol="0" fromWordArt="0" anchor="t" anchorCtr="0" forceAA="0" compatLnSpc="1">
            <a:prstTxWarp prst="textNoShape">
              <a:avLst/>
            </a:prstTxWarp>
            <a:noAutofit/>
          </a:bodyPr>
          <a:lstStyle/>
          <a:p>
            <a:pPr algn="ctr">
              <a:lnSpc>
                <a:spcPct val="90000"/>
              </a:lnSpc>
              <a:spcBef>
                <a:spcPts val="599"/>
              </a:spcBef>
            </a:pPr>
            <a:endParaRPr lang="en-US" sz="1599" dirty="0" err="1">
              <a:solidFill>
                <a:schemeClr val="tx1"/>
              </a:solidFill>
            </a:endParaRPr>
          </a:p>
        </p:txBody>
      </p:sp>
      <p:sp>
        <p:nvSpPr>
          <p:cNvPr id="18" name="Block Arc 17"/>
          <p:cNvSpPr/>
          <p:nvPr/>
        </p:nvSpPr>
        <p:spPr>
          <a:xfrm rot="16200000">
            <a:off x="6335985" y="1696334"/>
            <a:ext cx="2288315" cy="2314096"/>
          </a:xfrm>
          <a:prstGeom prst="blockArc">
            <a:avLst>
              <a:gd name="adj1" fmla="val 11043132"/>
              <a:gd name="adj2" fmla="val 16048041"/>
              <a:gd name="adj3" fmla="val 14530"/>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033" tIns="109626" rIns="137033" bIns="109626" numCol="1" spcCol="0" rtlCol="0" fromWordArt="0" anchor="t" anchorCtr="0" forceAA="0" compatLnSpc="1">
            <a:prstTxWarp prst="textNoShape">
              <a:avLst/>
            </a:prstTxWarp>
            <a:noAutofit/>
          </a:bodyPr>
          <a:lstStyle/>
          <a:p>
            <a:pPr algn="ctr">
              <a:lnSpc>
                <a:spcPct val="90000"/>
              </a:lnSpc>
              <a:spcBef>
                <a:spcPts val="599"/>
              </a:spcBef>
            </a:pPr>
            <a:endParaRPr lang="en-US" sz="1599" dirty="0" err="1">
              <a:solidFill>
                <a:schemeClr val="tx1"/>
              </a:solidFill>
            </a:endParaRPr>
          </a:p>
        </p:txBody>
      </p:sp>
      <p:sp>
        <p:nvSpPr>
          <p:cNvPr id="19" name="Block Arc 18"/>
          <p:cNvSpPr/>
          <p:nvPr/>
        </p:nvSpPr>
        <p:spPr>
          <a:xfrm rot="10800000">
            <a:off x="6335984" y="1696333"/>
            <a:ext cx="2288315" cy="2314096"/>
          </a:xfrm>
          <a:prstGeom prst="blockArc">
            <a:avLst>
              <a:gd name="adj1" fmla="val 11043132"/>
              <a:gd name="adj2" fmla="val 16048041"/>
              <a:gd name="adj3" fmla="val 14530"/>
            </a:avLst>
          </a:prstGeom>
          <a:solidFill>
            <a:schemeClr val="accent4"/>
          </a:solidFill>
          <a:ln w="38100">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137033" tIns="109626" rIns="137033" bIns="109626" numCol="1" spcCol="0" rtlCol="0" fromWordArt="0" anchor="t" anchorCtr="0" forceAA="0" compatLnSpc="1">
            <a:prstTxWarp prst="textNoShape">
              <a:avLst/>
            </a:prstTxWarp>
            <a:noAutofit/>
          </a:bodyPr>
          <a:lstStyle/>
          <a:p>
            <a:pPr algn="ctr">
              <a:lnSpc>
                <a:spcPct val="90000"/>
              </a:lnSpc>
              <a:spcBef>
                <a:spcPts val="599"/>
              </a:spcBef>
            </a:pPr>
            <a:endParaRPr lang="en-US" sz="1599" dirty="0" err="1">
              <a:solidFill>
                <a:schemeClr val="tx1"/>
              </a:solidFill>
            </a:endParaRPr>
          </a:p>
        </p:txBody>
      </p:sp>
      <p:sp>
        <p:nvSpPr>
          <p:cNvPr id="20" name="Block Arc 19"/>
          <p:cNvSpPr/>
          <p:nvPr/>
        </p:nvSpPr>
        <p:spPr>
          <a:xfrm rot="5400000">
            <a:off x="6335984" y="1696333"/>
            <a:ext cx="2288315" cy="2314096"/>
          </a:xfrm>
          <a:prstGeom prst="blockArc">
            <a:avLst>
              <a:gd name="adj1" fmla="val 11043132"/>
              <a:gd name="adj2" fmla="val 16048041"/>
              <a:gd name="adj3" fmla="val 14530"/>
            </a:avLst>
          </a:prstGeom>
          <a:ln w="38100"/>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37033" tIns="109626" rIns="137033" bIns="109626" numCol="1" spcCol="0" rtlCol="0" fromWordArt="0" anchor="t" anchorCtr="0" forceAA="0" compatLnSpc="1">
            <a:prstTxWarp prst="textNoShape">
              <a:avLst/>
            </a:prstTxWarp>
            <a:noAutofit/>
          </a:bodyPr>
          <a:lstStyle/>
          <a:p>
            <a:pPr algn="ctr">
              <a:lnSpc>
                <a:spcPct val="90000"/>
              </a:lnSpc>
              <a:spcBef>
                <a:spcPts val="599"/>
              </a:spcBef>
            </a:pPr>
            <a:endParaRPr lang="en-US" sz="1599" dirty="0" err="1">
              <a:solidFill>
                <a:schemeClr val="tx1"/>
              </a:solidFill>
            </a:endParaRPr>
          </a:p>
        </p:txBody>
      </p:sp>
      <p:sp>
        <p:nvSpPr>
          <p:cNvPr id="21" name="Oval 20"/>
          <p:cNvSpPr/>
          <p:nvPr/>
        </p:nvSpPr>
        <p:spPr>
          <a:xfrm>
            <a:off x="9528700" y="2133862"/>
            <a:ext cx="1415452" cy="1415452"/>
          </a:xfrm>
          <a:prstGeom prst="ellipse">
            <a:avLst/>
          </a:prstGeom>
          <a:solidFill>
            <a:schemeClr val="accent1">
              <a:lumMod val="75000"/>
            </a:schemeClr>
          </a:solidFill>
          <a:ln w="38100">
            <a:noFill/>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109626" rIns="0" bIns="109626" numCol="1" spcCol="0" rtlCol="0" fromWordArt="0" anchor="ctr" anchorCtr="0" forceAA="0" compatLnSpc="1">
            <a:prstTxWarp prst="textNoShape">
              <a:avLst/>
            </a:prstTxWarp>
            <a:noAutofit/>
          </a:bodyPr>
          <a:lstStyle/>
          <a:p>
            <a:pPr algn="ctr">
              <a:lnSpc>
                <a:spcPct val="90000"/>
              </a:lnSpc>
              <a:spcBef>
                <a:spcPts val="599"/>
              </a:spcBef>
            </a:pPr>
            <a:r>
              <a:rPr lang="en-US" sz="2398" b="1" dirty="0">
                <a:solidFill>
                  <a:schemeClr val="bg1"/>
                </a:solidFill>
                <a:latin typeface="+mj-lt"/>
              </a:rPr>
              <a:t>UWP</a:t>
            </a:r>
          </a:p>
        </p:txBody>
      </p:sp>
      <p:sp>
        <p:nvSpPr>
          <p:cNvPr id="22" name="Block Arc 21"/>
          <p:cNvSpPr/>
          <p:nvPr/>
        </p:nvSpPr>
        <p:spPr>
          <a:xfrm>
            <a:off x="9086372" y="1696336"/>
            <a:ext cx="2288315" cy="2314096"/>
          </a:xfrm>
          <a:prstGeom prst="blockArc">
            <a:avLst>
              <a:gd name="adj1" fmla="val 11043132"/>
              <a:gd name="adj2" fmla="val 16048041"/>
              <a:gd name="adj3" fmla="val 14530"/>
            </a:avLst>
          </a:prstGeom>
          <a:ln w="38100">
            <a:solidFill>
              <a:srgbClr val="00B0F0"/>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37033" tIns="109626" rIns="137033" bIns="109626" numCol="1" spcCol="0" rtlCol="0" fromWordArt="0" anchor="t" anchorCtr="0" forceAA="0" compatLnSpc="1">
            <a:prstTxWarp prst="textNoShape">
              <a:avLst/>
            </a:prstTxWarp>
            <a:noAutofit/>
          </a:bodyPr>
          <a:lstStyle/>
          <a:p>
            <a:pPr algn="ctr">
              <a:lnSpc>
                <a:spcPct val="90000"/>
              </a:lnSpc>
              <a:spcBef>
                <a:spcPts val="599"/>
              </a:spcBef>
            </a:pPr>
            <a:endParaRPr lang="en-US" sz="1599" dirty="0" err="1">
              <a:solidFill>
                <a:schemeClr val="tx1"/>
              </a:solidFill>
            </a:endParaRPr>
          </a:p>
        </p:txBody>
      </p:sp>
      <p:sp>
        <p:nvSpPr>
          <p:cNvPr id="23" name="Block Arc 22"/>
          <p:cNvSpPr/>
          <p:nvPr/>
        </p:nvSpPr>
        <p:spPr>
          <a:xfrm rot="16200000">
            <a:off x="9086372" y="1696336"/>
            <a:ext cx="2288315" cy="2314096"/>
          </a:xfrm>
          <a:prstGeom prst="blockArc">
            <a:avLst>
              <a:gd name="adj1" fmla="val 11043132"/>
              <a:gd name="adj2" fmla="val 16048041"/>
              <a:gd name="adj3" fmla="val 14530"/>
            </a:avLst>
          </a:prstGeom>
          <a:solidFill>
            <a:schemeClr val="tx1"/>
          </a:solidFill>
          <a:ln w="38100">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37033" tIns="109626" rIns="137033" bIns="109626" numCol="1" spcCol="0" rtlCol="0" fromWordArt="0" anchor="t" anchorCtr="0" forceAA="0" compatLnSpc="1">
            <a:prstTxWarp prst="textNoShape">
              <a:avLst/>
            </a:prstTxWarp>
            <a:noAutofit/>
          </a:bodyPr>
          <a:lstStyle/>
          <a:p>
            <a:pPr algn="ctr">
              <a:lnSpc>
                <a:spcPct val="90000"/>
              </a:lnSpc>
              <a:spcBef>
                <a:spcPts val="599"/>
              </a:spcBef>
            </a:pPr>
            <a:endParaRPr lang="en-US" sz="1599" dirty="0" err="1">
              <a:solidFill>
                <a:schemeClr val="tx1"/>
              </a:solidFill>
            </a:endParaRPr>
          </a:p>
        </p:txBody>
      </p:sp>
      <p:sp>
        <p:nvSpPr>
          <p:cNvPr id="24" name="Block Arc 23"/>
          <p:cNvSpPr/>
          <p:nvPr/>
        </p:nvSpPr>
        <p:spPr>
          <a:xfrm rot="10800000">
            <a:off x="9086370" y="1696334"/>
            <a:ext cx="2288315" cy="2314096"/>
          </a:xfrm>
          <a:prstGeom prst="blockArc">
            <a:avLst>
              <a:gd name="adj1" fmla="val 11043132"/>
              <a:gd name="adj2" fmla="val 16048041"/>
              <a:gd name="adj3" fmla="val 14530"/>
            </a:avLst>
          </a:prstGeom>
          <a:noFill/>
          <a:ln w="38100">
            <a:solidFill>
              <a:srgbClr val="6BB700"/>
            </a:solid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137033" tIns="109626" rIns="137033" bIns="109626" numCol="1" spcCol="0" rtlCol="0" fromWordArt="0" anchor="t" anchorCtr="0" forceAA="0" compatLnSpc="1">
            <a:prstTxWarp prst="textNoShape">
              <a:avLst/>
            </a:prstTxWarp>
            <a:noAutofit/>
          </a:bodyPr>
          <a:lstStyle/>
          <a:p>
            <a:pPr algn="ctr">
              <a:lnSpc>
                <a:spcPct val="90000"/>
              </a:lnSpc>
              <a:spcBef>
                <a:spcPts val="599"/>
              </a:spcBef>
            </a:pPr>
            <a:endParaRPr lang="en-US" sz="1599" dirty="0" err="1">
              <a:solidFill>
                <a:schemeClr val="tx1"/>
              </a:solidFill>
            </a:endParaRPr>
          </a:p>
        </p:txBody>
      </p:sp>
      <p:sp>
        <p:nvSpPr>
          <p:cNvPr id="25" name="Block Arc 24"/>
          <p:cNvSpPr/>
          <p:nvPr/>
        </p:nvSpPr>
        <p:spPr>
          <a:xfrm rot="5400000">
            <a:off x="9086370" y="1696334"/>
            <a:ext cx="2288315" cy="2314096"/>
          </a:xfrm>
          <a:prstGeom prst="blockArc">
            <a:avLst>
              <a:gd name="adj1" fmla="val 11043132"/>
              <a:gd name="adj2" fmla="val 16048041"/>
              <a:gd name="adj3" fmla="val 14530"/>
            </a:avLst>
          </a:prstGeom>
          <a:ln w="38100"/>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37033" tIns="109626" rIns="137033" bIns="109626" numCol="1" spcCol="0" rtlCol="0" fromWordArt="0" anchor="t" anchorCtr="0" forceAA="0" compatLnSpc="1">
            <a:prstTxWarp prst="textNoShape">
              <a:avLst/>
            </a:prstTxWarp>
            <a:noAutofit/>
          </a:bodyPr>
          <a:lstStyle/>
          <a:p>
            <a:pPr algn="ctr">
              <a:lnSpc>
                <a:spcPct val="90000"/>
              </a:lnSpc>
              <a:spcBef>
                <a:spcPts val="599"/>
              </a:spcBef>
            </a:pPr>
            <a:endParaRPr lang="en-US" sz="1599" dirty="0" err="1">
              <a:solidFill>
                <a:schemeClr val="tx1"/>
              </a:solidFill>
            </a:endParaRPr>
          </a:p>
        </p:txBody>
      </p:sp>
      <p:sp>
        <p:nvSpPr>
          <p:cNvPr id="26" name="Rectangle 25"/>
          <p:cNvSpPr/>
          <p:nvPr/>
        </p:nvSpPr>
        <p:spPr>
          <a:xfrm>
            <a:off x="813126" y="4823812"/>
            <a:ext cx="2371354" cy="962148"/>
          </a:xfrm>
          <a:prstGeom prst="rect">
            <a:avLst/>
          </a:prstGeom>
          <a:solidFill>
            <a:srgbClr val="00B0F0"/>
          </a:solidFill>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37033" tIns="109626" rIns="137033" bIns="109626" numCol="1" spcCol="0" rtlCol="0" fromWordArt="0" anchor="ctr" anchorCtr="0" forceAA="0" compatLnSpc="1">
            <a:prstTxWarp prst="textNoShape">
              <a:avLst/>
            </a:prstTxWarp>
            <a:noAutofit/>
          </a:bodyPr>
          <a:lstStyle/>
          <a:p>
            <a:pPr algn="ctr">
              <a:lnSpc>
                <a:spcPct val="90000"/>
              </a:lnSpc>
              <a:spcBef>
                <a:spcPts val="599"/>
              </a:spcBef>
            </a:pPr>
            <a:r>
              <a:rPr lang="en-US" sz="1998" dirty="0"/>
              <a:t>Desktop</a:t>
            </a:r>
          </a:p>
        </p:txBody>
      </p:sp>
      <p:sp>
        <p:nvSpPr>
          <p:cNvPr id="27" name="Rectangle 26"/>
          <p:cNvSpPr/>
          <p:nvPr/>
        </p:nvSpPr>
        <p:spPr>
          <a:xfrm>
            <a:off x="3553795" y="4823812"/>
            <a:ext cx="2371354" cy="962148"/>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37033" tIns="109626" rIns="137033" bIns="109626" numCol="1" spcCol="0" rtlCol="0" fromWordArt="0" anchor="ctr" anchorCtr="0" forceAA="0" compatLnSpc="1">
            <a:prstTxWarp prst="textNoShape">
              <a:avLst/>
            </a:prstTxWarp>
            <a:noAutofit/>
          </a:bodyPr>
          <a:lstStyle/>
          <a:p>
            <a:pPr algn="ctr">
              <a:lnSpc>
                <a:spcPct val="90000"/>
              </a:lnSpc>
              <a:spcBef>
                <a:spcPts val="599"/>
              </a:spcBef>
            </a:pPr>
            <a:r>
              <a:rPr lang="en-US" sz="1998" dirty="0"/>
              <a:t>Mobile</a:t>
            </a:r>
          </a:p>
        </p:txBody>
      </p:sp>
      <p:sp>
        <p:nvSpPr>
          <p:cNvPr id="28" name="Rectangle 27"/>
          <p:cNvSpPr/>
          <p:nvPr/>
        </p:nvSpPr>
        <p:spPr>
          <a:xfrm>
            <a:off x="6294464" y="4823812"/>
            <a:ext cx="2371354" cy="9621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033" tIns="109626" rIns="137033" bIns="109626" numCol="1" spcCol="0" rtlCol="0" fromWordArt="0" anchor="ctr" anchorCtr="0" forceAA="0" compatLnSpc="1">
            <a:prstTxWarp prst="textNoShape">
              <a:avLst/>
            </a:prstTxWarp>
            <a:noAutofit/>
          </a:bodyPr>
          <a:lstStyle/>
          <a:p>
            <a:pPr algn="ctr">
              <a:lnSpc>
                <a:spcPct val="90000"/>
              </a:lnSpc>
              <a:spcBef>
                <a:spcPts val="599"/>
              </a:spcBef>
            </a:pPr>
            <a:r>
              <a:rPr lang="en-US" sz="1998" dirty="0"/>
              <a:t>Xbox</a:t>
            </a:r>
          </a:p>
        </p:txBody>
      </p:sp>
      <p:sp>
        <p:nvSpPr>
          <p:cNvPr id="29" name="Rectangle 28"/>
          <p:cNvSpPr/>
          <p:nvPr/>
        </p:nvSpPr>
        <p:spPr>
          <a:xfrm>
            <a:off x="9044852" y="4823812"/>
            <a:ext cx="2371354" cy="962148"/>
          </a:xfrm>
          <a:prstGeom prst="rect">
            <a:avLst/>
          </a:prstGeom>
          <a:solidFill>
            <a:schemeClr val="tx1"/>
          </a:solid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137033" tIns="109626" rIns="137033" bIns="109626" numCol="1" spcCol="0" rtlCol="0" fromWordArt="0" anchor="ctr" anchorCtr="0" forceAA="0" compatLnSpc="1">
            <a:prstTxWarp prst="textNoShape">
              <a:avLst/>
            </a:prstTxWarp>
            <a:noAutofit/>
          </a:bodyPr>
          <a:lstStyle/>
          <a:p>
            <a:pPr algn="ctr">
              <a:lnSpc>
                <a:spcPct val="90000"/>
              </a:lnSpc>
              <a:spcBef>
                <a:spcPts val="599"/>
              </a:spcBef>
            </a:pPr>
            <a:r>
              <a:rPr lang="en-US" sz="1998" dirty="0"/>
              <a:t>More…</a:t>
            </a:r>
          </a:p>
        </p:txBody>
      </p:sp>
      <p:grpSp>
        <p:nvGrpSpPr>
          <p:cNvPr id="30" name="Group 29"/>
          <p:cNvGrpSpPr/>
          <p:nvPr/>
        </p:nvGrpSpPr>
        <p:grpSpPr>
          <a:xfrm>
            <a:off x="1487567" y="2995909"/>
            <a:ext cx="1072881" cy="463933"/>
            <a:chOff x="1511625" y="2842953"/>
            <a:chExt cx="1073875" cy="464362"/>
          </a:xfrm>
        </p:grpSpPr>
        <p:sp>
          <p:nvSpPr>
            <p:cNvPr id="31" name="Oval 30"/>
            <p:cNvSpPr/>
            <p:nvPr/>
          </p:nvSpPr>
          <p:spPr>
            <a:xfrm>
              <a:off x="1511625" y="2842953"/>
              <a:ext cx="257694" cy="257694"/>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033" tIns="109626" rIns="137033" bIns="109626" numCol="1" spcCol="0" rtlCol="0" fromWordArt="0" anchor="t" anchorCtr="0" forceAA="0" compatLnSpc="1">
              <a:prstTxWarp prst="textNoShape">
                <a:avLst/>
              </a:prstTxWarp>
              <a:noAutofit/>
            </a:bodyPr>
            <a:lstStyle/>
            <a:p>
              <a:pPr algn="ctr">
                <a:lnSpc>
                  <a:spcPct val="90000"/>
                </a:lnSpc>
                <a:spcBef>
                  <a:spcPts val="599"/>
                </a:spcBef>
              </a:pPr>
              <a:endParaRPr lang="en-US" sz="1998" dirty="0" err="1"/>
            </a:p>
          </p:txBody>
        </p:sp>
        <p:sp>
          <p:nvSpPr>
            <p:cNvPr id="32" name="Oval 31"/>
            <p:cNvSpPr/>
            <p:nvPr/>
          </p:nvSpPr>
          <p:spPr>
            <a:xfrm>
              <a:off x="1765639" y="3049621"/>
              <a:ext cx="257694" cy="257694"/>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033" tIns="109626" rIns="137033" bIns="109626" numCol="1" spcCol="0" rtlCol="0" fromWordArt="0" anchor="t" anchorCtr="0" forceAA="0" compatLnSpc="1">
              <a:prstTxWarp prst="textNoShape">
                <a:avLst/>
              </a:prstTxWarp>
              <a:noAutofit/>
            </a:bodyPr>
            <a:lstStyle/>
            <a:p>
              <a:pPr algn="ctr">
                <a:lnSpc>
                  <a:spcPct val="90000"/>
                </a:lnSpc>
                <a:spcBef>
                  <a:spcPts val="599"/>
                </a:spcBef>
              </a:pPr>
              <a:endParaRPr lang="en-US" sz="1998" dirty="0" err="1"/>
            </a:p>
          </p:txBody>
        </p:sp>
        <p:sp>
          <p:nvSpPr>
            <p:cNvPr id="33" name="Oval 32"/>
            <p:cNvSpPr/>
            <p:nvPr/>
          </p:nvSpPr>
          <p:spPr>
            <a:xfrm>
              <a:off x="2070112" y="3049621"/>
              <a:ext cx="257694" cy="257694"/>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033" tIns="109626" rIns="137033" bIns="109626" numCol="1" spcCol="0" rtlCol="0" fromWordArt="0" anchor="t" anchorCtr="0" forceAA="0" compatLnSpc="1">
              <a:prstTxWarp prst="textNoShape">
                <a:avLst/>
              </a:prstTxWarp>
              <a:noAutofit/>
            </a:bodyPr>
            <a:lstStyle/>
            <a:p>
              <a:pPr algn="ctr">
                <a:lnSpc>
                  <a:spcPct val="90000"/>
                </a:lnSpc>
                <a:spcBef>
                  <a:spcPts val="599"/>
                </a:spcBef>
              </a:pPr>
              <a:endParaRPr lang="en-US" sz="1998" dirty="0" err="1"/>
            </a:p>
          </p:txBody>
        </p:sp>
        <p:sp>
          <p:nvSpPr>
            <p:cNvPr id="34" name="Oval 33"/>
            <p:cNvSpPr/>
            <p:nvPr/>
          </p:nvSpPr>
          <p:spPr>
            <a:xfrm>
              <a:off x="2327806" y="2842953"/>
              <a:ext cx="257694" cy="257694"/>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033" tIns="109626" rIns="137033" bIns="109626" numCol="1" spcCol="0" rtlCol="0" fromWordArt="0" anchor="t" anchorCtr="0" forceAA="0" compatLnSpc="1">
              <a:prstTxWarp prst="textNoShape">
                <a:avLst/>
              </a:prstTxWarp>
              <a:noAutofit/>
            </a:bodyPr>
            <a:lstStyle/>
            <a:p>
              <a:pPr algn="ctr">
                <a:lnSpc>
                  <a:spcPct val="90000"/>
                </a:lnSpc>
                <a:spcBef>
                  <a:spcPts val="599"/>
                </a:spcBef>
              </a:pPr>
              <a:endParaRPr lang="en-US" sz="1998" dirty="0" err="1"/>
            </a:p>
          </p:txBody>
        </p:sp>
      </p:grpSp>
      <p:grpSp>
        <p:nvGrpSpPr>
          <p:cNvPr id="35" name="Group 34"/>
          <p:cNvGrpSpPr/>
          <p:nvPr/>
        </p:nvGrpSpPr>
        <p:grpSpPr>
          <a:xfrm>
            <a:off x="4211077" y="2995909"/>
            <a:ext cx="1072881" cy="463933"/>
            <a:chOff x="1511625" y="2842953"/>
            <a:chExt cx="1073875" cy="464362"/>
          </a:xfrm>
        </p:grpSpPr>
        <p:sp>
          <p:nvSpPr>
            <p:cNvPr id="36" name="Oval 35"/>
            <p:cNvSpPr/>
            <p:nvPr/>
          </p:nvSpPr>
          <p:spPr>
            <a:xfrm>
              <a:off x="1511625" y="2842953"/>
              <a:ext cx="257694" cy="257694"/>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033" tIns="109626" rIns="137033" bIns="109626" numCol="1" spcCol="0" rtlCol="0" fromWordArt="0" anchor="t" anchorCtr="0" forceAA="0" compatLnSpc="1">
              <a:prstTxWarp prst="textNoShape">
                <a:avLst/>
              </a:prstTxWarp>
              <a:noAutofit/>
            </a:bodyPr>
            <a:lstStyle/>
            <a:p>
              <a:pPr algn="ctr">
                <a:lnSpc>
                  <a:spcPct val="90000"/>
                </a:lnSpc>
                <a:spcBef>
                  <a:spcPts val="599"/>
                </a:spcBef>
              </a:pPr>
              <a:endParaRPr lang="en-US" sz="1998" dirty="0" err="1"/>
            </a:p>
          </p:txBody>
        </p:sp>
        <p:sp>
          <p:nvSpPr>
            <p:cNvPr id="37" name="Oval 36"/>
            <p:cNvSpPr/>
            <p:nvPr/>
          </p:nvSpPr>
          <p:spPr>
            <a:xfrm>
              <a:off x="1765639" y="3049621"/>
              <a:ext cx="257694" cy="257694"/>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033" tIns="109626" rIns="137033" bIns="109626" numCol="1" spcCol="0" rtlCol="0" fromWordArt="0" anchor="t" anchorCtr="0" forceAA="0" compatLnSpc="1">
              <a:prstTxWarp prst="textNoShape">
                <a:avLst/>
              </a:prstTxWarp>
              <a:noAutofit/>
            </a:bodyPr>
            <a:lstStyle/>
            <a:p>
              <a:pPr algn="ctr">
                <a:lnSpc>
                  <a:spcPct val="90000"/>
                </a:lnSpc>
                <a:spcBef>
                  <a:spcPts val="599"/>
                </a:spcBef>
              </a:pPr>
              <a:endParaRPr lang="en-US" sz="1998" dirty="0" err="1"/>
            </a:p>
          </p:txBody>
        </p:sp>
        <p:sp>
          <p:nvSpPr>
            <p:cNvPr id="38" name="Oval 37"/>
            <p:cNvSpPr/>
            <p:nvPr/>
          </p:nvSpPr>
          <p:spPr>
            <a:xfrm>
              <a:off x="2070112" y="3049621"/>
              <a:ext cx="257694" cy="257694"/>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033" tIns="109626" rIns="137033" bIns="109626" numCol="1" spcCol="0" rtlCol="0" fromWordArt="0" anchor="t" anchorCtr="0" forceAA="0" compatLnSpc="1">
              <a:prstTxWarp prst="textNoShape">
                <a:avLst/>
              </a:prstTxWarp>
              <a:noAutofit/>
            </a:bodyPr>
            <a:lstStyle/>
            <a:p>
              <a:pPr algn="ctr">
                <a:lnSpc>
                  <a:spcPct val="90000"/>
                </a:lnSpc>
                <a:spcBef>
                  <a:spcPts val="599"/>
                </a:spcBef>
              </a:pPr>
              <a:endParaRPr lang="en-US" sz="1998" dirty="0" err="1"/>
            </a:p>
          </p:txBody>
        </p:sp>
        <p:sp>
          <p:nvSpPr>
            <p:cNvPr id="39" name="Oval 38"/>
            <p:cNvSpPr/>
            <p:nvPr/>
          </p:nvSpPr>
          <p:spPr>
            <a:xfrm>
              <a:off x="2327806" y="2842953"/>
              <a:ext cx="257694" cy="257694"/>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033" tIns="109626" rIns="137033" bIns="109626" numCol="1" spcCol="0" rtlCol="0" fromWordArt="0" anchor="t" anchorCtr="0" forceAA="0" compatLnSpc="1">
              <a:prstTxWarp prst="textNoShape">
                <a:avLst/>
              </a:prstTxWarp>
              <a:noAutofit/>
            </a:bodyPr>
            <a:lstStyle/>
            <a:p>
              <a:pPr algn="ctr">
                <a:lnSpc>
                  <a:spcPct val="90000"/>
                </a:lnSpc>
                <a:spcBef>
                  <a:spcPts val="599"/>
                </a:spcBef>
              </a:pPr>
              <a:endParaRPr lang="en-US" sz="1998" dirty="0" err="1"/>
            </a:p>
          </p:txBody>
        </p:sp>
      </p:grpSp>
      <p:grpSp>
        <p:nvGrpSpPr>
          <p:cNvPr id="40" name="Group 39"/>
          <p:cNvGrpSpPr/>
          <p:nvPr/>
        </p:nvGrpSpPr>
        <p:grpSpPr>
          <a:xfrm>
            <a:off x="6971749" y="2995909"/>
            <a:ext cx="1072881" cy="463933"/>
            <a:chOff x="1511625" y="2842953"/>
            <a:chExt cx="1073875" cy="464362"/>
          </a:xfrm>
        </p:grpSpPr>
        <p:sp>
          <p:nvSpPr>
            <p:cNvPr id="41" name="Oval 40"/>
            <p:cNvSpPr/>
            <p:nvPr/>
          </p:nvSpPr>
          <p:spPr>
            <a:xfrm>
              <a:off x="1511625" y="2842953"/>
              <a:ext cx="257694" cy="257694"/>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033" tIns="109626" rIns="137033" bIns="109626" numCol="1" spcCol="0" rtlCol="0" fromWordArt="0" anchor="t" anchorCtr="0" forceAA="0" compatLnSpc="1">
              <a:prstTxWarp prst="textNoShape">
                <a:avLst/>
              </a:prstTxWarp>
              <a:noAutofit/>
            </a:bodyPr>
            <a:lstStyle/>
            <a:p>
              <a:pPr algn="ctr">
                <a:lnSpc>
                  <a:spcPct val="90000"/>
                </a:lnSpc>
                <a:spcBef>
                  <a:spcPts val="599"/>
                </a:spcBef>
              </a:pPr>
              <a:endParaRPr lang="en-US" sz="1998" dirty="0" err="1"/>
            </a:p>
          </p:txBody>
        </p:sp>
        <p:sp>
          <p:nvSpPr>
            <p:cNvPr id="42" name="Oval 41"/>
            <p:cNvSpPr/>
            <p:nvPr/>
          </p:nvSpPr>
          <p:spPr>
            <a:xfrm>
              <a:off x="1765639" y="3049621"/>
              <a:ext cx="257694" cy="257694"/>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033" tIns="109626" rIns="137033" bIns="109626" numCol="1" spcCol="0" rtlCol="0" fromWordArt="0" anchor="t" anchorCtr="0" forceAA="0" compatLnSpc="1">
              <a:prstTxWarp prst="textNoShape">
                <a:avLst/>
              </a:prstTxWarp>
              <a:noAutofit/>
            </a:bodyPr>
            <a:lstStyle/>
            <a:p>
              <a:pPr algn="ctr">
                <a:lnSpc>
                  <a:spcPct val="90000"/>
                </a:lnSpc>
                <a:spcBef>
                  <a:spcPts val="599"/>
                </a:spcBef>
              </a:pPr>
              <a:endParaRPr lang="en-US" sz="1998" dirty="0" err="1"/>
            </a:p>
          </p:txBody>
        </p:sp>
        <p:sp>
          <p:nvSpPr>
            <p:cNvPr id="43" name="Oval 42"/>
            <p:cNvSpPr/>
            <p:nvPr/>
          </p:nvSpPr>
          <p:spPr>
            <a:xfrm>
              <a:off x="2070112" y="3049621"/>
              <a:ext cx="257694" cy="257694"/>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033" tIns="109626" rIns="137033" bIns="109626" numCol="1" spcCol="0" rtlCol="0" fromWordArt="0" anchor="t" anchorCtr="0" forceAA="0" compatLnSpc="1">
              <a:prstTxWarp prst="textNoShape">
                <a:avLst/>
              </a:prstTxWarp>
              <a:noAutofit/>
            </a:bodyPr>
            <a:lstStyle/>
            <a:p>
              <a:pPr algn="ctr">
                <a:lnSpc>
                  <a:spcPct val="90000"/>
                </a:lnSpc>
                <a:spcBef>
                  <a:spcPts val="599"/>
                </a:spcBef>
              </a:pPr>
              <a:endParaRPr lang="en-US" sz="1998" dirty="0" err="1"/>
            </a:p>
          </p:txBody>
        </p:sp>
        <p:sp>
          <p:nvSpPr>
            <p:cNvPr id="44" name="Oval 43"/>
            <p:cNvSpPr/>
            <p:nvPr/>
          </p:nvSpPr>
          <p:spPr>
            <a:xfrm>
              <a:off x="2327806" y="2842953"/>
              <a:ext cx="257694" cy="257694"/>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033" tIns="109626" rIns="137033" bIns="109626" numCol="1" spcCol="0" rtlCol="0" fromWordArt="0" anchor="t" anchorCtr="0" forceAA="0" compatLnSpc="1">
              <a:prstTxWarp prst="textNoShape">
                <a:avLst/>
              </a:prstTxWarp>
              <a:noAutofit/>
            </a:bodyPr>
            <a:lstStyle/>
            <a:p>
              <a:pPr algn="ctr">
                <a:lnSpc>
                  <a:spcPct val="90000"/>
                </a:lnSpc>
                <a:spcBef>
                  <a:spcPts val="599"/>
                </a:spcBef>
              </a:pPr>
              <a:endParaRPr lang="en-US" sz="1998" dirty="0" err="1"/>
            </a:p>
          </p:txBody>
        </p:sp>
      </p:grpSp>
      <p:grpSp>
        <p:nvGrpSpPr>
          <p:cNvPr id="45" name="Group 44"/>
          <p:cNvGrpSpPr/>
          <p:nvPr/>
        </p:nvGrpSpPr>
        <p:grpSpPr>
          <a:xfrm>
            <a:off x="9694086" y="2995909"/>
            <a:ext cx="1072881" cy="463933"/>
            <a:chOff x="1511625" y="2842953"/>
            <a:chExt cx="1073875" cy="464362"/>
          </a:xfrm>
        </p:grpSpPr>
        <p:sp>
          <p:nvSpPr>
            <p:cNvPr id="46" name="Oval 45"/>
            <p:cNvSpPr/>
            <p:nvPr/>
          </p:nvSpPr>
          <p:spPr>
            <a:xfrm>
              <a:off x="1511625" y="2842953"/>
              <a:ext cx="257694" cy="257694"/>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033" tIns="109626" rIns="137033" bIns="109626" numCol="1" spcCol="0" rtlCol="0" fromWordArt="0" anchor="t" anchorCtr="0" forceAA="0" compatLnSpc="1">
              <a:prstTxWarp prst="textNoShape">
                <a:avLst/>
              </a:prstTxWarp>
              <a:noAutofit/>
            </a:bodyPr>
            <a:lstStyle/>
            <a:p>
              <a:pPr algn="ctr">
                <a:lnSpc>
                  <a:spcPct val="90000"/>
                </a:lnSpc>
                <a:spcBef>
                  <a:spcPts val="599"/>
                </a:spcBef>
              </a:pPr>
              <a:endParaRPr lang="en-US" sz="1998" dirty="0" err="1"/>
            </a:p>
          </p:txBody>
        </p:sp>
        <p:sp>
          <p:nvSpPr>
            <p:cNvPr id="47" name="Oval 46"/>
            <p:cNvSpPr/>
            <p:nvPr/>
          </p:nvSpPr>
          <p:spPr>
            <a:xfrm>
              <a:off x="1765639" y="3049621"/>
              <a:ext cx="257694" cy="257694"/>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033" tIns="109626" rIns="137033" bIns="109626" numCol="1" spcCol="0" rtlCol="0" fromWordArt="0" anchor="t" anchorCtr="0" forceAA="0" compatLnSpc="1">
              <a:prstTxWarp prst="textNoShape">
                <a:avLst/>
              </a:prstTxWarp>
              <a:noAutofit/>
            </a:bodyPr>
            <a:lstStyle/>
            <a:p>
              <a:pPr algn="ctr">
                <a:lnSpc>
                  <a:spcPct val="90000"/>
                </a:lnSpc>
                <a:spcBef>
                  <a:spcPts val="599"/>
                </a:spcBef>
              </a:pPr>
              <a:endParaRPr lang="en-US" sz="1998" dirty="0" err="1"/>
            </a:p>
          </p:txBody>
        </p:sp>
        <p:sp>
          <p:nvSpPr>
            <p:cNvPr id="48" name="Oval 47"/>
            <p:cNvSpPr/>
            <p:nvPr/>
          </p:nvSpPr>
          <p:spPr>
            <a:xfrm>
              <a:off x="2070112" y="3049621"/>
              <a:ext cx="257694" cy="257694"/>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033" tIns="109626" rIns="137033" bIns="109626" numCol="1" spcCol="0" rtlCol="0" fromWordArt="0" anchor="t" anchorCtr="0" forceAA="0" compatLnSpc="1">
              <a:prstTxWarp prst="textNoShape">
                <a:avLst/>
              </a:prstTxWarp>
              <a:noAutofit/>
            </a:bodyPr>
            <a:lstStyle/>
            <a:p>
              <a:pPr algn="ctr">
                <a:lnSpc>
                  <a:spcPct val="90000"/>
                </a:lnSpc>
                <a:spcBef>
                  <a:spcPts val="599"/>
                </a:spcBef>
              </a:pPr>
              <a:endParaRPr lang="en-US" sz="1998" dirty="0" err="1"/>
            </a:p>
          </p:txBody>
        </p:sp>
        <p:sp>
          <p:nvSpPr>
            <p:cNvPr id="49" name="Oval 48"/>
            <p:cNvSpPr/>
            <p:nvPr/>
          </p:nvSpPr>
          <p:spPr>
            <a:xfrm>
              <a:off x="2327806" y="2842953"/>
              <a:ext cx="257694" cy="257694"/>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033" tIns="109626" rIns="137033" bIns="109626" numCol="1" spcCol="0" rtlCol="0" fromWordArt="0" anchor="t" anchorCtr="0" forceAA="0" compatLnSpc="1">
              <a:prstTxWarp prst="textNoShape">
                <a:avLst/>
              </a:prstTxWarp>
              <a:noAutofit/>
            </a:bodyPr>
            <a:lstStyle/>
            <a:p>
              <a:pPr algn="ctr">
                <a:lnSpc>
                  <a:spcPct val="90000"/>
                </a:lnSpc>
                <a:spcBef>
                  <a:spcPts val="599"/>
                </a:spcBef>
              </a:pPr>
              <a:endParaRPr lang="en-US" sz="1998" dirty="0" err="1"/>
            </a:p>
          </p:txBody>
        </p:sp>
      </p:grpSp>
    </p:spTree>
    <p:extLst>
      <p:ext uri="{BB962C8B-B14F-4D97-AF65-F5344CB8AC3E}">
        <p14:creationId xmlns:p14="http://schemas.microsoft.com/office/powerpoint/2010/main" val="39748942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6">
                                            <p:bg/>
                                          </p:spTgt>
                                        </p:tgtEl>
                                        <p:attrNameLst>
                                          <p:attrName>style.visibility</p:attrName>
                                        </p:attrNameLst>
                                      </p:cBhvr>
                                      <p:to>
                                        <p:strVal val="visible"/>
                                      </p:to>
                                    </p:set>
                                    <p:animEffect transition="in" filter="wipe(left)">
                                      <p:cBhvr>
                                        <p:cTn id="7" dur="500"/>
                                        <p:tgtEl>
                                          <p:spTgt spid="26">
                                            <p:bg/>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6">
                                            <p:txEl>
                                              <p:pRg st="0" end="0"/>
                                            </p:txEl>
                                          </p:spTgt>
                                        </p:tgtEl>
                                        <p:attrNameLst>
                                          <p:attrName>style.visibility</p:attrName>
                                        </p:attrNameLst>
                                      </p:cBhvr>
                                      <p:to>
                                        <p:strVal val="visible"/>
                                      </p:to>
                                    </p:set>
                                    <p:animEffect transition="in" filter="wipe(left)">
                                      <p:cBhvr>
                                        <p:cTn id="11" dur="500"/>
                                        <p:tgtEl>
                                          <p:spTgt spid="26">
                                            <p:txEl>
                                              <p:pRg st="0" end="0"/>
                                            </p:txEl>
                                          </p:spTgt>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27">
                                            <p:bg/>
                                          </p:spTgt>
                                        </p:tgtEl>
                                        <p:attrNameLst>
                                          <p:attrName>style.visibility</p:attrName>
                                        </p:attrNameLst>
                                      </p:cBhvr>
                                      <p:to>
                                        <p:strVal val="visible"/>
                                      </p:to>
                                    </p:set>
                                    <p:animEffect transition="in" filter="wipe(left)">
                                      <p:cBhvr>
                                        <p:cTn id="14" dur="500"/>
                                        <p:tgtEl>
                                          <p:spTgt spid="27">
                                            <p:bg/>
                                          </p:spTgt>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27">
                                            <p:txEl>
                                              <p:pRg st="0" end="0"/>
                                            </p:txEl>
                                          </p:spTgt>
                                        </p:tgtEl>
                                        <p:attrNameLst>
                                          <p:attrName>style.visibility</p:attrName>
                                        </p:attrNameLst>
                                      </p:cBhvr>
                                      <p:to>
                                        <p:strVal val="visible"/>
                                      </p:to>
                                    </p:set>
                                    <p:animEffect transition="in" filter="wipe(left)">
                                      <p:cBhvr>
                                        <p:cTn id="18" dur="500"/>
                                        <p:tgtEl>
                                          <p:spTgt spid="27">
                                            <p:txEl>
                                              <p:pRg st="0" end="0"/>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8">
                                            <p:bg/>
                                          </p:spTgt>
                                        </p:tgtEl>
                                        <p:attrNameLst>
                                          <p:attrName>style.visibility</p:attrName>
                                        </p:attrNameLst>
                                      </p:cBhvr>
                                      <p:to>
                                        <p:strVal val="visible"/>
                                      </p:to>
                                    </p:set>
                                    <p:animEffect transition="in" filter="wipe(left)">
                                      <p:cBhvr>
                                        <p:cTn id="21" dur="500"/>
                                        <p:tgtEl>
                                          <p:spTgt spid="28">
                                            <p:bg/>
                                          </p:spTgt>
                                        </p:tgtEl>
                                      </p:cBhvr>
                                    </p:animEffect>
                                  </p:childTnLst>
                                </p:cTn>
                              </p:par>
                            </p:childTnLst>
                          </p:cTn>
                        </p:par>
                        <p:par>
                          <p:cTn id="22" fill="hold">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28">
                                            <p:txEl>
                                              <p:pRg st="0" end="0"/>
                                            </p:txEl>
                                          </p:spTgt>
                                        </p:tgtEl>
                                        <p:attrNameLst>
                                          <p:attrName>style.visibility</p:attrName>
                                        </p:attrNameLst>
                                      </p:cBhvr>
                                      <p:to>
                                        <p:strVal val="visible"/>
                                      </p:to>
                                    </p:set>
                                    <p:animEffect transition="in" filter="wipe(left)">
                                      <p:cBhvr>
                                        <p:cTn id="25" dur="500"/>
                                        <p:tgtEl>
                                          <p:spTgt spid="28">
                                            <p:txEl>
                                              <p:pRg st="0" end="0"/>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9">
                                            <p:bg/>
                                          </p:spTgt>
                                        </p:tgtEl>
                                        <p:attrNameLst>
                                          <p:attrName>style.visibility</p:attrName>
                                        </p:attrNameLst>
                                      </p:cBhvr>
                                      <p:to>
                                        <p:strVal val="visible"/>
                                      </p:to>
                                    </p:set>
                                    <p:animEffect transition="in" filter="wipe(left)">
                                      <p:cBhvr>
                                        <p:cTn id="28" dur="500"/>
                                        <p:tgtEl>
                                          <p:spTgt spid="29">
                                            <p:bg/>
                                          </p:spTgt>
                                        </p:tgtEl>
                                      </p:cBhvr>
                                    </p:animEffect>
                                  </p:childTnLst>
                                </p:cTn>
                              </p:par>
                            </p:childTnLst>
                          </p:cTn>
                        </p:par>
                        <p:par>
                          <p:cTn id="29" fill="hold">
                            <p:stCondLst>
                              <p:cond delay="2000"/>
                            </p:stCondLst>
                            <p:childTnLst>
                              <p:par>
                                <p:cTn id="30" presetID="22" presetClass="entr" presetSubtype="8" fill="hold" grpId="0" nodeType="afterEffect">
                                  <p:stCondLst>
                                    <p:cond delay="0"/>
                                  </p:stCondLst>
                                  <p:childTnLst>
                                    <p:set>
                                      <p:cBhvr>
                                        <p:cTn id="31" dur="1" fill="hold">
                                          <p:stCondLst>
                                            <p:cond delay="0"/>
                                          </p:stCondLst>
                                        </p:cTn>
                                        <p:tgtEl>
                                          <p:spTgt spid="29">
                                            <p:txEl>
                                              <p:pRg st="0" end="0"/>
                                            </p:txEl>
                                          </p:spTgt>
                                        </p:tgtEl>
                                        <p:attrNameLst>
                                          <p:attrName>style.visibility</p:attrName>
                                        </p:attrNameLst>
                                      </p:cBhvr>
                                      <p:to>
                                        <p:strVal val="visible"/>
                                      </p:to>
                                    </p:set>
                                    <p:animEffect transition="in" filter="wipe(left)">
                                      <p:cBhvr>
                                        <p:cTn id="32" dur="500"/>
                                        <p:tgtEl>
                                          <p:spTgt spid="29">
                                            <p:txEl>
                                              <p:pRg st="0" end="0"/>
                                            </p:txEl>
                                          </p:spTgt>
                                        </p:tgtEl>
                                      </p:cBhvr>
                                    </p:animEffect>
                                  </p:childTnLst>
                                </p:cTn>
                              </p:par>
                            </p:childTnLst>
                          </p:cTn>
                        </p:par>
                        <p:par>
                          <p:cTn id="33" fill="hold">
                            <p:stCondLst>
                              <p:cond delay="2500"/>
                            </p:stCondLst>
                            <p:childTnLst>
                              <p:par>
                                <p:cTn id="34" presetID="53" presetClass="entr" presetSubtype="16" fill="hold" grpId="0" nodeType="afterEffect">
                                  <p:stCondLst>
                                    <p:cond delay="0"/>
                                  </p:stCondLst>
                                  <p:childTnLst>
                                    <p:set>
                                      <p:cBhvr>
                                        <p:cTn id="35" dur="1" fill="hold">
                                          <p:stCondLst>
                                            <p:cond delay="0"/>
                                          </p:stCondLst>
                                        </p:cTn>
                                        <p:tgtEl>
                                          <p:spTgt spid="7"/>
                                        </p:tgtEl>
                                        <p:attrNameLst>
                                          <p:attrName>style.visibility</p:attrName>
                                        </p:attrNameLst>
                                      </p:cBhvr>
                                      <p:to>
                                        <p:strVal val="visible"/>
                                      </p:to>
                                    </p:set>
                                    <p:anim calcmode="lin" valueType="num">
                                      <p:cBhvr>
                                        <p:cTn id="36" dur="500" fill="hold"/>
                                        <p:tgtEl>
                                          <p:spTgt spid="7"/>
                                        </p:tgtEl>
                                        <p:attrNameLst>
                                          <p:attrName>ppt_w</p:attrName>
                                        </p:attrNameLst>
                                      </p:cBhvr>
                                      <p:tavLst>
                                        <p:tav tm="0">
                                          <p:val>
                                            <p:fltVal val="0"/>
                                          </p:val>
                                        </p:tav>
                                        <p:tav tm="100000">
                                          <p:val>
                                            <p:strVal val="#ppt_w"/>
                                          </p:val>
                                        </p:tav>
                                      </p:tavLst>
                                    </p:anim>
                                    <p:anim calcmode="lin" valueType="num">
                                      <p:cBhvr>
                                        <p:cTn id="37" dur="500" fill="hold"/>
                                        <p:tgtEl>
                                          <p:spTgt spid="7"/>
                                        </p:tgtEl>
                                        <p:attrNameLst>
                                          <p:attrName>ppt_h</p:attrName>
                                        </p:attrNameLst>
                                      </p:cBhvr>
                                      <p:tavLst>
                                        <p:tav tm="0">
                                          <p:val>
                                            <p:fltVal val="0"/>
                                          </p:val>
                                        </p:tav>
                                        <p:tav tm="100000">
                                          <p:val>
                                            <p:strVal val="#ppt_h"/>
                                          </p:val>
                                        </p:tav>
                                      </p:tavLst>
                                    </p:anim>
                                    <p:animEffect transition="in" filter="fade">
                                      <p:cBhvr>
                                        <p:cTn id="38" dur="500"/>
                                        <p:tgtEl>
                                          <p:spTgt spid="7"/>
                                        </p:tgtEl>
                                      </p:cBhvr>
                                    </p:animEffect>
                                  </p:childTnLst>
                                </p:cTn>
                              </p:par>
                            </p:childTnLst>
                          </p:cTn>
                        </p:par>
                        <p:par>
                          <p:cTn id="39" fill="hold">
                            <p:stCondLst>
                              <p:cond delay="3000"/>
                            </p:stCondLst>
                            <p:childTnLst>
                              <p:par>
                                <p:cTn id="40" presetID="53" presetClass="entr" presetSubtype="16" fill="hold" grpId="0" nodeType="afterEffect">
                                  <p:stCondLst>
                                    <p:cond delay="0"/>
                                  </p:stCondLst>
                                  <p:childTnLst>
                                    <p:set>
                                      <p:cBhvr>
                                        <p:cTn id="41" dur="1" fill="hold">
                                          <p:stCondLst>
                                            <p:cond delay="0"/>
                                          </p:stCondLst>
                                        </p:cTn>
                                        <p:tgtEl>
                                          <p:spTgt spid="8"/>
                                        </p:tgtEl>
                                        <p:attrNameLst>
                                          <p:attrName>style.visibility</p:attrName>
                                        </p:attrNameLst>
                                      </p:cBhvr>
                                      <p:to>
                                        <p:strVal val="visible"/>
                                      </p:to>
                                    </p:set>
                                    <p:anim calcmode="lin" valueType="num">
                                      <p:cBhvr>
                                        <p:cTn id="42" dur="500" fill="hold"/>
                                        <p:tgtEl>
                                          <p:spTgt spid="8"/>
                                        </p:tgtEl>
                                        <p:attrNameLst>
                                          <p:attrName>ppt_w</p:attrName>
                                        </p:attrNameLst>
                                      </p:cBhvr>
                                      <p:tavLst>
                                        <p:tav tm="0">
                                          <p:val>
                                            <p:fltVal val="0"/>
                                          </p:val>
                                        </p:tav>
                                        <p:tav tm="100000">
                                          <p:val>
                                            <p:strVal val="#ppt_w"/>
                                          </p:val>
                                        </p:tav>
                                      </p:tavLst>
                                    </p:anim>
                                    <p:anim calcmode="lin" valueType="num">
                                      <p:cBhvr>
                                        <p:cTn id="43" dur="500" fill="hold"/>
                                        <p:tgtEl>
                                          <p:spTgt spid="8"/>
                                        </p:tgtEl>
                                        <p:attrNameLst>
                                          <p:attrName>ppt_h</p:attrName>
                                        </p:attrNameLst>
                                      </p:cBhvr>
                                      <p:tavLst>
                                        <p:tav tm="0">
                                          <p:val>
                                            <p:fltVal val="0"/>
                                          </p:val>
                                        </p:tav>
                                        <p:tav tm="100000">
                                          <p:val>
                                            <p:strVal val="#ppt_h"/>
                                          </p:val>
                                        </p:tav>
                                      </p:tavLst>
                                    </p:anim>
                                    <p:animEffect transition="in" filter="fade">
                                      <p:cBhvr>
                                        <p:cTn id="44" dur="500"/>
                                        <p:tgtEl>
                                          <p:spTgt spid="8"/>
                                        </p:tgtEl>
                                      </p:cBhvr>
                                    </p:animEffect>
                                  </p:childTnLst>
                                </p:cTn>
                              </p:par>
                            </p:childTnLst>
                          </p:cTn>
                        </p:par>
                        <p:par>
                          <p:cTn id="45" fill="hold">
                            <p:stCondLst>
                              <p:cond delay="3500"/>
                            </p:stCondLst>
                            <p:childTnLst>
                              <p:par>
                                <p:cTn id="46" presetID="53" presetClass="entr" presetSubtype="16" fill="hold" grpId="0" nodeType="afterEffect">
                                  <p:stCondLst>
                                    <p:cond delay="0"/>
                                  </p:stCondLst>
                                  <p:childTnLst>
                                    <p:set>
                                      <p:cBhvr>
                                        <p:cTn id="47" dur="1" fill="hold">
                                          <p:stCondLst>
                                            <p:cond delay="0"/>
                                          </p:stCondLst>
                                        </p:cTn>
                                        <p:tgtEl>
                                          <p:spTgt spid="9"/>
                                        </p:tgtEl>
                                        <p:attrNameLst>
                                          <p:attrName>style.visibility</p:attrName>
                                        </p:attrNameLst>
                                      </p:cBhvr>
                                      <p:to>
                                        <p:strVal val="visible"/>
                                      </p:to>
                                    </p:set>
                                    <p:anim calcmode="lin" valueType="num">
                                      <p:cBhvr>
                                        <p:cTn id="48" dur="500" fill="hold"/>
                                        <p:tgtEl>
                                          <p:spTgt spid="9"/>
                                        </p:tgtEl>
                                        <p:attrNameLst>
                                          <p:attrName>ppt_w</p:attrName>
                                        </p:attrNameLst>
                                      </p:cBhvr>
                                      <p:tavLst>
                                        <p:tav tm="0">
                                          <p:val>
                                            <p:fltVal val="0"/>
                                          </p:val>
                                        </p:tav>
                                        <p:tav tm="100000">
                                          <p:val>
                                            <p:strVal val="#ppt_w"/>
                                          </p:val>
                                        </p:tav>
                                      </p:tavLst>
                                    </p:anim>
                                    <p:anim calcmode="lin" valueType="num">
                                      <p:cBhvr>
                                        <p:cTn id="49" dur="500" fill="hold"/>
                                        <p:tgtEl>
                                          <p:spTgt spid="9"/>
                                        </p:tgtEl>
                                        <p:attrNameLst>
                                          <p:attrName>ppt_h</p:attrName>
                                        </p:attrNameLst>
                                      </p:cBhvr>
                                      <p:tavLst>
                                        <p:tav tm="0">
                                          <p:val>
                                            <p:fltVal val="0"/>
                                          </p:val>
                                        </p:tav>
                                        <p:tav tm="100000">
                                          <p:val>
                                            <p:strVal val="#ppt_h"/>
                                          </p:val>
                                        </p:tav>
                                      </p:tavLst>
                                    </p:anim>
                                    <p:animEffect transition="in" filter="fade">
                                      <p:cBhvr>
                                        <p:cTn id="50" dur="500"/>
                                        <p:tgtEl>
                                          <p:spTgt spid="9"/>
                                        </p:tgtEl>
                                      </p:cBhvr>
                                    </p:animEffect>
                                  </p:childTnLst>
                                </p:cTn>
                              </p:par>
                            </p:childTnLst>
                          </p:cTn>
                        </p:par>
                        <p:par>
                          <p:cTn id="51" fill="hold">
                            <p:stCondLst>
                              <p:cond delay="4000"/>
                            </p:stCondLst>
                            <p:childTnLst>
                              <p:par>
                                <p:cTn id="52" presetID="53" presetClass="entr" presetSubtype="16" fill="hold" grpId="0" nodeType="afterEffect">
                                  <p:stCondLst>
                                    <p:cond delay="0"/>
                                  </p:stCondLst>
                                  <p:childTnLst>
                                    <p:set>
                                      <p:cBhvr>
                                        <p:cTn id="53" dur="1" fill="hold">
                                          <p:stCondLst>
                                            <p:cond delay="0"/>
                                          </p:stCondLst>
                                        </p:cTn>
                                        <p:tgtEl>
                                          <p:spTgt spid="10"/>
                                        </p:tgtEl>
                                        <p:attrNameLst>
                                          <p:attrName>style.visibility</p:attrName>
                                        </p:attrNameLst>
                                      </p:cBhvr>
                                      <p:to>
                                        <p:strVal val="visible"/>
                                      </p:to>
                                    </p:set>
                                    <p:anim calcmode="lin" valueType="num">
                                      <p:cBhvr>
                                        <p:cTn id="54" dur="500" fill="hold"/>
                                        <p:tgtEl>
                                          <p:spTgt spid="10"/>
                                        </p:tgtEl>
                                        <p:attrNameLst>
                                          <p:attrName>ppt_w</p:attrName>
                                        </p:attrNameLst>
                                      </p:cBhvr>
                                      <p:tavLst>
                                        <p:tav tm="0">
                                          <p:val>
                                            <p:fltVal val="0"/>
                                          </p:val>
                                        </p:tav>
                                        <p:tav tm="100000">
                                          <p:val>
                                            <p:strVal val="#ppt_w"/>
                                          </p:val>
                                        </p:tav>
                                      </p:tavLst>
                                    </p:anim>
                                    <p:anim calcmode="lin" valueType="num">
                                      <p:cBhvr>
                                        <p:cTn id="55" dur="500" fill="hold"/>
                                        <p:tgtEl>
                                          <p:spTgt spid="10"/>
                                        </p:tgtEl>
                                        <p:attrNameLst>
                                          <p:attrName>ppt_h</p:attrName>
                                        </p:attrNameLst>
                                      </p:cBhvr>
                                      <p:tavLst>
                                        <p:tav tm="0">
                                          <p:val>
                                            <p:fltVal val="0"/>
                                          </p:val>
                                        </p:tav>
                                        <p:tav tm="100000">
                                          <p:val>
                                            <p:strVal val="#ppt_h"/>
                                          </p:val>
                                        </p:tav>
                                      </p:tavLst>
                                    </p:anim>
                                    <p:animEffect transition="in" filter="fade">
                                      <p:cBhvr>
                                        <p:cTn id="56" dur="500"/>
                                        <p:tgtEl>
                                          <p:spTgt spid="10"/>
                                        </p:tgtEl>
                                      </p:cBhvr>
                                    </p:animEffect>
                                  </p:childTnLst>
                                </p:cTn>
                              </p:par>
                            </p:childTnLst>
                          </p:cTn>
                        </p:par>
                        <p:par>
                          <p:cTn id="57" fill="hold">
                            <p:stCondLst>
                              <p:cond delay="4500"/>
                            </p:stCondLst>
                            <p:childTnLst>
                              <p:par>
                                <p:cTn id="58" presetID="53" presetClass="entr" presetSubtype="16" fill="hold" grpId="0" nodeType="afterEffect">
                                  <p:stCondLst>
                                    <p:cond delay="0"/>
                                  </p:stCondLst>
                                  <p:childTnLst>
                                    <p:set>
                                      <p:cBhvr>
                                        <p:cTn id="59" dur="1" fill="hold">
                                          <p:stCondLst>
                                            <p:cond delay="0"/>
                                          </p:stCondLst>
                                        </p:cTn>
                                        <p:tgtEl>
                                          <p:spTgt spid="2"/>
                                        </p:tgtEl>
                                        <p:attrNameLst>
                                          <p:attrName>style.visibility</p:attrName>
                                        </p:attrNameLst>
                                      </p:cBhvr>
                                      <p:to>
                                        <p:strVal val="visible"/>
                                      </p:to>
                                    </p:set>
                                    <p:anim calcmode="lin" valueType="num">
                                      <p:cBhvr>
                                        <p:cTn id="60" dur="500" fill="hold"/>
                                        <p:tgtEl>
                                          <p:spTgt spid="2"/>
                                        </p:tgtEl>
                                        <p:attrNameLst>
                                          <p:attrName>ppt_w</p:attrName>
                                        </p:attrNameLst>
                                      </p:cBhvr>
                                      <p:tavLst>
                                        <p:tav tm="0">
                                          <p:val>
                                            <p:fltVal val="0"/>
                                          </p:val>
                                        </p:tav>
                                        <p:tav tm="100000">
                                          <p:val>
                                            <p:strVal val="#ppt_w"/>
                                          </p:val>
                                        </p:tav>
                                      </p:tavLst>
                                    </p:anim>
                                    <p:anim calcmode="lin" valueType="num">
                                      <p:cBhvr>
                                        <p:cTn id="61" dur="500" fill="hold"/>
                                        <p:tgtEl>
                                          <p:spTgt spid="2"/>
                                        </p:tgtEl>
                                        <p:attrNameLst>
                                          <p:attrName>ppt_h</p:attrName>
                                        </p:attrNameLst>
                                      </p:cBhvr>
                                      <p:tavLst>
                                        <p:tav tm="0">
                                          <p:val>
                                            <p:fltVal val="0"/>
                                          </p:val>
                                        </p:tav>
                                        <p:tav tm="100000">
                                          <p:val>
                                            <p:strVal val="#ppt_h"/>
                                          </p:val>
                                        </p:tav>
                                      </p:tavLst>
                                    </p:anim>
                                    <p:animEffect transition="in" filter="fade">
                                      <p:cBhvr>
                                        <p:cTn id="62" dur="500"/>
                                        <p:tgtEl>
                                          <p:spTgt spid="2"/>
                                        </p:tgtEl>
                                      </p:cBhvr>
                                    </p:animEffect>
                                  </p:childTnLst>
                                </p:cTn>
                              </p:par>
                            </p:childTnLst>
                          </p:cTn>
                        </p:par>
                        <p:par>
                          <p:cTn id="63" fill="hold">
                            <p:stCondLst>
                              <p:cond delay="5000"/>
                            </p:stCondLst>
                            <p:childTnLst>
                              <p:par>
                                <p:cTn id="64" presetID="10" presetClass="entr" presetSubtype="0" fill="hold" nodeType="afterEffect">
                                  <p:stCondLst>
                                    <p:cond delay="0"/>
                                  </p:stCondLst>
                                  <p:childTnLst>
                                    <p:set>
                                      <p:cBhvr>
                                        <p:cTn id="65" dur="1" fill="hold">
                                          <p:stCondLst>
                                            <p:cond delay="0"/>
                                          </p:stCondLst>
                                        </p:cTn>
                                        <p:tgtEl>
                                          <p:spTgt spid="30"/>
                                        </p:tgtEl>
                                        <p:attrNameLst>
                                          <p:attrName>style.visibility</p:attrName>
                                        </p:attrNameLst>
                                      </p:cBhvr>
                                      <p:to>
                                        <p:strVal val="visible"/>
                                      </p:to>
                                    </p:set>
                                    <p:animEffect transition="in" filter="fade">
                                      <p:cBhvr>
                                        <p:cTn id="66" dur="500"/>
                                        <p:tgtEl>
                                          <p:spTgt spid="30"/>
                                        </p:tgtEl>
                                      </p:cBhvr>
                                    </p:animEffect>
                                  </p:childTnLst>
                                </p:cTn>
                              </p:par>
                            </p:childTnLst>
                          </p:cTn>
                        </p:par>
                        <p:par>
                          <p:cTn id="67" fill="hold">
                            <p:stCondLst>
                              <p:cond delay="5500"/>
                            </p:stCondLst>
                            <p:childTnLst>
                              <p:par>
                                <p:cTn id="68" presetID="53" presetClass="entr" presetSubtype="16" fill="hold" grpId="0" nodeType="afterEffect">
                                  <p:stCondLst>
                                    <p:cond delay="0"/>
                                  </p:stCondLst>
                                  <p:childTnLst>
                                    <p:set>
                                      <p:cBhvr>
                                        <p:cTn id="69" dur="1" fill="hold">
                                          <p:stCondLst>
                                            <p:cond delay="0"/>
                                          </p:stCondLst>
                                        </p:cTn>
                                        <p:tgtEl>
                                          <p:spTgt spid="11"/>
                                        </p:tgtEl>
                                        <p:attrNameLst>
                                          <p:attrName>style.visibility</p:attrName>
                                        </p:attrNameLst>
                                      </p:cBhvr>
                                      <p:to>
                                        <p:strVal val="visible"/>
                                      </p:to>
                                    </p:set>
                                    <p:anim calcmode="lin" valueType="num">
                                      <p:cBhvr>
                                        <p:cTn id="70" dur="500" fill="hold"/>
                                        <p:tgtEl>
                                          <p:spTgt spid="11"/>
                                        </p:tgtEl>
                                        <p:attrNameLst>
                                          <p:attrName>ppt_w</p:attrName>
                                        </p:attrNameLst>
                                      </p:cBhvr>
                                      <p:tavLst>
                                        <p:tav tm="0">
                                          <p:val>
                                            <p:fltVal val="0"/>
                                          </p:val>
                                        </p:tav>
                                        <p:tav tm="100000">
                                          <p:val>
                                            <p:strVal val="#ppt_w"/>
                                          </p:val>
                                        </p:tav>
                                      </p:tavLst>
                                    </p:anim>
                                    <p:anim calcmode="lin" valueType="num">
                                      <p:cBhvr>
                                        <p:cTn id="71" dur="500" fill="hold"/>
                                        <p:tgtEl>
                                          <p:spTgt spid="11"/>
                                        </p:tgtEl>
                                        <p:attrNameLst>
                                          <p:attrName>ppt_h</p:attrName>
                                        </p:attrNameLst>
                                      </p:cBhvr>
                                      <p:tavLst>
                                        <p:tav tm="0">
                                          <p:val>
                                            <p:fltVal val="0"/>
                                          </p:val>
                                        </p:tav>
                                        <p:tav tm="100000">
                                          <p:val>
                                            <p:strVal val="#ppt_h"/>
                                          </p:val>
                                        </p:tav>
                                      </p:tavLst>
                                    </p:anim>
                                    <p:animEffect transition="in" filter="fade">
                                      <p:cBhvr>
                                        <p:cTn id="72" dur="500"/>
                                        <p:tgtEl>
                                          <p:spTgt spid="11"/>
                                        </p:tgtEl>
                                      </p:cBhvr>
                                    </p:animEffect>
                                  </p:childTnLst>
                                </p:cTn>
                              </p:par>
                            </p:childTnLst>
                          </p:cTn>
                        </p:par>
                        <p:par>
                          <p:cTn id="73" fill="hold">
                            <p:stCondLst>
                              <p:cond delay="6000"/>
                            </p:stCondLst>
                            <p:childTnLst>
                              <p:par>
                                <p:cTn id="74" presetID="10" presetClass="entr" presetSubtype="0" fill="hold" nodeType="afterEffect">
                                  <p:stCondLst>
                                    <p:cond delay="0"/>
                                  </p:stCondLst>
                                  <p:childTnLst>
                                    <p:set>
                                      <p:cBhvr>
                                        <p:cTn id="75" dur="1" fill="hold">
                                          <p:stCondLst>
                                            <p:cond delay="0"/>
                                          </p:stCondLst>
                                        </p:cTn>
                                        <p:tgtEl>
                                          <p:spTgt spid="35"/>
                                        </p:tgtEl>
                                        <p:attrNameLst>
                                          <p:attrName>style.visibility</p:attrName>
                                        </p:attrNameLst>
                                      </p:cBhvr>
                                      <p:to>
                                        <p:strVal val="visible"/>
                                      </p:to>
                                    </p:set>
                                    <p:animEffect transition="in" filter="fade">
                                      <p:cBhvr>
                                        <p:cTn id="76" dur="500"/>
                                        <p:tgtEl>
                                          <p:spTgt spid="35"/>
                                        </p:tgtEl>
                                      </p:cBhvr>
                                    </p:animEffect>
                                  </p:childTnLst>
                                </p:cTn>
                              </p:par>
                            </p:childTnLst>
                          </p:cTn>
                        </p:par>
                        <p:par>
                          <p:cTn id="77" fill="hold">
                            <p:stCondLst>
                              <p:cond delay="6500"/>
                            </p:stCondLst>
                            <p:childTnLst>
                              <p:par>
                                <p:cTn id="78" presetID="53" presetClass="entr" presetSubtype="16" fill="hold" grpId="0" nodeType="afterEffect">
                                  <p:stCondLst>
                                    <p:cond delay="0"/>
                                  </p:stCondLst>
                                  <p:childTnLst>
                                    <p:set>
                                      <p:cBhvr>
                                        <p:cTn id="79" dur="1" fill="hold">
                                          <p:stCondLst>
                                            <p:cond delay="0"/>
                                          </p:stCondLst>
                                        </p:cTn>
                                        <p:tgtEl>
                                          <p:spTgt spid="16"/>
                                        </p:tgtEl>
                                        <p:attrNameLst>
                                          <p:attrName>style.visibility</p:attrName>
                                        </p:attrNameLst>
                                      </p:cBhvr>
                                      <p:to>
                                        <p:strVal val="visible"/>
                                      </p:to>
                                    </p:set>
                                    <p:anim calcmode="lin" valueType="num">
                                      <p:cBhvr>
                                        <p:cTn id="80" dur="500" fill="hold"/>
                                        <p:tgtEl>
                                          <p:spTgt spid="16"/>
                                        </p:tgtEl>
                                        <p:attrNameLst>
                                          <p:attrName>ppt_w</p:attrName>
                                        </p:attrNameLst>
                                      </p:cBhvr>
                                      <p:tavLst>
                                        <p:tav tm="0">
                                          <p:val>
                                            <p:fltVal val="0"/>
                                          </p:val>
                                        </p:tav>
                                        <p:tav tm="100000">
                                          <p:val>
                                            <p:strVal val="#ppt_w"/>
                                          </p:val>
                                        </p:tav>
                                      </p:tavLst>
                                    </p:anim>
                                    <p:anim calcmode="lin" valueType="num">
                                      <p:cBhvr>
                                        <p:cTn id="81" dur="500" fill="hold"/>
                                        <p:tgtEl>
                                          <p:spTgt spid="16"/>
                                        </p:tgtEl>
                                        <p:attrNameLst>
                                          <p:attrName>ppt_h</p:attrName>
                                        </p:attrNameLst>
                                      </p:cBhvr>
                                      <p:tavLst>
                                        <p:tav tm="0">
                                          <p:val>
                                            <p:fltVal val="0"/>
                                          </p:val>
                                        </p:tav>
                                        <p:tav tm="100000">
                                          <p:val>
                                            <p:strVal val="#ppt_h"/>
                                          </p:val>
                                        </p:tav>
                                      </p:tavLst>
                                    </p:anim>
                                    <p:animEffect transition="in" filter="fade">
                                      <p:cBhvr>
                                        <p:cTn id="82" dur="500"/>
                                        <p:tgtEl>
                                          <p:spTgt spid="16"/>
                                        </p:tgtEl>
                                      </p:cBhvr>
                                    </p:animEffect>
                                  </p:childTnLst>
                                </p:cTn>
                              </p:par>
                            </p:childTnLst>
                          </p:cTn>
                        </p:par>
                        <p:par>
                          <p:cTn id="83" fill="hold">
                            <p:stCondLst>
                              <p:cond delay="7000"/>
                            </p:stCondLst>
                            <p:childTnLst>
                              <p:par>
                                <p:cTn id="84" presetID="10" presetClass="entr" presetSubtype="0" fill="hold" nodeType="afterEffect">
                                  <p:stCondLst>
                                    <p:cond delay="0"/>
                                  </p:stCondLst>
                                  <p:childTnLst>
                                    <p:set>
                                      <p:cBhvr>
                                        <p:cTn id="85" dur="1" fill="hold">
                                          <p:stCondLst>
                                            <p:cond delay="0"/>
                                          </p:stCondLst>
                                        </p:cTn>
                                        <p:tgtEl>
                                          <p:spTgt spid="40"/>
                                        </p:tgtEl>
                                        <p:attrNameLst>
                                          <p:attrName>style.visibility</p:attrName>
                                        </p:attrNameLst>
                                      </p:cBhvr>
                                      <p:to>
                                        <p:strVal val="visible"/>
                                      </p:to>
                                    </p:set>
                                    <p:animEffect transition="in" filter="fade">
                                      <p:cBhvr>
                                        <p:cTn id="86" dur="500"/>
                                        <p:tgtEl>
                                          <p:spTgt spid="40"/>
                                        </p:tgtEl>
                                      </p:cBhvr>
                                    </p:animEffect>
                                  </p:childTnLst>
                                </p:cTn>
                              </p:par>
                            </p:childTnLst>
                          </p:cTn>
                        </p:par>
                        <p:par>
                          <p:cTn id="87" fill="hold">
                            <p:stCondLst>
                              <p:cond delay="7500"/>
                            </p:stCondLst>
                            <p:childTnLst>
                              <p:par>
                                <p:cTn id="88" presetID="53" presetClass="entr" presetSubtype="16" fill="hold" grpId="0" nodeType="afterEffect">
                                  <p:stCondLst>
                                    <p:cond delay="0"/>
                                  </p:stCondLst>
                                  <p:childTnLst>
                                    <p:set>
                                      <p:cBhvr>
                                        <p:cTn id="89" dur="1" fill="hold">
                                          <p:stCondLst>
                                            <p:cond delay="0"/>
                                          </p:stCondLst>
                                        </p:cTn>
                                        <p:tgtEl>
                                          <p:spTgt spid="21"/>
                                        </p:tgtEl>
                                        <p:attrNameLst>
                                          <p:attrName>style.visibility</p:attrName>
                                        </p:attrNameLst>
                                      </p:cBhvr>
                                      <p:to>
                                        <p:strVal val="visible"/>
                                      </p:to>
                                    </p:set>
                                    <p:anim calcmode="lin" valueType="num">
                                      <p:cBhvr>
                                        <p:cTn id="90" dur="500" fill="hold"/>
                                        <p:tgtEl>
                                          <p:spTgt spid="21"/>
                                        </p:tgtEl>
                                        <p:attrNameLst>
                                          <p:attrName>ppt_w</p:attrName>
                                        </p:attrNameLst>
                                      </p:cBhvr>
                                      <p:tavLst>
                                        <p:tav tm="0">
                                          <p:val>
                                            <p:fltVal val="0"/>
                                          </p:val>
                                        </p:tav>
                                        <p:tav tm="100000">
                                          <p:val>
                                            <p:strVal val="#ppt_w"/>
                                          </p:val>
                                        </p:tav>
                                      </p:tavLst>
                                    </p:anim>
                                    <p:anim calcmode="lin" valueType="num">
                                      <p:cBhvr>
                                        <p:cTn id="91" dur="500" fill="hold"/>
                                        <p:tgtEl>
                                          <p:spTgt spid="21"/>
                                        </p:tgtEl>
                                        <p:attrNameLst>
                                          <p:attrName>ppt_h</p:attrName>
                                        </p:attrNameLst>
                                      </p:cBhvr>
                                      <p:tavLst>
                                        <p:tav tm="0">
                                          <p:val>
                                            <p:fltVal val="0"/>
                                          </p:val>
                                        </p:tav>
                                        <p:tav tm="100000">
                                          <p:val>
                                            <p:strVal val="#ppt_h"/>
                                          </p:val>
                                        </p:tav>
                                      </p:tavLst>
                                    </p:anim>
                                    <p:animEffect transition="in" filter="fade">
                                      <p:cBhvr>
                                        <p:cTn id="92" dur="500"/>
                                        <p:tgtEl>
                                          <p:spTgt spid="21"/>
                                        </p:tgtEl>
                                      </p:cBhvr>
                                    </p:animEffect>
                                  </p:childTnLst>
                                </p:cTn>
                              </p:par>
                            </p:childTnLst>
                          </p:cTn>
                        </p:par>
                        <p:par>
                          <p:cTn id="93" fill="hold">
                            <p:stCondLst>
                              <p:cond delay="8000"/>
                            </p:stCondLst>
                            <p:childTnLst>
                              <p:par>
                                <p:cTn id="94" presetID="10" presetClass="entr" presetSubtype="0" fill="hold" nodeType="afterEffect">
                                  <p:stCondLst>
                                    <p:cond delay="0"/>
                                  </p:stCondLst>
                                  <p:childTnLst>
                                    <p:set>
                                      <p:cBhvr>
                                        <p:cTn id="95" dur="1" fill="hold">
                                          <p:stCondLst>
                                            <p:cond delay="0"/>
                                          </p:stCondLst>
                                        </p:cTn>
                                        <p:tgtEl>
                                          <p:spTgt spid="45"/>
                                        </p:tgtEl>
                                        <p:attrNameLst>
                                          <p:attrName>style.visibility</p:attrName>
                                        </p:attrNameLst>
                                      </p:cBhvr>
                                      <p:to>
                                        <p:strVal val="visible"/>
                                      </p:to>
                                    </p:set>
                                    <p:animEffect transition="in" filter="fade">
                                      <p:cBhvr>
                                        <p:cTn id="96" dur="500"/>
                                        <p:tgtEl>
                                          <p:spTgt spid="45"/>
                                        </p:tgtEl>
                                      </p:cBhvr>
                                    </p:animEffect>
                                  </p:childTnLst>
                                </p:cTn>
                              </p:par>
                            </p:childTnLst>
                          </p:cTn>
                        </p:par>
                        <p:par>
                          <p:cTn id="97" fill="hold">
                            <p:stCondLst>
                              <p:cond delay="8500"/>
                            </p:stCondLst>
                            <p:childTnLst>
                              <p:par>
                                <p:cTn id="98" presetID="53" presetClass="entr" presetSubtype="16" fill="hold" grpId="0" nodeType="afterEffect">
                                  <p:stCondLst>
                                    <p:cond delay="0"/>
                                  </p:stCondLst>
                                  <p:childTnLst>
                                    <p:set>
                                      <p:cBhvr>
                                        <p:cTn id="99" dur="1" fill="hold">
                                          <p:stCondLst>
                                            <p:cond delay="0"/>
                                          </p:stCondLst>
                                        </p:cTn>
                                        <p:tgtEl>
                                          <p:spTgt spid="3"/>
                                        </p:tgtEl>
                                        <p:attrNameLst>
                                          <p:attrName>style.visibility</p:attrName>
                                        </p:attrNameLst>
                                      </p:cBhvr>
                                      <p:to>
                                        <p:strVal val="visible"/>
                                      </p:to>
                                    </p:set>
                                    <p:anim calcmode="lin" valueType="num">
                                      <p:cBhvr>
                                        <p:cTn id="100" dur="500" fill="hold"/>
                                        <p:tgtEl>
                                          <p:spTgt spid="3"/>
                                        </p:tgtEl>
                                        <p:attrNameLst>
                                          <p:attrName>ppt_w</p:attrName>
                                        </p:attrNameLst>
                                      </p:cBhvr>
                                      <p:tavLst>
                                        <p:tav tm="0">
                                          <p:val>
                                            <p:fltVal val="0"/>
                                          </p:val>
                                        </p:tav>
                                        <p:tav tm="100000">
                                          <p:val>
                                            <p:strVal val="#ppt_w"/>
                                          </p:val>
                                        </p:tav>
                                      </p:tavLst>
                                    </p:anim>
                                    <p:anim calcmode="lin" valueType="num">
                                      <p:cBhvr>
                                        <p:cTn id="101" dur="500" fill="hold"/>
                                        <p:tgtEl>
                                          <p:spTgt spid="3"/>
                                        </p:tgtEl>
                                        <p:attrNameLst>
                                          <p:attrName>ppt_h</p:attrName>
                                        </p:attrNameLst>
                                      </p:cBhvr>
                                      <p:tavLst>
                                        <p:tav tm="0">
                                          <p:val>
                                            <p:fltVal val="0"/>
                                          </p:val>
                                        </p:tav>
                                        <p:tav tm="100000">
                                          <p:val>
                                            <p:strVal val="#ppt_h"/>
                                          </p:val>
                                        </p:tav>
                                      </p:tavLst>
                                    </p:anim>
                                    <p:animEffect transition="in" filter="fade">
                                      <p:cBhvr>
                                        <p:cTn id="102" dur="500"/>
                                        <p:tgtEl>
                                          <p:spTgt spid="3"/>
                                        </p:tgtEl>
                                      </p:cBhvr>
                                    </p:animEffect>
                                  </p:childTnLst>
                                </p:cTn>
                              </p:par>
                            </p:childTnLst>
                          </p:cTn>
                        </p:par>
                        <p:par>
                          <p:cTn id="103" fill="hold">
                            <p:stCondLst>
                              <p:cond delay="9000"/>
                            </p:stCondLst>
                            <p:childTnLst>
                              <p:par>
                                <p:cTn id="104" presetID="53" presetClass="entr" presetSubtype="16" fill="hold" grpId="0" nodeType="afterEffect">
                                  <p:stCondLst>
                                    <p:cond delay="0"/>
                                  </p:stCondLst>
                                  <p:childTnLst>
                                    <p:set>
                                      <p:cBhvr>
                                        <p:cTn id="105" dur="1" fill="hold">
                                          <p:stCondLst>
                                            <p:cond delay="0"/>
                                          </p:stCondLst>
                                        </p:cTn>
                                        <p:tgtEl>
                                          <p:spTgt spid="15"/>
                                        </p:tgtEl>
                                        <p:attrNameLst>
                                          <p:attrName>style.visibility</p:attrName>
                                        </p:attrNameLst>
                                      </p:cBhvr>
                                      <p:to>
                                        <p:strVal val="visible"/>
                                      </p:to>
                                    </p:set>
                                    <p:anim calcmode="lin" valueType="num">
                                      <p:cBhvr>
                                        <p:cTn id="106" dur="500" fill="hold"/>
                                        <p:tgtEl>
                                          <p:spTgt spid="15"/>
                                        </p:tgtEl>
                                        <p:attrNameLst>
                                          <p:attrName>ppt_w</p:attrName>
                                        </p:attrNameLst>
                                      </p:cBhvr>
                                      <p:tavLst>
                                        <p:tav tm="0">
                                          <p:val>
                                            <p:fltVal val="0"/>
                                          </p:val>
                                        </p:tav>
                                        <p:tav tm="100000">
                                          <p:val>
                                            <p:strVal val="#ppt_w"/>
                                          </p:val>
                                        </p:tav>
                                      </p:tavLst>
                                    </p:anim>
                                    <p:anim calcmode="lin" valueType="num">
                                      <p:cBhvr>
                                        <p:cTn id="107" dur="500" fill="hold"/>
                                        <p:tgtEl>
                                          <p:spTgt spid="15"/>
                                        </p:tgtEl>
                                        <p:attrNameLst>
                                          <p:attrName>ppt_h</p:attrName>
                                        </p:attrNameLst>
                                      </p:cBhvr>
                                      <p:tavLst>
                                        <p:tav tm="0">
                                          <p:val>
                                            <p:fltVal val="0"/>
                                          </p:val>
                                        </p:tav>
                                        <p:tav tm="100000">
                                          <p:val>
                                            <p:strVal val="#ppt_h"/>
                                          </p:val>
                                        </p:tav>
                                      </p:tavLst>
                                    </p:anim>
                                    <p:animEffect transition="in" filter="fade">
                                      <p:cBhvr>
                                        <p:cTn id="108" dur="500"/>
                                        <p:tgtEl>
                                          <p:spTgt spid="15"/>
                                        </p:tgtEl>
                                      </p:cBhvr>
                                    </p:animEffect>
                                  </p:childTnLst>
                                </p:cTn>
                              </p:par>
                            </p:childTnLst>
                          </p:cTn>
                        </p:par>
                        <p:par>
                          <p:cTn id="109" fill="hold">
                            <p:stCondLst>
                              <p:cond delay="9500"/>
                            </p:stCondLst>
                            <p:childTnLst>
                              <p:par>
                                <p:cTn id="110" presetID="53" presetClass="entr" presetSubtype="16" fill="hold" grpId="0" nodeType="afterEffect">
                                  <p:stCondLst>
                                    <p:cond delay="0"/>
                                  </p:stCondLst>
                                  <p:childTnLst>
                                    <p:set>
                                      <p:cBhvr>
                                        <p:cTn id="111" dur="1" fill="hold">
                                          <p:stCondLst>
                                            <p:cond delay="0"/>
                                          </p:stCondLst>
                                        </p:cTn>
                                        <p:tgtEl>
                                          <p:spTgt spid="19"/>
                                        </p:tgtEl>
                                        <p:attrNameLst>
                                          <p:attrName>style.visibility</p:attrName>
                                        </p:attrNameLst>
                                      </p:cBhvr>
                                      <p:to>
                                        <p:strVal val="visible"/>
                                      </p:to>
                                    </p:set>
                                    <p:anim calcmode="lin" valueType="num">
                                      <p:cBhvr>
                                        <p:cTn id="112" dur="500" fill="hold"/>
                                        <p:tgtEl>
                                          <p:spTgt spid="19"/>
                                        </p:tgtEl>
                                        <p:attrNameLst>
                                          <p:attrName>ppt_w</p:attrName>
                                        </p:attrNameLst>
                                      </p:cBhvr>
                                      <p:tavLst>
                                        <p:tav tm="0">
                                          <p:val>
                                            <p:fltVal val="0"/>
                                          </p:val>
                                        </p:tav>
                                        <p:tav tm="100000">
                                          <p:val>
                                            <p:strVal val="#ppt_w"/>
                                          </p:val>
                                        </p:tav>
                                      </p:tavLst>
                                    </p:anim>
                                    <p:anim calcmode="lin" valueType="num">
                                      <p:cBhvr>
                                        <p:cTn id="113" dur="500" fill="hold"/>
                                        <p:tgtEl>
                                          <p:spTgt spid="19"/>
                                        </p:tgtEl>
                                        <p:attrNameLst>
                                          <p:attrName>ppt_h</p:attrName>
                                        </p:attrNameLst>
                                      </p:cBhvr>
                                      <p:tavLst>
                                        <p:tav tm="0">
                                          <p:val>
                                            <p:fltVal val="0"/>
                                          </p:val>
                                        </p:tav>
                                        <p:tav tm="100000">
                                          <p:val>
                                            <p:strVal val="#ppt_h"/>
                                          </p:val>
                                        </p:tav>
                                      </p:tavLst>
                                    </p:anim>
                                    <p:animEffect transition="in" filter="fade">
                                      <p:cBhvr>
                                        <p:cTn id="114" dur="500"/>
                                        <p:tgtEl>
                                          <p:spTgt spid="19"/>
                                        </p:tgtEl>
                                      </p:cBhvr>
                                    </p:animEffect>
                                  </p:childTnLst>
                                </p:cTn>
                              </p:par>
                            </p:childTnLst>
                          </p:cTn>
                        </p:par>
                        <p:par>
                          <p:cTn id="115" fill="hold">
                            <p:stCondLst>
                              <p:cond delay="10000"/>
                            </p:stCondLst>
                            <p:childTnLst>
                              <p:par>
                                <p:cTn id="116" presetID="53" presetClass="entr" presetSubtype="16" fill="hold" grpId="0" nodeType="afterEffect">
                                  <p:stCondLst>
                                    <p:cond delay="0"/>
                                  </p:stCondLst>
                                  <p:childTnLst>
                                    <p:set>
                                      <p:cBhvr>
                                        <p:cTn id="117" dur="1" fill="hold">
                                          <p:stCondLst>
                                            <p:cond delay="0"/>
                                          </p:stCondLst>
                                        </p:cTn>
                                        <p:tgtEl>
                                          <p:spTgt spid="23"/>
                                        </p:tgtEl>
                                        <p:attrNameLst>
                                          <p:attrName>style.visibility</p:attrName>
                                        </p:attrNameLst>
                                      </p:cBhvr>
                                      <p:to>
                                        <p:strVal val="visible"/>
                                      </p:to>
                                    </p:set>
                                    <p:anim calcmode="lin" valueType="num">
                                      <p:cBhvr>
                                        <p:cTn id="118" dur="500" fill="hold"/>
                                        <p:tgtEl>
                                          <p:spTgt spid="23"/>
                                        </p:tgtEl>
                                        <p:attrNameLst>
                                          <p:attrName>ppt_w</p:attrName>
                                        </p:attrNameLst>
                                      </p:cBhvr>
                                      <p:tavLst>
                                        <p:tav tm="0">
                                          <p:val>
                                            <p:fltVal val="0"/>
                                          </p:val>
                                        </p:tav>
                                        <p:tav tm="100000">
                                          <p:val>
                                            <p:strVal val="#ppt_w"/>
                                          </p:val>
                                        </p:tav>
                                      </p:tavLst>
                                    </p:anim>
                                    <p:anim calcmode="lin" valueType="num">
                                      <p:cBhvr>
                                        <p:cTn id="119" dur="500" fill="hold"/>
                                        <p:tgtEl>
                                          <p:spTgt spid="23"/>
                                        </p:tgtEl>
                                        <p:attrNameLst>
                                          <p:attrName>ppt_h</p:attrName>
                                        </p:attrNameLst>
                                      </p:cBhvr>
                                      <p:tavLst>
                                        <p:tav tm="0">
                                          <p:val>
                                            <p:fltVal val="0"/>
                                          </p:val>
                                        </p:tav>
                                        <p:tav tm="100000">
                                          <p:val>
                                            <p:strVal val="#ppt_h"/>
                                          </p:val>
                                        </p:tav>
                                      </p:tavLst>
                                    </p:anim>
                                    <p:animEffect transition="in" filter="fade">
                                      <p:cBhvr>
                                        <p:cTn id="120" dur="500"/>
                                        <p:tgtEl>
                                          <p:spTgt spid="23"/>
                                        </p:tgtEl>
                                      </p:cBhvr>
                                    </p:animEffect>
                                  </p:childTnLst>
                                </p:cTn>
                              </p:par>
                            </p:childTnLst>
                          </p:cTn>
                        </p:par>
                        <p:par>
                          <p:cTn id="121" fill="hold">
                            <p:stCondLst>
                              <p:cond delay="10500"/>
                            </p:stCondLst>
                            <p:childTnLst>
                              <p:par>
                                <p:cTn id="122" presetID="53" presetClass="entr" presetSubtype="16" fill="hold" grpId="0" nodeType="afterEffect">
                                  <p:stCondLst>
                                    <p:cond delay="0"/>
                                  </p:stCondLst>
                                  <p:childTnLst>
                                    <p:set>
                                      <p:cBhvr>
                                        <p:cTn id="123" dur="1" fill="hold">
                                          <p:stCondLst>
                                            <p:cond delay="0"/>
                                          </p:stCondLst>
                                        </p:cTn>
                                        <p:tgtEl>
                                          <p:spTgt spid="6"/>
                                        </p:tgtEl>
                                        <p:attrNameLst>
                                          <p:attrName>style.visibility</p:attrName>
                                        </p:attrNameLst>
                                      </p:cBhvr>
                                      <p:to>
                                        <p:strVal val="visible"/>
                                      </p:to>
                                    </p:set>
                                    <p:anim calcmode="lin" valueType="num">
                                      <p:cBhvr>
                                        <p:cTn id="124" dur="300" fill="hold"/>
                                        <p:tgtEl>
                                          <p:spTgt spid="6"/>
                                        </p:tgtEl>
                                        <p:attrNameLst>
                                          <p:attrName>ppt_w</p:attrName>
                                        </p:attrNameLst>
                                      </p:cBhvr>
                                      <p:tavLst>
                                        <p:tav tm="0">
                                          <p:val>
                                            <p:fltVal val="0"/>
                                          </p:val>
                                        </p:tav>
                                        <p:tav tm="100000">
                                          <p:val>
                                            <p:strVal val="#ppt_w"/>
                                          </p:val>
                                        </p:tav>
                                      </p:tavLst>
                                    </p:anim>
                                    <p:anim calcmode="lin" valueType="num">
                                      <p:cBhvr>
                                        <p:cTn id="125" dur="300" fill="hold"/>
                                        <p:tgtEl>
                                          <p:spTgt spid="6"/>
                                        </p:tgtEl>
                                        <p:attrNameLst>
                                          <p:attrName>ppt_h</p:attrName>
                                        </p:attrNameLst>
                                      </p:cBhvr>
                                      <p:tavLst>
                                        <p:tav tm="0">
                                          <p:val>
                                            <p:fltVal val="0"/>
                                          </p:val>
                                        </p:tav>
                                        <p:tav tm="100000">
                                          <p:val>
                                            <p:strVal val="#ppt_h"/>
                                          </p:val>
                                        </p:tav>
                                      </p:tavLst>
                                    </p:anim>
                                    <p:animEffect transition="in" filter="fade">
                                      <p:cBhvr>
                                        <p:cTn id="126" dur="300"/>
                                        <p:tgtEl>
                                          <p:spTgt spid="6"/>
                                        </p:tgtEl>
                                      </p:cBhvr>
                                    </p:animEffect>
                                  </p:childTnLst>
                                </p:cTn>
                              </p:par>
                            </p:childTnLst>
                          </p:cTn>
                        </p:par>
                        <p:par>
                          <p:cTn id="127" fill="hold">
                            <p:stCondLst>
                              <p:cond delay="10800"/>
                            </p:stCondLst>
                            <p:childTnLst>
                              <p:par>
                                <p:cTn id="128" presetID="53" presetClass="entr" presetSubtype="16" fill="hold" grpId="0" nodeType="afterEffect">
                                  <p:stCondLst>
                                    <p:cond delay="0"/>
                                  </p:stCondLst>
                                  <p:childTnLst>
                                    <p:set>
                                      <p:cBhvr>
                                        <p:cTn id="129" dur="1" fill="hold">
                                          <p:stCondLst>
                                            <p:cond delay="0"/>
                                          </p:stCondLst>
                                        </p:cTn>
                                        <p:tgtEl>
                                          <p:spTgt spid="5"/>
                                        </p:tgtEl>
                                        <p:attrNameLst>
                                          <p:attrName>style.visibility</p:attrName>
                                        </p:attrNameLst>
                                      </p:cBhvr>
                                      <p:to>
                                        <p:strVal val="visible"/>
                                      </p:to>
                                    </p:set>
                                    <p:anim calcmode="lin" valueType="num">
                                      <p:cBhvr>
                                        <p:cTn id="130" dur="300" fill="hold"/>
                                        <p:tgtEl>
                                          <p:spTgt spid="5"/>
                                        </p:tgtEl>
                                        <p:attrNameLst>
                                          <p:attrName>ppt_w</p:attrName>
                                        </p:attrNameLst>
                                      </p:cBhvr>
                                      <p:tavLst>
                                        <p:tav tm="0">
                                          <p:val>
                                            <p:fltVal val="0"/>
                                          </p:val>
                                        </p:tav>
                                        <p:tav tm="100000">
                                          <p:val>
                                            <p:strVal val="#ppt_w"/>
                                          </p:val>
                                        </p:tav>
                                      </p:tavLst>
                                    </p:anim>
                                    <p:anim calcmode="lin" valueType="num">
                                      <p:cBhvr>
                                        <p:cTn id="131" dur="300" fill="hold"/>
                                        <p:tgtEl>
                                          <p:spTgt spid="5"/>
                                        </p:tgtEl>
                                        <p:attrNameLst>
                                          <p:attrName>ppt_h</p:attrName>
                                        </p:attrNameLst>
                                      </p:cBhvr>
                                      <p:tavLst>
                                        <p:tav tm="0">
                                          <p:val>
                                            <p:fltVal val="0"/>
                                          </p:val>
                                        </p:tav>
                                        <p:tav tm="100000">
                                          <p:val>
                                            <p:strVal val="#ppt_h"/>
                                          </p:val>
                                        </p:tav>
                                      </p:tavLst>
                                    </p:anim>
                                    <p:animEffect transition="in" filter="fade">
                                      <p:cBhvr>
                                        <p:cTn id="132" dur="300"/>
                                        <p:tgtEl>
                                          <p:spTgt spid="5"/>
                                        </p:tgtEl>
                                      </p:cBhvr>
                                    </p:animEffect>
                                  </p:childTnLst>
                                </p:cTn>
                              </p:par>
                            </p:childTnLst>
                          </p:cTn>
                        </p:par>
                        <p:par>
                          <p:cTn id="133" fill="hold">
                            <p:stCondLst>
                              <p:cond delay="11100"/>
                            </p:stCondLst>
                            <p:childTnLst>
                              <p:par>
                                <p:cTn id="134" presetID="53" presetClass="entr" presetSubtype="16" fill="hold" grpId="0" nodeType="afterEffect">
                                  <p:stCondLst>
                                    <p:cond delay="0"/>
                                  </p:stCondLst>
                                  <p:childTnLst>
                                    <p:set>
                                      <p:cBhvr>
                                        <p:cTn id="135" dur="1" fill="hold">
                                          <p:stCondLst>
                                            <p:cond delay="0"/>
                                          </p:stCondLst>
                                        </p:cTn>
                                        <p:tgtEl>
                                          <p:spTgt spid="4"/>
                                        </p:tgtEl>
                                        <p:attrNameLst>
                                          <p:attrName>style.visibility</p:attrName>
                                        </p:attrNameLst>
                                      </p:cBhvr>
                                      <p:to>
                                        <p:strVal val="visible"/>
                                      </p:to>
                                    </p:set>
                                    <p:anim calcmode="lin" valueType="num">
                                      <p:cBhvr>
                                        <p:cTn id="136" dur="300" fill="hold"/>
                                        <p:tgtEl>
                                          <p:spTgt spid="4"/>
                                        </p:tgtEl>
                                        <p:attrNameLst>
                                          <p:attrName>ppt_w</p:attrName>
                                        </p:attrNameLst>
                                      </p:cBhvr>
                                      <p:tavLst>
                                        <p:tav tm="0">
                                          <p:val>
                                            <p:fltVal val="0"/>
                                          </p:val>
                                        </p:tav>
                                        <p:tav tm="100000">
                                          <p:val>
                                            <p:strVal val="#ppt_w"/>
                                          </p:val>
                                        </p:tav>
                                      </p:tavLst>
                                    </p:anim>
                                    <p:anim calcmode="lin" valueType="num">
                                      <p:cBhvr>
                                        <p:cTn id="137" dur="300" fill="hold"/>
                                        <p:tgtEl>
                                          <p:spTgt spid="4"/>
                                        </p:tgtEl>
                                        <p:attrNameLst>
                                          <p:attrName>ppt_h</p:attrName>
                                        </p:attrNameLst>
                                      </p:cBhvr>
                                      <p:tavLst>
                                        <p:tav tm="0">
                                          <p:val>
                                            <p:fltVal val="0"/>
                                          </p:val>
                                        </p:tav>
                                        <p:tav tm="100000">
                                          <p:val>
                                            <p:strVal val="#ppt_h"/>
                                          </p:val>
                                        </p:tav>
                                      </p:tavLst>
                                    </p:anim>
                                    <p:animEffect transition="in" filter="fade">
                                      <p:cBhvr>
                                        <p:cTn id="138" dur="300"/>
                                        <p:tgtEl>
                                          <p:spTgt spid="4"/>
                                        </p:tgtEl>
                                      </p:cBhvr>
                                    </p:animEffect>
                                  </p:childTnLst>
                                </p:cTn>
                              </p:par>
                            </p:childTnLst>
                          </p:cTn>
                        </p:par>
                        <p:par>
                          <p:cTn id="139" fill="hold">
                            <p:stCondLst>
                              <p:cond delay="11400"/>
                            </p:stCondLst>
                            <p:childTnLst>
                              <p:par>
                                <p:cTn id="140" presetID="53" presetClass="entr" presetSubtype="16" fill="hold" grpId="0" nodeType="afterEffect">
                                  <p:stCondLst>
                                    <p:cond delay="0"/>
                                  </p:stCondLst>
                                  <p:childTnLst>
                                    <p:set>
                                      <p:cBhvr>
                                        <p:cTn id="141" dur="1" fill="hold">
                                          <p:stCondLst>
                                            <p:cond delay="0"/>
                                          </p:stCondLst>
                                        </p:cTn>
                                        <p:tgtEl>
                                          <p:spTgt spid="14"/>
                                        </p:tgtEl>
                                        <p:attrNameLst>
                                          <p:attrName>style.visibility</p:attrName>
                                        </p:attrNameLst>
                                      </p:cBhvr>
                                      <p:to>
                                        <p:strVal val="visible"/>
                                      </p:to>
                                    </p:set>
                                    <p:anim calcmode="lin" valueType="num">
                                      <p:cBhvr>
                                        <p:cTn id="142" dur="300" fill="hold"/>
                                        <p:tgtEl>
                                          <p:spTgt spid="14"/>
                                        </p:tgtEl>
                                        <p:attrNameLst>
                                          <p:attrName>ppt_w</p:attrName>
                                        </p:attrNameLst>
                                      </p:cBhvr>
                                      <p:tavLst>
                                        <p:tav tm="0">
                                          <p:val>
                                            <p:fltVal val="0"/>
                                          </p:val>
                                        </p:tav>
                                        <p:tav tm="100000">
                                          <p:val>
                                            <p:strVal val="#ppt_w"/>
                                          </p:val>
                                        </p:tav>
                                      </p:tavLst>
                                    </p:anim>
                                    <p:anim calcmode="lin" valueType="num">
                                      <p:cBhvr>
                                        <p:cTn id="143" dur="300" fill="hold"/>
                                        <p:tgtEl>
                                          <p:spTgt spid="14"/>
                                        </p:tgtEl>
                                        <p:attrNameLst>
                                          <p:attrName>ppt_h</p:attrName>
                                        </p:attrNameLst>
                                      </p:cBhvr>
                                      <p:tavLst>
                                        <p:tav tm="0">
                                          <p:val>
                                            <p:fltVal val="0"/>
                                          </p:val>
                                        </p:tav>
                                        <p:tav tm="100000">
                                          <p:val>
                                            <p:strVal val="#ppt_h"/>
                                          </p:val>
                                        </p:tav>
                                      </p:tavLst>
                                    </p:anim>
                                    <p:animEffect transition="in" filter="fade">
                                      <p:cBhvr>
                                        <p:cTn id="144" dur="300"/>
                                        <p:tgtEl>
                                          <p:spTgt spid="14"/>
                                        </p:tgtEl>
                                      </p:cBhvr>
                                    </p:animEffect>
                                  </p:childTnLst>
                                </p:cTn>
                              </p:par>
                            </p:childTnLst>
                          </p:cTn>
                        </p:par>
                        <p:par>
                          <p:cTn id="145" fill="hold">
                            <p:stCondLst>
                              <p:cond delay="11700"/>
                            </p:stCondLst>
                            <p:childTnLst>
                              <p:par>
                                <p:cTn id="146" presetID="53" presetClass="entr" presetSubtype="16" fill="hold" grpId="0" nodeType="afterEffect">
                                  <p:stCondLst>
                                    <p:cond delay="0"/>
                                  </p:stCondLst>
                                  <p:childTnLst>
                                    <p:set>
                                      <p:cBhvr>
                                        <p:cTn id="147" dur="1" fill="hold">
                                          <p:stCondLst>
                                            <p:cond delay="0"/>
                                          </p:stCondLst>
                                        </p:cTn>
                                        <p:tgtEl>
                                          <p:spTgt spid="13"/>
                                        </p:tgtEl>
                                        <p:attrNameLst>
                                          <p:attrName>style.visibility</p:attrName>
                                        </p:attrNameLst>
                                      </p:cBhvr>
                                      <p:to>
                                        <p:strVal val="visible"/>
                                      </p:to>
                                    </p:set>
                                    <p:anim calcmode="lin" valueType="num">
                                      <p:cBhvr>
                                        <p:cTn id="148" dur="300" fill="hold"/>
                                        <p:tgtEl>
                                          <p:spTgt spid="13"/>
                                        </p:tgtEl>
                                        <p:attrNameLst>
                                          <p:attrName>ppt_w</p:attrName>
                                        </p:attrNameLst>
                                      </p:cBhvr>
                                      <p:tavLst>
                                        <p:tav tm="0">
                                          <p:val>
                                            <p:fltVal val="0"/>
                                          </p:val>
                                        </p:tav>
                                        <p:tav tm="100000">
                                          <p:val>
                                            <p:strVal val="#ppt_w"/>
                                          </p:val>
                                        </p:tav>
                                      </p:tavLst>
                                    </p:anim>
                                    <p:anim calcmode="lin" valueType="num">
                                      <p:cBhvr>
                                        <p:cTn id="149" dur="300" fill="hold"/>
                                        <p:tgtEl>
                                          <p:spTgt spid="13"/>
                                        </p:tgtEl>
                                        <p:attrNameLst>
                                          <p:attrName>ppt_h</p:attrName>
                                        </p:attrNameLst>
                                      </p:cBhvr>
                                      <p:tavLst>
                                        <p:tav tm="0">
                                          <p:val>
                                            <p:fltVal val="0"/>
                                          </p:val>
                                        </p:tav>
                                        <p:tav tm="100000">
                                          <p:val>
                                            <p:strVal val="#ppt_h"/>
                                          </p:val>
                                        </p:tav>
                                      </p:tavLst>
                                    </p:anim>
                                    <p:animEffect transition="in" filter="fade">
                                      <p:cBhvr>
                                        <p:cTn id="150" dur="300"/>
                                        <p:tgtEl>
                                          <p:spTgt spid="13"/>
                                        </p:tgtEl>
                                      </p:cBhvr>
                                    </p:animEffect>
                                  </p:childTnLst>
                                </p:cTn>
                              </p:par>
                            </p:childTnLst>
                          </p:cTn>
                        </p:par>
                        <p:par>
                          <p:cTn id="151" fill="hold">
                            <p:stCondLst>
                              <p:cond delay="12000"/>
                            </p:stCondLst>
                            <p:childTnLst>
                              <p:par>
                                <p:cTn id="152" presetID="53" presetClass="entr" presetSubtype="16" fill="hold" grpId="0" nodeType="afterEffect">
                                  <p:stCondLst>
                                    <p:cond delay="0"/>
                                  </p:stCondLst>
                                  <p:childTnLst>
                                    <p:set>
                                      <p:cBhvr>
                                        <p:cTn id="153" dur="1" fill="hold">
                                          <p:stCondLst>
                                            <p:cond delay="0"/>
                                          </p:stCondLst>
                                        </p:cTn>
                                        <p:tgtEl>
                                          <p:spTgt spid="12"/>
                                        </p:tgtEl>
                                        <p:attrNameLst>
                                          <p:attrName>style.visibility</p:attrName>
                                        </p:attrNameLst>
                                      </p:cBhvr>
                                      <p:to>
                                        <p:strVal val="visible"/>
                                      </p:to>
                                    </p:set>
                                    <p:anim calcmode="lin" valueType="num">
                                      <p:cBhvr>
                                        <p:cTn id="154" dur="300" fill="hold"/>
                                        <p:tgtEl>
                                          <p:spTgt spid="12"/>
                                        </p:tgtEl>
                                        <p:attrNameLst>
                                          <p:attrName>ppt_w</p:attrName>
                                        </p:attrNameLst>
                                      </p:cBhvr>
                                      <p:tavLst>
                                        <p:tav tm="0">
                                          <p:val>
                                            <p:fltVal val="0"/>
                                          </p:val>
                                        </p:tav>
                                        <p:tav tm="100000">
                                          <p:val>
                                            <p:strVal val="#ppt_w"/>
                                          </p:val>
                                        </p:tav>
                                      </p:tavLst>
                                    </p:anim>
                                    <p:anim calcmode="lin" valueType="num">
                                      <p:cBhvr>
                                        <p:cTn id="155" dur="300" fill="hold"/>
                                        <p:tgtEl>
                                          <p:spTgt spid="12"/>
                                        </p:tgtEl>
                                        <p:attrNameLst>
                                          <p:attrName>ppt_h</p:attrName>
                                        </p:attrNameLst>
                                      </p:cBhvr>
                                      <p:tavLst>
                                        <p:tav tm="0">
                                          <p:val>
                                            <p:fltVal val="0"/>
                                          </p:val>
                                        </p:tav>
                                        <p:tav tm="100000">
                                          <p:val>
                                            <p:strVal val="#ppt_h"/>
                                          </p:val>
                                        </p:tav>
                                      </p:tavLst>
                                    </p:anim>
                                    <p:animEffect transition="in" filter="fade">
                                      <p:cBhvr>
                                        <p:cTn id="156" dur="300"/>
                                        <p:tgtEl>
                                          <p:spTgt spid="12"/>
                                        </p:tgtEl>
                                      </p:cBhvr>
                                    </p:animEffect>
                                  </p:childTnLst>
                                </p:cTn>
                              </p:par>
                            </p:childTnLst>
                          </p:cTn>
                        </p:par>
                        <p:par>
                          <p:cTn id="157" fill="hold">
                            <p:stCondLst>
                              <p:cond delay="12300"/>
                            </p:stCondLst>
                            <p:childTnLst>
                              <p:par>
                                <p:cTn id="158" presetID="53" presetClass="entr" presetSubtype="16" fill="hold" grpId="0" nodeType="afterEffect">
                                  <p:stCondLst>
                                    <p:cond delay="0"/>
                                  </p:stCondLst>
                                  <p:childTnLst>
                                    <p:set>
                                      <p:cBhvr>
                                        <p:cTn id="159" dur="1" fill="hold">
                                          <p:stCondLst>
                                            <p:cond delay="0"/>
                                          </p:stCondLst>
                                        </p:cTn>
                                        <p:tgtEl>
                                          <p:spTgt spid="18"/>
                                        </p:tgtEl>
                                        <p:attrNameLst>
                                          <p:attrName>style.visibility</p:attrName>
                                        </p:attrNameLst>
                                      </p:cBhvr>
                                      <p:to>
                                        <p:strVal val="visible"/>
                                      </p:to>
                                    </p:set>
                                    <p:anim calcmode="lin" valueType="num">
                                      <p:cBhvr>
                                        <p:cTn id="160" dur="300" fill="hold"/>
                                        <p:tgtEl>
                                          <p:spTgt spid="18"/>
                                        </p:tgtEl>
                                        <p:attrNameLst>
                                          <p:attrName>ppt_w</p:attrName>
                                        </p:attrNameLst>
                                      </p:cBhvr>
                                      <p:tavLst>
                                        <p:tav tm="0">
                                          <p:val>
                                            <p:fltVal val="0"/>
                                          </p:val>
                                        </p:tav>
                                        <p:tav tm="100000">
                                          <p:val>
                                            <p:strVal val="#ppt_w"/>
                                          </p:val>
                                        </p:tav>
                                      </p:tavLst>
                                    </p:anim>
                                    <p:anim calcmode="lin" valueType="num">
                                      <p:cBhvr>
                                        <p:cTn id="161" dur="300" fill="hold"/>
                                        <p:tgtEl>
                                          <p:spTgt spid="18"/>
                                        </p:tgtEl>
                                        <p:attrNameLst>
                                          <p:attrName>ppt_h</p:attrName>
                                        </p:attrNameLst>
                                      </p:cBhvr>
                                      <p:tavLst>
                                        <p:tav tm="0">
                                          <p:val>
                                            <p:fltVal val="0"/>
                                          </p:val>
                                        </p:tav>
                                        <p:tav tm="100000">
                                          <p:val>
                                            <p:strVal val="#ppt_h"/>
                                          </p:val>
                                        </p:tav>
                                      </p:tavLst>
                                    </p:anim>
                                    <p:animEffect transition="in" filter="fade">
                                      <p:cBhvr>
                                        <p:cTn id="162" dur="300"/>
                                        <p:tgtEl>
                                          <p:spTgt spid="18"/>
                                        </p:tgtEl>
                                      </p:cBhvr>
                                    </p:animEffect>
                                  </p:childTnLst>
                                </p:cTn>
                              </p:par>
                            </p:childTnLst>
                          </p:cTn>
                        </p:par>
                        <p:par>
                          <p:cTn id="163" fill="hold">
                            <p:stCondLst>
                              <p:cond delay="12600"/>
                            </p:stCondLst>
                            <p:childTnLst>
                              <p:par>
                                <p:cTn id="164" presetID="53" presetClass="entr" presetSubtype="16" fill="hold" grpId="0" nodeType="afterEffect">
                                  <p:stCondLst>
                                    <p:cond delay="0"/>
                                  </p:stCondLst>
                                  <p:childTnLst>
                                    <p:set>
                                      <p:cBhvr>
                                        <p:cTn id="165" dur="1" fill="hold">
                                          <p:stCondLst>
                                            <p:cond delay="0"/>
                                          </p:stCondLst>
                                        </p:cTn>
                                        <p:tgtEl>
                                          <p:spTgt spid="17"/>
                                        </p:tgtEl>
                                        <p:attrNameLst>
                                          <p:attrName>style.visibility</p:attrName>
                                        </p:attrNameLst>
                                      </p:cBhvr>
                                      <p:to>
                                        <p:strVal val="visible"/>
                                      </p:to>
                                    </p:set>
                                    <p:anim calcmode="lin" valueType="num">
                                      <p:cBhvr>
                                        <p:cTn id="166" dur="300" fill="hold"/>
                                        <p:tgtEl>
                                          <p:spTgt spid="17"/>
                                        </p:tgtEl>
                                        <p:attrNameLst>
                                          <p:attrName>ppt_w</p:attrName>
                                        </p:attrNameLst>
                                      </p:cBhvr>
                                      <p:tavLst>
                                        <p:tav tm="0">
                                          <p:val>
                                            <p:fltVal val="0"/>
                                          </p:val>
                                        </p:tav>
                                        <p:tav tm="100000">
                                          <p:val>
                                            <p:strVal val="#ppt_w"/>
                                          </p:val>
                                        </p:tav>
                                      </p:tavLst>
                                    </p:anim>
                                    <p:anim calcmode="lin" valueType="num">
                                      <p:cBhvr>
                                        <p:cTn id="167" dur="300" fill="hold"/>
                                        <p:tgtEl>
                                          <p:spTgt spid="17"/>
                                        </p:tgtEl>
                                        <p:attrNameLst>
                                          <p:attrName>ppt_h</p:attrName>
                                        </p:attrNameLst>
                                      </p:cBhvr>
                                      <p:tavLst>
                                        <p:tav tm="0">
                                          <p:val>
                                            <p:fltVal val="0"/>
                                          </p:val>
                                        </p:tav>
                                        <p:tav tm="100000">
                                          <p:val>
                                            <p:strVal val="#ppt_h"/>
                                          </p:val>
                                        </p:tav>
                                      </p:tavLst>
                                    </p:anim>
                                    <p:animEffect transition="in" filter="fade">
                                      <p:cBhvr>
                                        <p:cTn id="168" dur="300"/>
                                        <p:tgtEl>
                                          <p:spTgt spid="17"/>
                                        </p:tgtEl>
                                      </p:cBhvr>
                                    </p:animEffect>
                                  </p:childTnLst>
                                </p:cTn>
                              </p:par>
                            </p:childTnLst>
                          </p:cTn>
                        </p:par>
                        <p:par>
                          <p:cTn id="169" fill="hold">
                            <p:stCondLst>
                              <p:cond delay="12900"/>
                            </p:stCondLst>
                            <p:childTnLst>
                              <p:par>
                                <p:cTn id="170" presetID="53" presetClass="entr" presetSubtype="16" fill="hold" grpId="0" nodeType="afterEffect">
                                  <p:stCondLst>
                                    <p:cond delay="0"/>
                                  </p:stCondLst>
                                  <p:childTnLst>
                                    <p:set>
                                      <p:cBhvr>
                                        <p:cTn id="171" dur="1" fill="hold">
                                          <p:stCondLst>
                                            <p:cond delay="0"/>
                                          </p:stCondLst>
                                        </p:cTn>
                                        <p:tgtEl>
                                          <p:spTgt spid="20"/>
                                        </p:tgtEl>
                                        <p:attrNameLst>
                                          <p:attrName>style.visibility</p:attrName>
                                        </p:attrNameLst>
                                      </p:cBhvr>
                                      <p:to>
                                        <p:strVal val="visible"/>
                                      </p:to>
                                    </p:set>
                                    <p:anim calcmode="lin" valueType="num">
                                      <p:cBhvr>
                                        <p:cTn id="172" dur="300" fill="hold"/>
                                        <p:tgtEl>
                                          <p:spTgt spid="20"/>
                                        </p:tgtEl>
                                        <p:attrNameLst>
                                          <p:attrName>ppt_w</p:attrName>
                                        </p:attrNameLst>
                                      </p:cBhvr>
                                      <p:tavLst>
                                        <p:tav tm="0">
                                          <p:val>
                                            <p:fltVal val="0"/>
                                          </p:val>
                                        </p:tav>
                                        <p:tav tm="100000">
                                          <p:val>
                                            <p:strVal val="#ppt_w"/>
                                          </p:val>
                                        </p:tav>
                                      </p:tavLst>
                                    </p:anim>
                                    <p:anim calcmode="lin" valueType="num">
                                      <p:cBhvr>
                                        <p:cTn id="173" dur="300" fill="hold"/>
                                        <p:tgtEl>
                                          <p:spTgt spid="20"/>
                                        </p:tgtEl>
                                        <p:attrNameLst>
                                          <p:attrName>ppt_h</p:attrName>
                                        </p:attrNameLst>
                                      </p:cBhvr>
                                      <p:tavLst>
                                        <p:tav tm="0">
                                          <p:val>
                                            <p:fltVal val="0"/>
                                          </p:val>
                                        </p:tav>
                                        <p:tav tm="100000">
                                          <p:val>
                                            <p:strVal val="#ppt_h"/>
                                          </p:val>
                                        </p:tav>
                                      </p:tavLst>
                                    </p:anim>
                                    <p:animEffect transition="in" filter="fade">
                                      <p:cBhvr>
                                        <p:cTn id="174" dur="300"/>
                                        <p:tgtEl>
                                          <p:spTgt spid="20"/>
                                        </p:tgtEl>
                                      </p:cBhvr>
                                    </p:animEffect>
                                  </p:childTnLst>
                                </p:cTn>
                              </p:par>
                            </p:childTnLst>
                          </p:cTn>
                        </p:par>
                        <p:par>
                          <p:cTn id="175" fill="hold">
                            <p:stCondLst>
                              <p:cond delay="13200"/>
                            </p:stCondLst>
                            <p:childTnLst>
                              <p:par>
                                <p:cTn id="176" presetID="53" presetClass="entr" presetSubtype="16" fill="hold" grpId="0" nodeType="afterEffect">
                                  <p:stCondLst>
                                    <p:cond delay="0"/>
                                  </p:stCondLst>
                                  <p:childTnLst>
                                    <p:set>
                                      <p:cBhvr>
                                        <p:cTn id="177" dur="1" fill="hold">
                                          <p:stCondLst>
                                            <p:cond delay="0"/>
                                          </p:stCondLst>
                                        </p:cTn>
                                        <p:tgtEl>
                                          <p:spTgt spid="22"/>
                                        </p:tgtEl>
                                        <p:attrNameLst>
                                          <p:attrName>style.visibility</p:attrName>
                                        </p:attrNameLst>
                                      </p:cBhvr>
                                      <p:to>
                                        <p:strVal val="visible"/>
                                      </p:to>
                                    </p:set>
                                    <p:anim calcmode="lin" valueType="num">
                                      <p:cBhvr>
                                        <p:cTn id="178" dur="300" fill="hold"/>
                                        <p:tgtEl>
                                          <p:spTgt spid="22"/>
                                        </p:tgtEl>
                                        <p:attrNameLst>
                                          <p:attrName>ppt_w</p:attrName>
                                        </p:attrNameLst>
                                      </p:cBhvr>
                                      <p:tavLst>
                                        <p:tav tm="0">
                                          <p:val>
                                            <p:fltVal val="0"/>
                                          </p:val>
                                        </p:tav>
                                        <p:tav tm="100000">
                                          <p:val>
                                            <p:strVal val="#ppt_w"/>
                                          </p:val>
                                        </p:tav>
                                      </p:tavLst>
                                    </p:anim>
                                    <p:anim calcmode="lin" valueType="num">
                                      <p:cBhvr>
                                        <p:cTn id="179" dur="300" fill="hold"/>
                                        <p:tgtEl>
                                          <p:spTgt spid="22"/>
                                        </p:tgtEl>
                                        <p:attrNameLst>
                                          <p:attrName>ppt_h</p:attrName>
                                        </p:attrNameLst>
                                      </p:cBhvr>
                                      <p:tavLst>
                                        <p:tav tm="0">
                                          <p:val>
                                            <p:fltVal val="0"/>
                                          </p:val>
                                        </p:tav>
                                        <p:tav tm="100000">
                                          <p:val>
                                            <p:strVal val="#ppt_h"/>
                                          </p:val>
                                        </p:tav>
                                      </p:tavLst>
                                    </p:anim>
                                    <p:animEffect transition="in" filter="fade">
                                      <p:cBhvr>
                                        <p:cTn id="180" dur="300"/>
                                        <p:tgtEl>
                                          <p:spTgt spid="22"/>
                                        </p:tgtEl>
                                      </p:cBhvr>
                                    </p:animEffect>
                                  </p:childTnLst>
                                </p:cTn>
                              </p:par>
                            </p:childTnLst>
                          </p:cTn>
                        </p:par>
                        <p:par>
                          <p:cTn id="181" fill="hold">
                            <p:stCondLst>
                              <p:cond delay="13500"/>
                            </p:stCondLst>
                            <p:childTnLst>
                              <p:par>
                                <p:cTn id="182" presetID="53" presetClass="entr" presetSubtype="16" fill="hold" grpId="0" nodeType="afterEffect">
                                  <p:stCondLst>
                                    <p:cond delay="0"/>
                                  </p:stCondLst>
                                  <p:childTnLst>
                                    <p:set>
                                      <p:cBhvr>
                                        <p:cTn id="183" dur="1" fill="hold">
                                          <p:stCondLst>
                                            <p:cond delay="0"/>
                                          </p:stCondLst>
                                        </p:cTn>
                                        <p:tgtEl>
                                          <p:spTgt spid="25"/>
                                        </p:tgtEl>
                                        <p:attrNameLst>
                                          <p:attrName>style.visibility</p:attrName>
                                        </p:attrNameLst>
                                      </p:cBhvr>
                                      <p:to>
                                        <p:strVal val="visible"/>
                                      </p:to>
                                    </p:set>
                                    <p:anim calcmode="lin" valueType="num">
                                      <p:cBhvr>
                                        <p:cTn id="184" dur="300" fill="hold"/>
                                        <p:tgtEl>
                                          <p:spTgt spid="25"/>
                                        </p:tgtEl>
                                        <p:attrNameLst>
                                          <p:attrName>ppt_w</p:attrName>
                                        </p:attrNameLst>
                                      </p:cBhvr>
                                      <p:tavLst>
                                        <p:tav tm="0">
                                          <p:val>
                                            <p:fltVal val="0"/>
                                          </p:val>
                                        </p:tav>
                                        <p:tav tm="100000">
                                          <p:val>
                                            <p:strVal val="#ppt_w"/>
                                          </p:val>
                                        </p:tav>
                                      </p:tavLst>
                                    </p:anim>
                                    <p:anim calcmode="lin" valueType="num">
                                      <p:cBhvr>
                                        <p:cTn id="185" dur="300" fill="hold"/>
                                        <p:tgtEl>
                                          <p:spTgt spid="25"/>
                                        </p:tgtEl>
                                        <p:attrNameLst>
                                          <p:attrName>ppt_h</p:attrName>
                                        </p:attrNameLst>
                                      </p:cBhvr>
                                      <p:tavLst>
                                        <p:tav tm="0">
                                          <p:val>
                                            <p:fltVal val="0"/>
                                          </p:val>
                                        </p:tav>
                                        <p:tav tm="100000">
                                          <p:val>
                                            <p:strVal val="#ppt_h"/>
                                          </p:val>
                                        </p:tav>
                                      </p:tavLst>
                                    </p:anim>
                                    <p:animEffect transition="in" filter="fade">
                                      <p:cBhvr>
                                        <p:cTn id="186" dur="300"/>
                                        <p:tgtEl>
                                          <p:spTgt spid="25"/>
                                        </p:tgtEl>
                                      </p:cBhvr>
                                    </p:animEffect>
                                  </p:childTnLst>
                                </p:cTn>
                              </p:par>
                            </p:childTnLst>
                          </p:cTn>
                        </p:par>
                        <p:par>
                          <p:cTn id="187" fill="hold">
                            <p:stCondLst>
                              <p:cond delay="13800"/>
                            </p:stCondLst>
                            <p:childTnLst>
                              <p:par>
                                <p:cTn id="188" presetID="53" presetClass="entr" presetSubtype="16" fill="hold" grpId="0" nodeType="afterEffect">
                                  <p:stCondLst>
                                    <p:cond delay="0"/>
                                  </p:stCondLst>
                                  <p:childTnLst>
                                    <p:set>
                                      <p:cBhvr>
                                        <p:cTn id="189" dur="1" fill="hold">
                                          <p:stCondLst>
                                            <p:cond delay="0"/>
                                          </p:stCondLst>
                                        </p:cTn>
                                        <p:tgtEl>
                                          <p:spTgt spid="24"/>
                                        </p:tgtEl>
                                        <p:attrNameLst>
                                          <p:attrName>style.visibility</p:attrName>
                                        </p:attrNameLst>
                                      </p:cBhvr>
                                      <p:to>
                                        <p:strVal val="visible"/>
                                      </p:to>
                                    </p:set>
                                    <p:anim calcmode="lin" valueType="num">
                                      <p:cBhvr>
                                        <p:cTn id="190" dur="300" fill="hold"/>
                                        <p:tgtEl>
                                          <p:spTgt spid="24"/>
                                        </p:tgtEl>
                                        <p:attrNameLst>
                                          <p:attrName>ppt_w</p:attrName>
                                        </p:attrNameLst>
                                      </p:cBhvr>
                                      <p:tavLst>
                                        <p:tav tm="0">
                                          <p:val>
                                            <p:fltVal val="0"/>
                                          </p:val>
                                        </p:tav>
                                        <p:tav tm="100000">
                                          <p:val>
                                            <p:strVal val="#ppt_w"/>
                                          </p:val>
                                        </p:tav>
                                      </p:tavLst>
                                    </p:anim>
                                    <p:anim calcmode="lin" valueType="num">
                                      <p:cBhvr>
                                        <p:cTn id="191" dur="300" fill="hold"/>
                                        <p:tgtEl>
                                          <p:spTgt spid="24"/>
                                        </p:tgtEl>
                                        <p:attrNameLst>
                                          <p:attrName>ppt_h</p:attrName>
                                        </p:attrNameLst>
                                      </p:cBhvr>
                                      <p:tavLst>
                                        <p:tav tm="0">
                                          <p:val>
                                            <p:fltVal val="0"/>
                                          </p:val>
                                        </p:tav>
                                        <p:tav tm="100000">
                                          <p:val>
                                            <p:strVal val="#ppt_h"/>
                                          </p:val>
                                        </p:tav>
                                      </p:tavLst>
                                    </p:anim>
                                    <p:animEffect transition="in" filter="fade">
                                      <p:cBhvr>
                                        <p:cTn id="192" dur="3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uiExpand="1" build="p" animBg="1"/>
      <p:bldP spid="27" grpId="0" uiExpand="1" build="p" animBg="1"/>
      <p:bldP spid="28" grpId="0" uiExpand="1" build="p" animBg="1"/>
      <p:bldP spid="29" grpId="0" uiExpand="1" build="p"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Line Callout 1 (Accent Bar) 48"/>
          <p:cNvSpPr/>
          <p:nvPr/>
        </p:nvSpPr>
        <p:spPr bwMode="auto">
          <a:xfrm>
            <a:off x="10153035" y="4584753"/>
            <a:ext cx="1592066" cy="428839"/>
          </a:xfrm>
          <a:prstGeom prst="accentCallout1">
            <a:avLst>
              <a:gd name="adj1" fmla="val 45693"/>
              <a:gd name="adj2" fmla="val 102517"/>
              <a:gd name="adj3" fmla="val -186019"/>
              <a:gd name="adj4" fmla="val 117910"/>
            </a:avLst>
          </a:prstGeom>
          <a:noFill/>
          <a:ln>
            <a:solidFill>
              <a:schemeClr val="bg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defTabSz="1266834">
              <a:lnSpc>
                <a:spcPct val="90000"/>
              </a:lnSpc>
            </a:pPr>
            <a:r>
              <a:rPr lang="en-US" sz="1465" dirty="0">
                <a:solidFill>
                  <a:schemeClr val="tx1"/>
                </a:solidFill>
                <a:ea typeface="Segoe UI" pitchFamily="34" charset="0"/>
                <a:cs typeface="Segoe UI" pitchFamily="34" charset="0"/>
              </a:rPr>
              <a:t>Easy for users to get &amp; stay current</a:t>
            </a:r>
          </a:p>
        </p:txBody>
      </p:sp>
      <p:sp>
        <p:nvSpPr>
          <p:cNvPr id="47" name="Line Callout 1 (Accent Bar) 46"/>
          <p:cNvSpPr/>
          <p:nvPr/>
        </p:nvSpPr>
        <p:spPr bwMode="auto">
          <a:xfrm>
            <a:off x="10328785" y="1877804"/>
            <a:ext cx="1616578" cy="463886"/>
          </a:xfrm>
          <a:prstGeom prst="accentCallout1">
            <a:avLst>
              <a:gd name="adj1" fmla="val 54459"/>
              <a:gd name="adj2" fmla="val -3321"/>
              <a:gd name="adj3" fmla="val 199837"/>
              <a:gd name="adj4" fmla="val -22801"/>
            </a:avLst>
          </a:prstGeom>
          <a:noFill/>
          <a:ln>
            <a:solidFill>
              <a:schemeClr val="bg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1266834">
              <a:lnSpc>
                <a:spcPct val="90000"/>
              </a:lnSpc>
              <a:spcAft>
                <a:spcPts val="400"/>
              </a:spcAft>
            </a:pPr>
            <a:r>
              <a:rPr lang="en-US" sz="1465" dirty="0">
                <a:solidFill>
                  <a:schemeClr val="tx1"/>
                </a:solidFill>
                <a:ea typeface="Segoe UI" pitchFamily="34" charset="0"/>
                <a:cs typeface="Segoe UI" pitchFamily="34" charset="0"/>
              </a:rPr>
              <a:t>Unified core </a:t>
            </a:r>
            <a:br>
              <a:rPr lang="en-US" sz="1465" dirty="0">
                <a:solidFill>
                  <a:schemeClr val="tx1"/>
                </a:solidFill>
                <a:ea typeface="Segoe UI" pitchFamily="34" charset="0"/>
                <a:cs typeface="Segoe UI" pitchFamily="34" charset="0"/>
              </a:rPr>
            </a:br>
            <a:r>
              <a:rPr lang="en-US" sz="1465" dirty="0">
                <a:solidFill>
                  <a:schemeClr val="tx1"/>
                </a:solidFill>
                <a:ea typeface="Segoe UI" pitchFamily="34" charset="0"/>
                <a:cs typeface="Segoe UI" pitchFamily="34" charset="0"/>
              </a:rPr>
              <a:t>and app platform</a:t>
            </a:r>
          </a:p>
        </p:txBody>
      </p:sp>
      <p:sp>
        <p:nvSpPr>
          <p:cNvPr id="2" name="Title 1"/>
          <p:cNvSpPr>
            <a:spLocks noGrp="1"/>
          </p:cNvSpPr>
          <p:nvPr>
            <p:ph type="title"/>
          </p:nvPr>
        </p:nvSpPr>
        <p:spPr>
          <a:xfrm>
            <a:off x="289523" y="2941005"/>
            <a:ext cx="11655840" cy="899665"/>
          </a:xfrm>
        </p:spPr>
        <p:txBody>
          <a:bodyPr/>
          <a:lstStyle/>
          <a:p>
            <a:pPr algn="ctr"/>
            <a:r>
              <a:rPr lang="en-US" dirty="0"/>
              <a:t>The convergence journey</a:t>
            </a:r>
          </a:p>
        </p:txBody>
      </p:sp>
      <p:sp>
        <p:nvSpPr>
          <p:cNvPr id="3" name="Rectangle 2"/>
          <p:cNvSpPr/>
          <p:nvPr/>
        </p:nvSpPr>
        <p:spPr bwMode="auto">
          <a:xfrm>
            <a:off x="9344390" y="3415595"/>
            <a:ext cx="2841973" cy="182604"/>
          </a:xfrm>
          <a:prstGeom prst="rect">
            <a:avLst/>
          </a:prstGeom>
          <a:solidFill>
            <a:srgbClr val="7030A0"/>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8465" tIns="198772" rIns="248465" bIns="198772" numCol="1" spcCol="0" rtlCol="0" fromWordArt="0" anchor="t" anchorCtr="0" forceAA="0" compatLnSpc="1">
            <a:prstTxWarp prst="textNoShape">
              <a:avLst/>
            </a:prstTxWarp>
            <a:noAutofit/>
          </a:bodyPr>
          <a:lstStyle/>
          <a:p>
            <a:pPr algn="ctr" defTabSz="1266834">
              <a:lnSpc>
                <a:spcPct val="90000"/>
              </a:lnSpc>
            </a:pPr>
            <a:endParaRPr lang="en-US" sz="2398"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p:nvSpPr>
        <p:spPr bwMode="auto">
          <a:xfrm>
            <a:off x="-21369" y="3396265"/>
            <a:ext cx="2679779" cy="210099"/>
          </a:xfrm>
          <a:prstGeom prst="rect">
            <a:avLst/>
          </a:prstGeom>
          <a:solidFill>
            <a:srgbClr val="7030A0"/>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8465" tIns="198772" rIns="248465" bIns="198772" numCol="1" spcCol="0" rtlCol="0" fromWordArt="0" anchor="t" anchorCtr="0" forceAA="0" compatLnSpc="1">
            <a:prstTxWarp prst="textNoShape">
              <a:avLst/>
            </a:prstTxWarp>
            <a:noAutofit/>
          </a:bodyPr>
          <a:lstStyle/>
          <a:p>
            <a:pPr algn="ctr" defTabSz="1266834">
              <a:lnSpc>
                <a:spcPct val="90000"/>
              </a:lnSpc>
            </a:pPr>
            <a:endParaRPr lang="en-US" sz="2398"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bwMode="auto">
          <a:xfrm>
            <a:off x="2381588" y="3396267"/>
            <a:ext cx="4960166" cy="205760"/>
          </a:xfrm>
          <a:prstGeom prst="rect">
            <a:avLst/>
          </a:prstGeom>
          <a:solidFill>
            <a:srgbClr val="7030A0"/>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8465" tIns="198772" rIns="248465" bIns="198772" numCol="1" spcCol="0" rtlCol="0" fromWordArt="0" anchor="t" anchorCtr="0" forceAA="0" compatLnSpc="1">
            <a:prstTxWarp prst="textNoShape">
              <a:avLst/>
            </a:prstTxWarp>
            <a:noAutofit/>
          </a:bodyPr>
          <a:lstStyle/>
          <a:p>
            <a:pPr algn="ctr" defTabSz="1266834">
              <a:lnSpc>
                <a:spcPct val="90000"/>
              </a:lnSpc>
            </a:pPr>
            <a:endParaRPr lang="en-US" sz="2398"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bwMode="auto">
          <a:xfrm>
            <a:off x="5850" y="1540907"/>
            <a:ext cx="1230553" cy="292239"/>
          </a:xfrm>
          <a:prstGeom prst="rect">
            <a:avLst/>
          </a:prstGeom>
          <a:solidFill>
            <a:srgbClr val="009900"/>
          </a:solidFill>
          <a:ln>
            <a:solidFill>
              <a:srgbClr val="0099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8465" tIns="198772" rIns="248465" bIns="198772" numCol="1" spcCol="0" rtlCol="0" fromWordArt="0" anchor="t" anchorCtr="0" forceAA="0" compatLnSpc="1">
            <a:prstTxWarp prst="textNoShape">
              <a:avLst/>
            </a:prstTxWarp>
            <a:noAutofit/>
          </a:bodyPr>
          <a:lstStyle/>
          <a:p>
            <a:pPr algn="ctr" defTabSz="1266834">
              <a:lnSpc>
                <a:spcPct val="90000"/>
              </a:lnSpc>
            </a:pPr>
            <a:endParaRPr lang="en-US" sz="2398"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13899" y="5256314"/>
            <a:ext cx="1284917" cy="298552"/>
          </a:xfrm>
          <a:prstGeom prst="rect">
            <a:avLst/>
          </a:prstGeom>
          <a:solidFill>
            <a:schemeClr val="accent6">
              <a:lumMod val="50000"/>
            </a:schemeClr>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8465" tIns="198772" rIns="248465" bIns="198772" numCol="1" spcCol="0" rtlCol="0" fromWordArt="0" anchor="t" anchorCtr="0" forceAA="0" compatLnSpc="1">
            <a:prstTxWarp prst="textNoShape">
              <a:avLst/>
            </a:prstTxWarp>
            <a:noAutofit/>
          </a:bodyPr>
          <a:lstStyle/>
          <a:p>
            <a:pPr algn="ctr" defTabSz="1266834">
              <a:lnSpc>
                <a:spcPct val="90000"/>
              </a:lnSpc>
            </a:pPr>
            <a:endParaRPr lang="en-US" sz="2398"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7225331" y="3396267"/>
            <a:ext cx="2375032" cy="192503"/>
          </a:xfrm>
          <a:prstGeom prst="rect">
            <a:avLst/>
          </a:prstGeom>
          <a:solidFill>
            <a:srgbClr val="7030A0"/>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8465" tIns="198772" rIns="248465" bIns="198772" numCol="1" spcCol="0" rtlCol="0" fromWordArt="0" anchor="t" anchorCtr="0" forceAA="0" compatLnSpc="1">
            <a:prstTxWarp prst="textNoShape">
              <a:avLst/>
            </a:prstTxWarp>
            <a:noAutofit/>
          </a:bodyPr>
          <a:lstStyle/>
          <a:p>
            <a:pPr algn="ctr" defTabSz="1266834">
              <a:lnSpc>
                <a:spcPct val="90000"/>
              </a:lnSpc>
            </a:pPr>
            <a:endParaRPr lang="en-US" sz="2398"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9" name="Straight Connector 8"/>
          <p:cNvCxnSpPr/>
          <p:nvPr/>
        </p:nvCxnSpPr>
        <p:spPr>
          <a:xfrm>
            <a:off x="1236401" y="1685606"/>
            <a:ext cx="1226699" cy="739343"/>
          </a:xfrm>
          <a:prstGeom prst="line">
            <a:avLst/>
          </a:prstGeom>
          <a:ln w="203200" cap="rnd">
            <a:solidFill>
              <a:srgbClr val="0099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6672165" y="4099715"/>
            <a:ext cx="558556" cy="413814"/>
          </a:xfrm>
          <a:prstGeom prst="line">
            <a:avLst/>
          </a:prstGeom>
          <a:ln w="203200" cap="rnd">
            <a:solidFill>
              <a:schemeClr val="accent6">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2478703" y="2428434"/>
            <a:ext cx="5587977" cy="161"/>
          </a:xfrm>
          <a:prstGeom prst="line">
            <a:avLst/>
          </a:prstGeom>
          <a:ln w="209550" cap="rnd">
            <a:solidFill>
              <a:srgbClr val="0099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2440690" y="4518514"/>
            <a:ext cx="4205836" cy="11334"/>
          </a:xfrm>
          <a:prstGeom prst="line">
            <a:avLst/>
          </a:prstGeom>
          <a:ln w="203200" cap="rnd">
            <a:solidFill>
              <a:schemeClr val="accent6">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86819" y="5444086"/>
            <a:ext cx="3331867" cy="696572"/>
          </a:xfrm>
          <a:prstGeom prst="rect">
            <a:avLst/>
          </a:prstGeom>
          <a:noFill/>
        </p:spPr>
        <p:txBody>
          <a:bodyPr wrap="square" lIns="248465" tIns="198772" rIns="248465" bIns="198772" rtlCol="0">
            <a:spAutoFit/>
          </a:bodyPr>
          <a:lstStyle/>
          <a:p>
            <a:pPr>
              <a:lnSpc>
                <a:spcPct val="90000"/>
              </a:lnSpc>
              <a:spcBef>
                <a:spcPts val="815"/>
              </a:spcBef>
            </a:pPr>
            <a:r>
              <a:rPr lang="en-US" sz="2131" dirty="0">
                <a:latin typeface="Segoe UI Light"/>
              </a:rPr>
              <a:t>Windows Phone 7.5</a:t>
            </a:r>
            <a:endParaRPr lang="en-US" sz="2398" dirty="0">
              <a:latin typeface="Segoe UI Light"/>
            </a:endParaRPr>
          </a:p>
        </p:txBody>
      </p:sp>
      <p:sp>
        <p:nvSpPr>
          <p:cNvPr id="14" name="TextBox 13"/>
          <p:cNvSpPr txBox="1"/>
          <p:nvPr/>
        </p:nvSpPr>
        <p:spPr>
          <a:xfrm>
            <a:off x="2273146" y="4613667"/>
            <a:ext cx="3359154" cy="696572"/>
          </a:xfrm>
          <a:prstGeom prst="rect">
            <a:avLst/>
          </a:prstGeom>
          <a:noFill/>
        </p:spPr>
        <p:txBody>
          <a:bodyPr wrap="square" lIns="248465" tIns="198772" rIns="248465" bIns="198772" rtlCol="0">
            <a:spAutoFit/>
          </a:bodyPr>
          <a:lstStyle/>
          <a:p>
            <a:pPr>
              <a:lnSpc>
                <a:spcPct val="90000"/>
              </a:lnSpc>
              <a:spcBef>
                <a:spcPts val="815"/>
              </a:spcBef>
            </a:pPr>
            <a:r>
              <a:rPr lang="en-US" sz="2131" dirty="0">
                <a:latin typeface="Segoe UI Light"/>
              </a:rPr>
              <a:t>Windows Phone 8</a:t>
            </a:r>
            <a:endParaRPr lang="en-US" sz="2398" dirty="0"/>
          </a:p>
        </p:txBody>
      </p:sp>
      <p:sp>
        <p:nvSpPr>
          <p:cNvPr id="15" name="TextBox 14"/>
          <p:cNvSpPr txBox="1"/>
          <p:nvPr/>
        </p:nvSpPr>
        <p:spPr>
          <a:xfrm>
            <a:off x="7019385" y="4180347"/>
            <a:ext cx="1754362" cy="991716"/>
          </a:xfrm>
          <a:prstGeom prst="rect">
            <a:avLst/>
          </a:prstGeom>
          <a:noFill/>
        </p:spPr>
        <p:txBody>
          <a:bodyPr wrap="square" lIns="248465" tIns="198772" rIns="248465" bIns="198772" rtlCol="0">
            <a:spAutoFit/>
          </a:bodyPr>
          <a:lstStyle/>
          <a:p>
            <a:pPr>
              <a:lnSpc>
                <a:spcPct val="90000"/>
              </a:lnSpc>
              <a:spcBef>
                <a:spcPts val="815"/>
              </a:spcBef>
            </a:pPr>
            <a:r>
              <a:rPr lang="en-US" sz="2131" dirty="0">
                <a:latin typeface="Segoe UI Light"/>
              </a:rPr>
              <a:t>Windows Phone 8.1</a:t>
            </a:r>
            <a:endParaRPr lang="en-US" sz="2398" dirty="0"/>
          </a:p>
        </p:txBody>
      </p:sp>
      <p:sp>
        <p:nvSpPr>
          <p:cNvPr id="16" name="TextBox 15"/>
          <p:cNvSpPr txBox="1"/>
          <p:nvPr/>
        </p:nvSpPr>
        <p:spPr>
          <a:xfrm>
            <a:off x="2559351" y="2937424"/>
            <a:ext cx="1898647" cy="696572"/>
          </a:xfrm>
          <a:prstGeom prst="rect">
            <a:avLst/>
          </a:prstGeom>
          <a:noFill/>
        </p:spPr>
        <p:txBody>
          <a:bodyPr wrap="square" lIns="248465" tIns="198772" rIns="248465" bIns="198772" rtlCol="0">
            <a:spAutoFit/>
          </a:bodyPr>
          <a:lstStyle/>
          <a:p>
            <a:pPr>
              <a:lnSpc>
                <a:spcPct val="90000"/>
              </a:lnSpc>
              <a:spcBef>
                <a:spcPts val="815"/>
              </a:spcBef>
            </a:pPr>
            <a:r>
              <a:rPr lang="en-US" sz="2131" dirty="0">
                <a:latin typeface="Segoe UI Light"/>
              </a:rPr>
              <a:t>Windows 8</a:t>
            </a:r>
            <a:endParaRPr lang="en-US" sz="2398" dirty="0"/>
          </a:p>
        </p:txBody>
      </p:sp>
      <p:sp>
        <p:nvSpPr>
          <p:cNvPr id="17" name="TextBox 16"/>
          <p:cNvSpPr txBox="1"/>
          <p:nvPr/>
        </p:nvSpPr>
        <p:spPr>
          <a:xfrm>
            <a:off x="2238136" y="1783320"/>
            <a:ext cx="1754362" cy="696572"/>
          </a:xfrm>
          <a:prstGeom prst="rect">
            <a:avLst/>
          </a:prstGeom>
          <a:noFill/>
        </p:spPr>
        <p:txBody>
          <a:bodyPr wrap="square" lIns="248465" tIns="198772" rIns="248465" bIns="198772" rtlCol="0">
            <a:spAutoFit/>
          </a:bodyPr>
          <a:lstStyle/>
          <a:p>
            <a:pPr>
              <a:lnSpc>
                <a:spcPct val="90000"/>
              </a:lnSpc>
              <a:spcBef>
                <a:spcPts val="815"/>
              </a:spcBef>
            </a:pPr>
            <a:r>
              <a:rPr lang="en-US" sz="2131" dirty="0">
                <a:latin typeface="Segoe UI Light"/>
              </a:rPr>
              <a:t>Xbox One</a:t>
            </a:r>
            <a:endParaRPr lang="en-US" sz="2398" dirty="0"/>
          </a:p>
        </p:txBody>
      </p:sp>
      <p:sp>
        <p:nvSpPr>
          <p:cNvPr id="18" name="TextBox 17"/>
          <p:cNvSpPr txBox="1"/>
          <p:nvPr/>
        </p:nvSpPr>
        <p:spPr>
          <a:xfrm>
            <a:off x="7786120" y="5456489"/>
            <a:ext cx="3369435" cy="696572"/>
          </a:xfrm>
          <a:prstGeom prst="rect">
            <a:avLst/>
          </a:prstGeom>
          <a:noFill/>
        </p:spPr>
        <p:txBody>
          <a:bodyPr wrap="square" lIns="248465" tIns="198772" rIns="248465" bIns="198772" rtlCol="0">
            <a:spAutoFit/>
          </a:bodyPr>
          <a:lstStyle/>
          <a:p>
            <a:pPr>
              <a:lnSpc>
                <a:spcPct val="90000"/>
              </a:lnSpc>
              <a:spcBef>
                <a:spcPts val="815"/>
              </a:spcBef>
            </a:pPr>
            <a:r>
              <a:rPr lang="en-US" sz="2131" dirty="0">
                <a:latin typeface="Segoe UI Light"/>
              </a:rPr>
              <a:t>Windows on Devices</a:t>
            </a:r>
            <a:endParaRPr lang="en-US" sz="2398" dirty="0"/>
          </a:p>
        </p:txBody>
      </p:sp>
      <p:sp>
        <p:nvSpPr>
          <p:cNvPr id="19" name="TextBox 18"/>
          <p:cNvSpPr txBox="1"/>
          <p:nvPr/>
        </p:nvSpPr>
        <p:spPr>
          <a:xfrm>
            <a:off x="1094157" y="1093730"/>
            <a:ext cx="1754362" cy="696572"/>
          </a:xfrm>
          <a:prstGeom prst="rect">
            <a:avLst/>
          </a:prstGeom>
          <a:noFill/>
        </p:spPr>
        <p:txBody>
          <a:bodyPr wrap="square" lIns="248465" tIns="198772" rIns="248465" bIns="198772" rtlCol="0">
            <a:spAutoFit/>
          </a:bodyPr>
          <a:lstStyle/>
          <a:p>
            <a:pPr>
              <a:lnSpc>
                <a:spcPct val="90000"/>
              </a:lnSpc>
              <a:spcBef>
                <a:spcPts val="815"/>
              </a:spcBef>
            </a:pPr>
            <a:r>
              <a:rPr lang="en-US" sz="2131" dirty="0">
                <a:latin typeface="Segoe UI Light"/>
              </a:rPr>
              <a:t>Xbox 360</a:t>
            </a:r>
            <a:endParaRPr lang="en-US" sz="2398" dirty="0">
              <a:latin typeface="Segoe UI Light"/>
            </a:endParaRPr>
          </a:p>
        </p:txBody>
      </p:sp>
      <p:sp>
        <p:nvSpPr>
          <p:cNvPr id="20" name="Oval 19"/>
          <p:cNvSpPr/>
          <p:nvPr/>
        </p:nvSpPr>
        <p:spPr>
          <a:xfrm>
            <a:off x="1094157" y="1549758"/>
            <a:ext cx="304567" cy="304567"/>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398" dirty="0" err="1">
              <a:solidFill>
                <a:srgbClr val="FFFFFF"/>
              </a:solidFill>
            </a:endParaRPr>
          </a:p>
        </p:txBody>
      </p:sp>
      <p:cxnSp>
        <p:nvCxnSpPr>
          <p:cNvPr id="21" name="Straight Connector 20"/>
          <p:cNvCxnSpPr>
            <a:endCxn id="22" idx="1"/>
          </p:cNvCxnSpPr>
          <p:nvPr/>
        </p:nvCxnSpPr>
        <p:spPr>
          <a:xfrm>
            <a:off x="8066681" y="2428432"/>
            <a:ext cx="1277709" cy="886438"/>
          </a:xfrm>
          <a:prstGeom prst="line">
            <a:avLst/>
          </a:prstGeom>
          <a:ln w="203200" cap="rnd">
            <a:solidFill>
              <a:srgbClr val="00990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bwMode="auto">
          <a:xfrm>
            <a:off x="9344390" y="3219997"/>
            <a:ext cx="2841973" cy="189748"/>
          </a:xfrm>
          <a:prstGeom prst="rect">
            <a:avLst/>
          </a:prstGeom>
          <a:solidFill>
            <a:srgbClr val="009900"/>
          </a:solidFill>
          <a:ln>
            <a:solidFill>
              <a:srgbClr val="0099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8465" tIns="198772" rIns="248465" bIns="198772" numCol="1" spcCol="0" rtlCol="0" fromWordArt="0" anchor="t" anchorCtr="0" forceAA="0" compatLnSpc="1">
            <a:prstTxWarp prst="textNoShape">
              <a:avLst/>
            </a:prstTxWarp>
            <a:noAutofit/>
          </a:bodyPr>
          <a:lstStyle/>
          <a:p>
            <a:pPr algn="ctr" defTabSz="1266834">
              <a:lnSpc>
                <a:spcPct val="90000"/>
              </a:lnSpc>
            </a:pPr>
            <a:endParaRPr lang="en-US" sz="2398"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p:cNvSpPr/>
          <p:nvPr/>
        </p:nvSpPr>
        <p:spPr bwMode="auto">
          <a:xfrm>
            <a:off x="9344388" y="3604049"/>
            <a:ext cx="2841974" cy="191830"/>
          </a:xfrm>
          <a:prstGeom prst="rect">
            <a:avLst/>
          </a:prstGeom>
          <a:solidFill>
            <a:srgbClr val="C00000"/>
          </a:solidFill>
          <a:ln>
            <a:solidFill>
              <a:schemeClr val="accent6">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8465" tIns="198772" rIns="248465" bIns="198772" numCol="1" spcCol="0" rtlCol="0" fromWordArt="0" anchor="t" anchorCtr="0" forceAA="0" compatLnSpc="1">
            <a:prstTxWarp prst="textNoShape">
              <a:avLst/>
            </a:prstTxWarp>
            <a:noAutofit/>
          </a:bodyPr>
          <a:lstStyle/>
          <a:p>
            <a:pPr algn="ctr" defTabSz="1266834">
              <a:lnSpc>
                <a:spcPct val="90000"/>
              </a:lnSpc>
            </a:pPr>
            <a:endParaRPr lang="en-US" sz="2398"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p:cNvSpPr/>
          <p:nvPr/>
        </p:nvSpPr>
        <p:spPr bwMode="auto">
          <a:xfrm>
            <a:off x="9605061" y="3797065"/>
            <a:ext cx="2581302" cy="191830"/>
          </a:xfrm>
          <a:prstGeom prst="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8465" tIns="198772" rIns="248465" bIns="198772" numCol="1" spcCol="0" rtlCol="0" fromWordArt="0" anchor="t" anchorCtr="0" forceAA="0" compatLnSpc="1">
            <a:prstTxWarp prst="textNoShape">
              <a:avLst/>
            </a:prstTxWarp>
            <a:noAutofit/>
          </a:bodyPr>
          <a:lstStyle/>
          <a:p>
            <a:pPr algn="ctr" defTabSz="1266834">
              <a:lnSpc>
                <a:spcPct val="90000"/>
              </a:lnSpc>
            </a:pPr>
            <a:endParaRPr lang="en-US" sz="2398"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p:cNvCxnSpPr>
            <a:endCxn id="23" idx="1"/>
          </p:cNvCxnSpPr>
          <p:nvPr/>
        </p:nvCxnSpPr>
        <p:spPr>
          <a:xfrm flipV="1">
            <a:off x="8490651" y="3699965"/>
            <a:ext cx="853735" cy="395647"/>
          </a:xfrm>
          <a:prstGeom prst="line">
            <a:avLst/>
          </a:prstGeom>
          <a:ln w="203200" cap="rnd">
            <a:solidFill>
              <a:schemeClr val="accent6">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7225330" y="4095609"/>
            <a:ext cx="1265322" cy="3421"/>
          </a:xfrm>
          <a:prstGeom prst="line">
            <a:avLst/>
          </a:prstGeom>
          <a:ln w="203200" cap="rnd">
            <a:solidFill>
              <a:schemeClr val="accent6">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1290765" y="4540039"/>
            <a:ext cx="1149925" cy="851939"/>
          </a:xfrm>
          <a:prstGeom prst="line">
            <a:avLst/>
          </a:prstGeom>
          <a:ln w="203200" cap="rnd">
            <a:solidFill>
              <a:schemeClr val="accent6">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1094157" y="5256314"/>
            <a:ext cx="304567" cy="304567"/>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398" dirty="0" err="1">
              <a:solidFill>
                <a:srgbClr val="FFFFFF"/>
              </a:solidFill>
            </a:endParaRPr>
          </a:p>
        </p:txBody>
      </p:sp>
      <p:sp>
        <p:nvSpPr>
          <p:cNvPr id="29" name="Rounded Rectangle 28"/>
          <p:cNvSpPr/>
          <p:nvPr/>
        </p:nvSpPr>
        <p:spPr bwMode="auto">
          <a:xfrm>
            <a:off x="2353451" y="2237831"/>
            <a:ext cx="350502" cy="2496518"/>
          </a:xfrm>
          <a:prstGeom prst="roundRect">
            <a:avLst>
              <a:gd name="adj" fmla="val 50000"/>
            </a:avLst>
          </a:prstGeom>
          <a:solidFill>
            <a:schemeClr val="bg1"/>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8465" tIns="198772" rIns="248465" bIns="198772" numCol="1" spcCol="0" rtlCol="0" fromWordArt="0" anchor="t" anchorCtr="0" forceAA="0" compatLnSpc="1">
            <a:prstTxWarp prst="textNoShape">
              <a:avLst/>
            </a:prstTxWarp>
            <a:noAutofit/>
          </a:bodyPr>
          <a:lstStyle/>
          <a:p>
            <a:pPr algn="ctr" defTabSz="1266834">
              <a:lnSpc>
                <a:spcPct val="90000"/>
              </a:lnSpc>
            </a:pPr>
            <a:endParaRPr lang="en-US" sz="2398" dirty="0" err="1">
              <a:gradFill>
                <a:gsLst>
                  <a:gs pos="0">
                    <a:srgbClr val="FFFFFF"/>
                  </a:gs>
                  <a:gs pos="100000">
                    <a:srgbClr val="FFFFFF"/>
                  </a:gs>
                </a:gsLst>
                <a:lin ang="5400000" scaled="0"/>
              </a:gradFill>
              <a:ea typeface="Segoe UI" pitchFamily="34" charset="0"/>
              <a:cs typeface="Segoe UI" pitchFamily="34" charset="0"/>
            </a:endParaRPr>
          </a:p>
        </p:txBody>
      </p:sp>
      <p:sp>
        <p:nvSpPr>
          <p:cNvPr id="30" name="Oval 29"/>
          <p:cNvSpPr/>
          <p:nvPr/>
        </p:nvSpPr>
        <p:spPr>
          <a:xfrm>
            <a:off x="2398225" y="2303323"/>
            <a:ext cx="260957" cy="260957"/>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398" dirty="0" err="1">
              <a:solidFill>
                <a:srgbClr val="FFFFFF"/>
              </a:solidFill>
            </a:endParaRPr>
          </a:p>
        </p:txBody>
      </p:sp>
      <p:sp>
        <p:nvSpPr>
          <p:cNvPr id="31" name="Oval 30"/>
          <p:cNvSpPr/>
          <p:nvPr/>
        </p:nvSpPr>
        <p:spPr>
          <a:xfrm>
            <a:off x="2398225" y="3380073"/>
            <a:ext cx="260957" cy="260957"/>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398" dirty="0" err="1">
              <a:solidFill>
                <a:srgbClr val="FFFFFF"/>
              </a:solidFill>
            </a:endParaRPr>
          </a:p>
        </p:txBody>
      </p:sp>
      <p:sp>
        <p:nvSpPr>
          <p:cNvPr id="32" name="Oval 31"/>
          <p:cNvSpPr/>
          <p:nvPr/>
        </p:nvSpPr>
        <p:spPr>
          <a:xfrm>
            <a:off x="2397453" y="4393703"/>
            <a:ext cx="260957" cy="260957"/>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398" dirty="0" err="1">
              <a:solidFill>
                <a:srgbClr val="FFFFFF"/>
              </a:solidFill>
            </a:endParaRPr>
          </a:p>
        </p:txBody>
      </p:sp>
      <p:sp>
        <p:nvSpPr>
          <p:cNvPr id="33" name="Rounded Rectangle 32"/>
          <p:cNvSpPr/>
          <p:nvPr/>
        </p:nvSpPr>
        <p:spPr bwMode="auto">
          <a:xfrm>
            <a:off x="7081105" y="3334605"/>
            <a:ext cx="350502" cy="956729"/>
          </a:xfrm>
          <a:prstGeom prst="roundRect">
            <a:avLst>
              <a:gd name="adj" fmla="val 50000"/>
            </a:avLst>
          </a:prstGeom>
          <a:solidFill>
            <a:schemeClr val="bg1"/>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8465" tIns="198772" rIns="248465" bIns="198772" numCol="1" spcCol="0" rtlCol="0" fromWordArt="0" anchor="t" anchorCtr="0" forceAA="0" compatLnSpc="1">
            <a:prstTxWarp prst="textNoShape">
              <a:avLst/>
            </a:prstTxWarp>
            <a:noAutofit/>
          </a:bodyPr>
          <a:lstStyle/>
          <a:p>
            <a:pPr algn="ctr" defTabSz="1266834">
              <a:lnSpc>
                <a:spcPct val="90000"/>
              </a:lnSpc>
            </a:pPr>
            <a:endParaRPr lang="en-US" sz="2398" dirty="0" err="1">
              <a:gradFill>
                <a:gsLst>
                  <a:gs pos="0">
                    <a:srgbClr val="FFFFFF"/>
                  </a:gs>
                  <a:gs pos="100000">
                    <a:srgbClr val="FFFFFF"/>
                  </a:gs>
                </a:gsLst>
                <a:lin ang="5400000" scaled="0"/>
              </a:gradFill>
              <a:ea typeface="Segoe UI" pitchFamily="34" charset="0"/>
              <a:cs typeface="Segoe UI" pitchFamily="34" charset="0"/>
            </a:endParaRPr>
          </a:p>
        </p:txBody>
      </p:sp>
      <p:sp>
        <p:nvSpPr>
          <p:cNvPr id="34" name="Oval 33"/>
          <p:cNvSpPr/>
          <p:nvPr/>
        </p:nvSpPr>
        <p:spPr>
          <a:xfrm>
            <a:off x="7125878" y="3380073"/>
            <a:ext cx="260957" cy="260957"/>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398" dirty="0" err="1">
              <a:solidFill>
                <a:srgbClr val="FFFFFF"/>
              </a:solidFill>
            </a:endParaRPr>
          </a:p>
        </p:txBody>
      </p:sp>
      <p:sp>
        <p:nvSpPr>
          <p:cNvPr id="35" name="Oval 34"/>
          <p:cNvSpPr/>
          <p:nvPr/>
        </p:nvSpPr>
        <p:spPr>
          <a:xfrm>
            <a:off x="7125105" y="3980803"/>
            <a:ext cx="260957" cy="260957"/>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398" dirty="0" err="1">
              <a:solidFill>
                <a:srgbClr val="FFFFFF"/>
              </a:solidFill>
            </a:endParaRPr>
          </a:p>
        </p:txBody>
      </p:sp>
      <p:sp>
        <p:nvSpPr>
          <p:cNvPr id="36" name="TextBox 35"/>
          <p:cNvSpPr txBox="1"/>
          <p:nvPr/>
        </p:nvSpPr>
        <p:spPr>
          <a:xfrm>
            <a:off x="6567709" y="2786214"/>
            <a:ext cx="2179882" cy="696572"/>
          </a:xfrm>
          <a:prstGeom prst="rect">
            <a:avLst/>
          </a:prstGeom>
          <a:noFill/>
        </p:spPr>
        <p:txBody>
          <a:bodyPr wrap="square" lIns="248465" tIns="198772" rIns="248465" bIns="198772" rtlCol="0">
            <a:spAutoFit/>
          </a:bodyPr>
          <a:lstStyle/>
          <a:p>
            <a:pPr>
              <a:lnSpc>
                <a:spcPct val="90000"/>
              </a:lnSpc>
              <a:spcBef>
                <a:spcPts val="815"/>
              </a:spcBef>
            </a:pPr>
            <a:r>
              <a:rPr lang="en-US" sz="2131" dirty="0">
                <a:latin typeface="Segoe UI Light"/>
              </a:rPr>
              <a:t>Windows 8.1</a:t>
            </a:r>
            <a:endParaRPr lang="en-US" sz="2398" dirty="0"/>
          </a:p>
        </p:txBody>
      </p:sp>
      <p:cxnSp>
        <p:nvCxnSpPr>
          <p:cNvPr id="37" name="Straight Connector 36"/>
          <p:cNvCxnSpPr/>
          <p:nvPr/>
        </p:nvCxnSpPr>
        <p:spPr>
          <a:xfrm flipV="1">
            <a:off x="7644898" y="3882366"/>
            <a:ext cx="2186519" cy="1830681"/>
          </a:xfrm>
          <a:prstGeom prst="line">
            <a:avLst/>
          </a:prstGeom>
          <a:ln w="203200" cap="rnd">
            <a:solidFill>
              <a:srgbClr val="FFC000"/>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38" name="Group 30"/>
          <p:cNvGrpSpPr/>
          <p:nvPr/>
        </p:nvGrpSpPr>
        <p:grpSpPr>
          <a:xfrm>
            <a:off x="8812271" y="2797061"/>
            <a:ext cx="1806178" cy="1806178"/>
            <a:chOff x="10146065" y="3917289"/>
            <a:chExt cx="2340067" cy="2340067"/>
          </a:xfrm>
          <a:solidFill>
            <a:srgbClr val="F2F2F2"/>
          </a:solidFill>
        </p:grpSpPr>
        <p:grpSp>
          <p:nvGrpSpPr>
            <p:cNvPr id="39" name="Group 31"/>
            <p:cNvGrpSpPr/>
            <p:nvPr/>
          </p:nvGrpSpPr>
          <p:grpSpPr>
            <a:xfrm>
              <a:off x="10146065" y="3917289"/>
              <a:ext cx="2340067" cy="2340067"/>
              <a:chOff x="7206195" y="1381850"/>
              <a:chExt cx="1755050" cy="1755050"/>
            </a:xfrm>
            <a:grpFill/>
          </p:grpSpPr>
          <p:sp>
            <p:nvSpPr>
              <p:cNvPr id="41" name="Oval 33"/>
              <p:cNvSpPr/>
              <p:nvPr/>
            </p:nvSpPr>
            <p:spPr>
              <a:xfrm>
                <a:off x="7206195" y="1381850"/>
                <a:ext cx="1755050" cy="1755050"/>
              </a:xfrm>
              <a:prstGeom prst="ellipse">
                <a:avLst/>
              </a:prstGeom>
              <a:grpFill/>
              <a:ln w="88900" cmpd="thickThi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8" dirty="0" err="1">
                  <a:solidFill>
                    <a:srgbClr val="FFFFFF"/>
                  </a:solidFill>
                </a:endParaRPr>
              </a:p>
            </p:txBody>
          </p:sp>
          <p:sp>
            <p:nvSpPr>
              <p:cNvPr id="42" name="TextBox 35"/>
              <p:cNvSpPr txBox="1"/>
              <p:nvPr/>
            </p:nvSpPr>
            <p:spPr>
              <a:xfrm>
                <a:off x="7415653" y="2488390"/>
                <a:ext cx="1336664" cy="250965"/>
              </a:xfrm>
              <a:prstGeom prst="rect">
                <a:avLst/>
              </a:prstGeom>
              <a:grpFill/>
              <a:ln>
                <a:noFill/>
              </a:ln>
            </p:spPr>
            <p:txBody>
              <a:bodyPr wrap="square" lIns="0" tIns="0" rIns="0" bIns="0" rtlCol="0">
                <a:spAutoFit/>
              </a:bodyPr>
              <a:lstStyle/>
              <a:p>
                <a:pPr algn="ctr">
                  <a:lnSpc>
                    <a:spcPct val="90000"/>
                  </a:lnSpc>
                </a:pPr>
                <a:r>
                  <a:rPr lang="en-US" sz="1865" dirty="0">
                    <a:solidFill>
                      <a:schemeClr val="accent1"/>
                    </a:solidFill>
                    <a:latin typeface="Segoe UI Semibold" panose="020B0702040204020203" pitchFamily="34" charset="0"/>
                    <a:cs typeface="Segoe UI Semibold" panose="020B0702040204020203" pitchFamily="34" charset="0"/>
                  </a:rPr>
                  <a:t>Windows 10</a:t>
                </a:r>
              </a:p>
            </p:txBody>
          </p:sp>
        </p:grpSp>
        <p:pic>
          <p:nvPicPr>
            <p:cNvPr id="40" name="Picture 32"/>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10743498" y="4257716"/>
              <a:ext cx="1102136" cy="1043615"/>
            </a:xfrm>
            <a:prstGeom prst="rect">
              <a:avLst/>
            </a:prstGeom>
            <a:grpFill/>
            <a:ln>
              <a:noFill/>
            </a:ln>
            <a:extLst/>
          </p:spPr>
        </p:pic>
      </p:grpSp>
      <p:sp>
        <p:nvSpPr>
          <p:cNvPr id="43" name="Oval 42"/>
          <p:cNvSpPr/>
          <p:nvPr/>
        </p:nvSpPr>
        <p:spPr>
          <a:xfrm>
            <a:off x="7524614" y="5554866"/>
            <a:ext cx="304567" cy="304567"/>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398" dirty="0" err="1">
              <a:solidFill>
                <a:srgbClr val="FFFFFF"/>
              </a:solidFill>
            </a:endParaRPr>
          </a:p>
        </p:txBody>
      </p:sp>
      <p:sp>
        <p:nvSpPr>
          <p:cNvPr id="44" name="Line Callout 1 (Accent Bar) 43"/>
          <p:cNvSpPr/>
          <p:nvPr/>
        </p:nvSpPr>
        <p:spPr bwMode="auto">
          <a:xfrm>
            <a:off x="485334" y="2433799"/>
            <a:ext cx="1403635" cy="558853"/>
          </a:xfrm>
          <a:prstGeom prst="accentCallout1">
            <a:avLst>
              <a:gd name="adj1" fmla="val 45693"/>
              <a:gd name="adj2" fmla="val 102517"/>
              <a:gd name="adj3" fmla="val 71188"/>
              <a:gd name="adj4" fmla="val 132589"/>
            </a:avLst>
          </a:prstGeom>
          <a:noFill/>
          <a:ln>
            <a:solidFill>
              <a:schemeClr val="bg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defTabSz="1266834">
              <a:lnSpc>
                <a:spcPct val="90000"/>
              </a:lnSpc>
            </a:pPr>
            <a:r>
              <a:rPr lang="en-US" sz="1465" dirty="0">
                <a:solidFill>
                  <a:schemeClr val="tx1"/>
                </a:solidFill>
                <a:ea typeface="Segoe UI" pitchFamily="34" charset="0"/>
                <a:cs typeface="Segoe UI" pitchFamily="34" charset="0"/>
              </a:rPr>
              <a:t>Converged</a:t>
            </a:r>
          </a:p>
          <a:p>
            <a:pPr algn="r" defTabSz="1266834">
              <a:lnSpc>
                <a:spcPct val="90000"/>
              </a:lnSpc>
            </a:pPr>
            <a:r>
              <a:rPr lang="en-US" sz="1465" dirty="0">
                <a:solidFill>
                  <a:schemeClr val="tx1"/>
                </a:solidFill>
                <a:ea typeface="Segoe UI" pitchFamily="34" charset="0"/>
                <a:cs typeface="Segoe UI" pitchFamily="34" charset="0"/>
              </a:rPr>
              <a:t>OS kernel</a:t>
            </a:r>
          </a:p>
        </p:txBody>
      </p:sp>
      <p:sp>
        <p:nvSpPr>
          <p:cNvPr id="45" name="Line Callout 1 (Accent Bar) 44"/>
          <p:cNvSpPr/>
          <p:nvPr/>
        </p:nvSpPr>
        <p:spPr bwMode="auto">
          <a:xfrm>
            <a:off x="5164074" y="3776282"/>
            <a:ext cx="1403635" cy="428839"/>
          </a:xfrm>
          <a:prstGeom prst="accentCallout1">
            <a:avLst>
              <a:gd name="adj1" fmla="val 45693"/>
              <a:gd name="adj2" fmla="val 102517"/>
              <a:gd name="adj3" fmla="val 24381"/>
              <a:gd name="adj4" fmla="val 134734"/>
            </a:avLst>
          </a:prstGeom>
          <a:noFill/>
          <a:ln>
            <a:solidFill>
              <a:schemeClr val="bg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defTabSz="1266834">
              <a:lnSpc>
                <a:spcPct val="90000"/>
              </a:lnSpc>
            </a:pPr>
            <a:r>
              <a:rPr lang="en-US" sz="1465" dirty="0">
                <a:solidFill>
                  <a:schemeClr val="tx1"/>
                </a:solidFill>
                <a:ea typeface="Segoe UI" pitchFamily="34" charset="0"/>
                <a:cs typeface="Segoe UI" pitchFamily="34" charset="0"/>
              </a:rPr>
              <a:t>Converged</a:t>
            </a:r>
          </a:p>
          <a:p>
            <a:pPr algn="r" defTabSz="1266834">
              <a:lnSpc>
                <a:spcPct val="90000"/>
              </a:lnSpc>
            </a:pPr>
            <a:r>
              <a:rPr lang="en-US" sz="1465" dirty="0">
                <a:solidFill>
                  <a:schemeClr val="tx1"/>
                </a:solidFill>
                <a:ea typeface="Segoe UI" pitchFamily="34" charset="0"/>
                <a:cs typeface="Segoe UI" pitchFamily="34" charset="0"/>
              </a:rPr>
              <a:t>app model</a:t>
            </a:r>
          </a:p>
        </p:txBody>
      </p:sp>
      <p:sp>
        <p:nvSpPr>
          <p:cNvPr id="46" name="Rectangle 45"/>
          <p:cNvSpPr/>
          <p:nvPr/>
        </p:nvSpPr>
        <p:spPr bwMode="auto">
          <a:xfrm>
            <a:off x="8066680" y="388620"/>
            <a:ext cx="1277706" cy="70511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7574973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6" presetClass="path" presetSubtype="0" accel="50000" decel="50000" fill="hold" grpId="1" nodeType="clickEffect">
                                  <p:stCondLst>
                                    <p:cond delay="0"/>
                                  </p:stCondLst>
                                  <p:childTnLst>
                                    <p:animMotion origin="layout" path="M -2.70833E-6 -4.44444E-6 L -0.23099 -0.36782 " pathEditMode="relative" rAng="0" ptsTypes="AA">
                                      <p:cBhvr>
                                        <p:cTn id="13" dur="2000" fill="hold"/>
                                        <p:tgtEl>
                                          <p:spTgt spid="2"/>
                                        </p:tgtEl>
                                        <p:attrNameLst>
                                          <p:attrName>ppt_x</p:attrName>
                                          <p:attrName>ppt_y</p:attrName>
                                        </p:attrNameLst>
                                      </p:cBhvr>
                                      <p:rCtr x="-11549" y="-18403"/>
                                    </p:animMotion>
                                  </p:childTnLst>
                                </p:cTn>
                              </p:par>
                            </p:childTnLst>
                          </p:cTn>
                        </p:par>
                        <p:par>
                          <p:cTn id="14" fill="hold">
                            <p:stCondLst>
                              <p:cond delay="2000"/>
                            </p:stCondLst>
                            <p:childTnLst>
                              <p:par>
                                <p:cTn id="15" presetID="22" presetClass="entr" presetSubtype="4" fill="hold" grpId="0" nodeType="afterEffect" nodePh="1">
                                  <p:stCondLst>
                                    <p:cond delay="2000"/>
                                  </p:stCondLst>
                                  <p:endCondLst>
                                    <p:cond evt="begin" delay="0">
                                      <p:tn val="15"/>
                                    </p:cond>
                                  </p:endCondLst>
                                  <p:childTnLst>
                                    <p:set>
                                      <p:cBhvr>
                                        <p:cTn id="16" dur="1" fill="hold">
                                          <p:stCondLst>
                                            <p:cond delay="0"/>
                                          </p:stCondLst>
                                        </p:cTn>
                                        <p:tgtEl>
                                          <p:spTgt spid="46"/>
                                        </p:tgtEl>
                                        <p:attrNameLst>
                                          <p:attrName>style.visibility</p:attrName>
                                        </p:attrNameLst>
                                      </p:cBhvr>
                                      <p:to>
                                        <p:strVal val="visible"/>
                                      </p:to>
                                    </p:set>
                                    <p:animEffect transition="in" filter="wipe(down)">
                                      <p:cBhvr>
                                        <p:cTn id="17" dur="500"/>
                                        <p:tgtEl>
                                          <p:spTgt spid="46"/>
                                        </p:tgtEl>
                                      </p:cBhvr>
                                    </p:animEffect>
                                  </p:childTnLst>
                                </p:cTn>
                              </p:par>
                              <p:par>
                                <p:cTn id="18" presetID="22" presetClass="entr" presetSubtype="8" fill="hold" grpId="0" nodeType="withEffect">
                                  <p:stCondLst>
                                    <p:cond delay="2000"/>
                                  </p:stCondLst>
                                  <p:childTnLst>
                                    <p:set>
                                      <p:cBhvr>
                                        <p:cTn id="19" dur="1" fill="hold">
                                          <p:stCondLst>
                                            <p:cond delay="0"/>
                                          </p:stCondLst>
                                        </p:cTn>
                                        <p:tgtEl>
                                          <p:spTgt spid="6"/>
                                        </p:tgtEl>
                                        <p:attrNameLst>
                                          <p:attrName>style.visibility</p:attrName>
                                        </p:attrNameLst>
                                      </p:cBhvr>
                                      <p:to>
                                        <p:strVal val="visible"/>
                                      </p:to>
                                    </p:set>
                                    <p:animEffect transition="in" filter="wipe(left)">
                                      <p:cBhvr>
                                        <p:cTn id="20" dur="500"/>
                                        <p:tgtEl>
                                          <p:spTgt spid="6"/>
                                        </p:tgtEl>
                                      </p:cBhvr>
                                    </p:animEffect>
                                  </p:childTnLst>
                                </p:cTn>
                              </p:par>
                              <p:par>
                                <p:cTn id="21" presetID="22" presetClass="entr" presetSubtype="8" fill="hold" grpId="0" nodeType="withEffect">
                                  <p:stCondLst>
                                    <p:cond delay="200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par>
                                <p:cTn id="24" presetID="22" presetClass="entr" presetSubtype="8" fill="hold" grpId="0" nodeType="withEffect">
                                  <p:stCondLst>
                                    <p:cond delay="2250"/>
                                  </p:stCondLst>
                                  <p:childTnLst>
                                    <p:set>
                                      <p:cBhvr>
                                        <p:cTn id="25" dur="1" fill="hold">
                                          <p:stCondLst>
                                            <p:cond delay="0"/>
                                          </p:stCondLst>
                                        </p:cTn>
                                        <p:tgtEl>
                                          <p:spTgt spid="20"/>
                                        </p:tgtEl>
                                        <p:attrNameLst>
                                          <p:attrName>style.visibility</p:attrName>
                                        </p:attrNameLst>
                                      </p:cBhvr>
                                      <p:to>
                                        <p:strVal val="visible"/>
                                      </p:to>
                                    </p:set>
                                    <p:animEffect transition="in" filter="wipe(left)">
                                      <p:cBhvr>
                                        <p:cTn id="26" dur="500"/>
                                        <p:tgtEl>
                                          <p:spTgt spid="20"/>
                                        </p:tgtEl>
                                      </p:cBhvr>
                                    </p:animEffect>
                                  </p:childTnLst>
                                </p:cTn>
                              </p:par>
                              <p:par>
                                <p:cTn id="27" presetID="22" presetClass="entr" presetSubtype="8" fill="hold" grpId="0" nodeType="withEffect">
                                  <p:stCondLst>
                                    <p:cond delay="2250"/>
                                  </p:stCondLst>
                                  <p:childTnLst>
                                    <p:set>
                                      <p:cBhvr>
                                        <p:cTn id="28" dur="1" fill="hold">
                                          <p:stCondLst>
                                            <p:cond delay="0"/>
                                          </p:stCondLst>
                                        </p:cTn>
                                        <p:tgtEl>
                                          <p:spTgt spid="28"/>
                                        </p:tgtEl>
                                        <p:attrNameLst>
                                          <p:attrName>style.visibility</p:attrName>
                                        </p:attrNameLst>
                                      </p:cBhvr>
                                      <p:to>
                                        <p:strVal val="visible"/>
                                      </p:to>
                                    </p:set>
                                    <p:animEffect transition="in" filter="wipe(left)">
                                      <p:cBhvr>
                                        <p:cTn id="29" dur="500"/>
                                        <p:tgtEl>
                                          <p:spTgt spid="28"/>
                                        </p:tgtEl>
                                      </p:cBhvr>
                                    </p:animEffect>
                                  </p:childTnLst>
                                </p:cTn>
                              </p:par>
                              <p:par>
                                <p:cTn id="30" presetID="22" presetClass="entr" presetSubtype="8" fill="hold" grpId="0" nodeType="withEffect">
                                  <p:stCondLst>
                                    <p:cond delay="2250"/>
                                  </p:stCondLst>
                                  <p:childTnLst>
                                    <p:set>
                                      <p:cBhvr>
                                        <p:cTn id="31" dur="1" fill="hold">
                                          <p:stCondLst>
                                            <p:cond delay="0"/>
                                          </p:stCondLst>
                                        </p:cTn>
                                        <p:tgtEl>
                                          <p:spTgt spid="19"/>
                                        </p:tgtEl>
                                        <p:attrNameLst>
                                          <p:attrName>style.visibility</p:attrName>
                                        </p:attrNameLst>
                                      </p:cBhvr>
                                      <p:to>
                                        <p:strVal val="visible"/>
                                      </p:to>
                                    </p:set>
                                    <p:animEffect transition="in" filter="wipe(left)">
                                      <p:cBhvr>
                                        <p:cTn id="32" dur="500"/>
                                        <p:tgtEl>
                                          <p:spTgt spid="19"/>
                                        </p:tgtEl>
                                      </p:cBhvr>
                                    </p:animEffect>
                                  </p:childTnLst>
                                </p:cTn>
                              </p:par>
                              <p:par>
                                <p:cTn id="33" presetID="22" presetClass="entr" presetSubtype="8" fill="hold" grpId="0" nodeType="withEffect">
                                  <p:stCondLst>
                                    <p:cond delay="2000"/>
                                  </p:stCondLst>
                                  <p:childTnLst>
                                    <p:set>
                                      <p:cBhvr>
                                        <p:cTn id="34" dur="1" fill="hold">
                                          <p:stCondLst>
                                            <p:cond delay="0"/>
                                          </p:stCondLst>
                                        </p:cTn>
                                        <p:tgtEl>
                                          <p:spTgt spid="13"/>
                                        </p:tgtEl>
                                        <p:attrNameLst>
                                          <p:attrName>style.visibility</p:attrName>
                                        </p:attrNameLst>
                                      </p:cBhvr>
                                      <p:to>
                                        <p:strVal val="visible"/>
                                      </p:to>
                                    </p:set>
                                    <p:animEffect transition="in" filter="wipe(left)">
                                      <p:cBhvr>
                                        <p:cTn id="35" dur="500"/>
                                        <p:tgtEl>
                                          <p:spTgt spid="13"/>
                                        </p:tgtEl>
                                      </p:cBhvr>
                                    </p:animEffect>
                                  </p:childTnLst>
                                </p:cTn>
                              </p:par>
                            </p:childTnLst>
                          </p:cTn>
                        </p:par>
                        <p:par>
                          <p:cTn id="36" fill="hold">
                            <p:stCondLst>
                              <p:cond delay="4750"/>
                            </p:stCondLst>
                            <p:childTnLst>
                              <p:par>
                                <p:cTn id="37" presetID="22" presetClass="entr" presetSubtype="8" fill="hold"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wipe(left)">
                                      <p:cBhvr>
                                        <p:cTn id="39" dur="500"/>
                                        <p:tgtEl>
                                          <p:spTgt spid="9"/>
                                        </p:tgtEl>
                                      </p:cBhvr>
                                    </p:animEffect>
                                  </p:childTnLst>
                                </p:cTn>
                              </p:par>
                              <p:par>
                                <p:cTn id="40" presetID="22" presetClass="entr" presetSubtype="8" fill="hold" nodeType="with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wipe(left)">
                                      <p:cBhvr>
                                        <p:cTn id="42" dur="500"/>
                                        <p:tgtEl>
                                          <p:spTgt spid="27"/>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wipe(left)">
                                      <p:cBhvr>
                                        <p:cTn id="45" dur="500"/>
                                        <p:tgtEl>
                                          <p:spTgt spid="4"/>
                                        </p:tgtEl>
                                      </p:cBhvr>
                                    </p:animEffect>
                                  </p:childTnLst>
                                </p:cTn>
                              </p:par>
                              <p:par>
                                <p:cTn id="46" presetID="22" presetClass="entr" presetSubtype="8" fill="hold" grpId="0" nodeType="withEffect">
                                  <p:stCondLst>
                                    <p:cond delay="100"/>
                                  </p:stCondLst>
                                  <p:childTnLst>
                                    <p:set>
                                      <p:cBhvr>
                                        <p:cTn id="47" dur="1" fill="hold">
                                          <p:stCondLst>
                                            <p:cond delay="0"/>
                                          </p:stCondLst>
                                        </p:cTn>
                                        <p:tgtEl>
                                          <p:spTgt spid="29"/>
                                        </p:tgtEl>
                                        <p:attrNameLst>
                                          <p:attrName>style.visibility</p:attrName>
                                        </p:attrNameLst>
                                      </p:cBhvr>
                                      <p:to>
                                        <p:strVal val="visible"/>
                                      </p:to>
                                    </p:set>
                                    <p:animEffect transition="in" filter="wipe(left)">
                                      <p:cBhvr>
                                        <p:cTn id="48" dur="500"/>
                                        <p:tgtEl>
                                          <p:spTgt spid="29"/>
                                        </p:tgtEl>
                                      </p:cBhvr>
                                    </p:animEffect>
                                  </p:childTnLst>
                                </p:cTn>
                              </p:par>
                              <p:par>
                                <p:cTn id="49" presetID="22" presetClass="entr" presetSubtype="8" fill="hold" grpId="0" nodeType="withEffect">
                                  <p:stCondLst>
                                    <p:cond delay="100"/>
                                  </p:stCondLst>
                                  <p:childTnLst>
                                    <p:set>
                                      <p:cBhvr>
                                        <p:cTn id="50" dur="1" fill="hold">
                                          <p:stCondLst>
                                            <p:cond delay="0"/>
                                          </p:stCondLst>
                                        </p:cTn>
                                        <p:tgtEl>
                                          <p:spTgt spid="30"/>
                                        </p:tgtEl>
                                        <p:attrNameLst>
                                          <p:attrName>style.visibility</p:attrName>
                                        </p:attrNameLst>
                                      </p:cBhvr>
                                      <p:to>
                                        <p:strVal val="visible"/>
                                      </p:to>
                                    </p:set>
                                    <p:animEffect transition="in" filter="wipe(left)">
                                      <p:cBhvr>
                                        <p:cTn id="51" dur="500"/>
                                        <p:tgtEl>
                                          <p:spTgt spid="30"/>
                                        </p:tgtEl>
                                      </p:cBhvr>
                                    </p:animEffect>
                                  </p:childTnLst>
                                </p:cTn>
                              </p:par>
                              <p:par>
                                <p:cTn id="52" presetID="22" presetClass="entr" presetSubtype="8" fill="hold" grpId="0" nodeType="withEffect">
                                  <p:stCondLst>
                                    <p:cond delay="100"/>
                                  </p:stCondLst>
                                  <p:childTnLst>
                                    <p:set>
                                      <p:cBhvr>
                                        <p:cTn id="53" dur="1" fill="hold">
                                          <p:stCondLst>
                                            <p:cond delay="0"/>
                                          </p:stCondLst>
                                        </p:cTn>
                                        <p:tgtEl>
                                          <p:spTgt spid="31"/>
                                        </p:tgtEl>
                                        <p:attrNameLst>
                                          <p:attrName>style.visibility</p:attrName>
                                        </p:attrNameLst>
                                      </p:cBhvr>
                                      <p:to>
                                        <p:strVal val="visible"/>
                                      </p:to>
                                    </p:set>
                                    <p:animEffect transition="in" filter="wipe(left)">
                                      <p:cBhvr>
                                        <p:cTn id="54" dur="500"/>
                                        <p:tgtEl>
                                          <p:spTgt spid="31"/>
                                        </p:tgtEl>
                                      </p:cBhvr>
                                    </p:animEffect>
                                  </p:childTnLst>
                                </p:cTn>
                              </p:par>
                              <p:par>
                                <p:cTn id="55" presetID="22" presetClass="entr" presetSubtype="8" fill="hold" grpId="0" nodeType="withEffect">
                                  <p:stCondLst>
                                    <p:cond delay="100"/>
                                  </p:stCondLst>
                                  <p:childTnLst>
                                    <p:set>
                                      <p:cBhvr>
                                        <p:cTn id="56" dur="1" fill="hold">
                                          <p:stCondLst>
                                            <p:cond delay="0"/>
                                          </p:stCondLst>
                                        </p:cTn>
                                        <p:tgtEl>
                                          <p:spTgt spid="32"/>
                                        </p:tgtEl>
                                        <p:attrNameLst>
                                          <p:attrName>style.visibility</p:attrName>
                                        </p:attrNameLst>
                                      </p:cBhvr>
                                      <p:to>
                                        <p:strVal val="visible"/>
                                      </p:to>
                                    </p:set>
                                    <p:animEffect transition="in" filter="wipe(left)">
                                      <p:cBhvr>
                                        <p:cTn id="57" dur="500"/>
                                        <p:tgtEl>
                                          <p:spTgt spid="32"/>
                                        </p:tgtEl>
                                      </p:cBhvr>
                                    </p:animEffect>
                                  </p:childTnLst>
                                </p:cTn>
                              </p:par>
                              <p:par>
                                <p:cTn id="58" presetID="10" presetClass="entr" presetSubtype="0" fill="hold" grpId="0" nodeType="withEffect">
                                  <p:stCondLst>
                                    <p:cond delay="250"/>
                                  </p:stCondLst>
                                  <p:childTnLst>
                                    <p:set>
                                      <p:cBhvr>
                                        <p:cTn id="59" dur="1" fill="hold">
                                          <p:stCondLst>
                                            <p:cond delay="0"/>
                                          </p:stCondLst>
                                        </p:cTn>
                                        <p:tgtEl>
                                          <p:spTgt spid="17"/>
                                        </p:tgtEl>
                                        <p:attrNameLst>
                                          <p:attrName>style.visibility</p:attrName>
                                        </p:attrNameLst>
                                      </p:cBhvr>
                                      <p:to>
                                        <p:strVal val="visible"/>
                                      </p:to>
                                    </p:set>
                                    <p:animEffect transition="in" filter="fade">
                                      <p:cBhvr>
                                        <p:cTn id="60" dur="500"/>
                                        <p:tgtEl>
                                          <p:spTgt spid="17"/>
                                        </p:tgtEl>
                                      </p:cBhvr>
                                    </p:animEffect>
                                  </p:childTnLst>
                                </p:cTn>
                              </p:par>
                              <p:par>
                                <p:cTn id="61" presetID="10" presetClass="entr" presetSubtype="0" fill="hold" grpId="0" nodeType="withEffect">
                                  <p:stCondLst>
                                    <p:cond delay="250"/>
                                  </p:stCondLst>
                                  <p:childTnLst>
                                    <p:set>
                                      <p:cBhvr>
                                        <p:cTn id="62" dur="1" fill="hold">
                                          <p:stCondLst>
                                            <p:cond delay="0"/>
                                          </p:stCondLst>
                                        </p:cTn>
                                        <p:tgtEl>
                                          <p:spTgt spid="14"/>
                                        </p:tgtEl>
                                        <p:attrNameLst>
                                          <p:attrName>style.visibility</p:attrName>
                                        </p:attrNameLst>
                                      </p:cBhvr>
                                      <p:to>
                                        <p:strVal val="visible"/>
                                      </p:to>
                                    </p:set>
                                    <p:animEffect transition="in" filter="fade">
                                      <p:cBhvr>
                                        <p:cTn id="63" dur="500"/>
                                        <p:tgtEl>
                                          <p:spTgt spid="14"/>
                                        </p:tgtEl>
                                      </p:cBhvr>
                                    </p:animEffect>
                                  </p:childTnLst>
                                </p:cTn>
                              </p:par>
                              <p:par>
                                <p:cTn id="64" presetID="10" presetClass="entr" presetSubtype="0" fill="hold" grpId="0" nodeType="withEffect">
                                  <p:stCondLst>
                                    <p:cond delay="250"/>
                                  </p:stCondLst>
                                  <p:childTnLst>
                                    <p:set>
                                      <p:cBhvr>
                                        <p:cTn id="65" dur="1" fill="hold">
                                          <p:stCondLst>
                                            <p:cond delay="0"/>
                                          </p:stCondLst>
                                        </p:cTn>
                                        <p:tgtEl>
                                          <p:spTgt spid="44"/>
                                        </p:tgtEl>
                                        <p:attrNameLst>
                                          <p:attrName>style.visibility</p:attrName>
                                        </p:attrNameLst>
                                      </p:cBhvr>
                                      <p:to>
                                        <p:strVal val="visible"/>
                                      </p:to>
                                    </p:set>
                                    <p:animEffect transition="in" filter="fade">
                                      <p:cBhvr>
                                        <p:cTn id="66" dur="500"/>
                                        <p:tgtEl>
                                          <p:spTgt spid="44"/>
                                        </p:tgtEl>
                                      </p:cBhvr>
                                    </p:animEffect>
                                  </p:childTnLst>
                                </p:cTn>
                              </p:par>
                              <p:par>
                                <p:cTn id="67" presetID="10" presetClass="entr" presetSubtype="0" fill="hold" grpId="0" nodeType="withEffect">
                                  <p:stCondLst>
                                    <p:cond delay="250"/>
                                  </p:stCondLst>
                                  <p:childTnLst>
                                    <p:set>
                                      <p:cBhvr>
                                        <p:cTn id="68" dur="1" fill="hold">
                                          <p:stCondLst>
                                            <p:cond delay="0"/>
                                          </p:stCondLst>
                                        </p:cTn>
                                        <p:tgtEl>
                                          <p:spTgt spid="16"/>
                                        </p:tgtEl>
                                        <p:attrNameLst>
                                          <p:attrName>style.visibility</p:attrName>
                                        </p:attrNameLst>
                                      </p:cBhvr>
                                      <p:to>
                                        <p:strVal val="visible"/>
                                      </p:to>
                                    </p:set>
                                    <p:animEffect transition="in" filter="fade">
                                      <p:cBhvr>
                                        <p:cTn id="69" dur="500"/>
                                        <p:tgtEl>
                                          <p:spTgt spid="16"/>
                                        </p:tgtEl>
                                      </p:cBhvr>
                                    </p:animEffect>
                                  </p:childTnLst>
                                </p:cTn>
                              </p:par>
                            </p:childTnLst>
                          </p:cTn>
                        </p:par>
                        <p:par>
                          <p:cTn id="70" fill="hold">
                            <p:stCondLst>
                              <p:cond delay="5500"/>
                            </p:stCondLst>
                            <p:childTnLst>
                              <p:par>
                                <p:cTn id="71" presetID="22" presetClass="entr" presetSubtype="8" fill="hold" nodeType="afterEffect">
                                  <p:stCondLst>
                                    <p:cond delay="0"/>
                                  </p:stCondLst>
                                  <p:childTnLst>
                                    <p:set>
                                      <p:cBhvr>
                                        <p:cTn id="72" dur="1" fill="hold">
                                          <p:stCondLst>
                                            <p:cond delay="0"/>
                                          </p:stCondLst>
                                        </p:cTn>
                                        <p:tgtEl>
                                          <p:spTgt spid="12"/>
                                        </p:tgtEl>
                                        <p:attrNameLst>
                                          <p:attrName>style.visibility</p:attrName>
                                        </p:attrNameLst>
                                      </p:cBhvr>
                                      <p:to>
                                        <p:strVal val="visible"/>
                                      </p:to>
                                    </p:set>
                                    <p:animEffect transition="in" filter="wipe(left)">
                                      <p:cBhvr>
                                        <p:cTn id="73" dur="500"/>
                                        <p:tgtEl>
                                          <p:spTgt spid="12"/>
                                        </p:tgtEl>
                                      </p:cBhvr>
                                    </p:animEffect>
                                  </p:childTnLst>
                                </p:cTn>
                              </p:par>
                              <p:par>
                                <p:cTn id="74" presetID="22" presetClass="entr" presetSubtype="8" fill="hold" grpId="0" nodeType="withEffect">
                                  <p:stCondLst>
                                    <p:cond delay="0"/>
                                  </p:stCondLst>
                                  <p:childTnLst>
                                    <p:set>
                                      <p:cBhvr>
                                        <p:cTn id="75" dur="1" fill="hold">
                                          <p:stCondLst>
                                            <p:cond delay="0"/>
                                          </p:stCondLst>
                                        </p:cTn>
                                        <p:tgtEl>
                                          <p:spTgt spid="5"/>
                                        </p:tgtEl>
                                        <p:attrNameLst>
                                          <p:attrName>style.visibility</p:attrName>
                                        </p:attrNameLst>
                                      </p:cBhvr>
                                      <p:to>
                                        <p:strVal val="visible"/>
                                      </p:to>
                                    </p:set>
                                    <p:animEffect transition="in" filter="wipe(left)">
                                      <p:cBhvr>
                                        <p:cTn id="76" dur="750"/>
                                        <p:tgtEl>
                                          <p:spTgt spid="5"/>
                                        </p:tgtEl>
                                      </p:cBhvr>
                                    </p:animEffect>
                                  </p:childTnLst>
                                </p:cTn>
                              </p:par>
                              <p:par>
                                <p:cTn id="77" presetID="22" presetClass="entr" presetSubtype="8" fill="hold" nodeType="withEffect">
                                  <p:stCondLst>
                                    <p:cond delay="250"/>
                                  </p:stCondLst>
                                  <p:childTnLst>
                                    <p:set>
                                      <p:cBhvr>
                                        <p:cTn id="78" dur="1" fill="hold">
                                          <p:stCondLst>
                                            <p:cond delay="0"/>
                                          </p:stCondLst>
                                        </p:cTn>
                                        <p:tgtEl>
                                          <p:spTgt spid="10"/>
                                        </p:tgtEl>
                                        <p:attrNameLst>
                                          <p:attrName>style.visibility</p:attrName>
                                        </p:attrNameLst>
                                      </p:cBhvr>
                                      <p:to>
                                        <p:strVal val="visible"/>
                                      </p:to>
                                    </p:set>
                                    <p:animEffect transition="in" filter="wipe(left)">
                                      <p:cBhvr>
                                        <p:cTn id="79" dur="500"/>
                                        <p:tgtEl>
                                          <p:spTgt spid="10"/>
                                        </p:tgtEl>
                                      </p:cBhvr>
                                    </p:animEffect>
                                  </p:childTnLst>
                                </p:cTn>
                              </p:par>
                              <p:par>
                                <p:cTn id="80" presetID="22" presetClass="entr" presetSubtype="8" fill="hold" grpId="0" nodeType="withEffect">
                                  <p:stCondLst>
                                    <p:cond delay="250"/>
                                  </p:stCondLst>
                                  <p:childTnLst>
                                    <p:set>
                                      <p:cBhvr>
                                        <p:cTn id="81" dur="1" fill="hold">
                                          <p:stCondLst>
                                            <p:cond delay="0"/>
                                          </p:stCondLst>
                                        </p:cTn>
                                        <p:tgtEl>
                                          <p:spTgt spid="34"/>
                                        </p:tgtEl>
                                        <p:attrNameLst>
                                          <p:attrName>style.visibility</p:attrName>
                                        </p:attrNameLst>
                                      </p:cBhvr>
                                      <p:to>
                                        <p:strVal val="visible"/>
                                      </p:to>
                                    </p:set>
                                    <p:animEffect transition="in" filter="wipe(left)">
                                      <p:cBhvr>
                                        <p:cTn id="82" dur="500"/>
                                        <p:tgtEl>
                                          <p:spTgt spid="34"/>
                                        </p:tgtEl>
                                      </p:cBhvr>
                                    </p:animEffect>
                                  </p:childTnLst>
                                </p:cTn>
                              </p:par>
                              <p:par>
                                <p:cTn id="83" presetID="22" presetClass="entr" presetSubtype="8" fill="hold" grpId="0" nodeType="withEffect">
                                  <p:stCondLst>
                                    <p:cond delay="250"/>
                                  </p:stCondLst>
                                  <p:childTnLst>
                                    <p:set>
                                      <p:cBhvr>
                                        <p:cTn id="84" dur="1" fill="hold">
                                          <p:stCondLst>
                                            <p:cond delay="0"/>
                                          </p:stCondLst>
                                        </p:cTn>
                                        <p:tgtEl>
                                          <p:spTgt spid="33"/>
                                        </p:tgtEl>
                                        <p:attrNameLst>
                                          <p:attrName>style.visibility</p:attrName>
                                        </p:attrNameLst>
                                      </p:cBhvr>
                                      <p:to>
                                        <p:strVal val="visible"/>
                                      </p:to>
                                    </p:set>
                                    <p:animEffect transition="in" filter="wipe(left)">
                                      <p:cBhvr>
                                        <p:cTn id="85" dur="500"/>
                                        <p:tgtEl>
                                          <p:spTgt spid="33"/>
                                        </p:tgtEl>
                                      </p:cBhvr>
                                    </p:animEffect>
                                  </p:childTnLst>
                                </p:cTn>
                              </p:par>
                              <p:par>
                                <p:cTn id="86" presetID="22" presetClass="entr" presetSubtype="8" fill="hold" grpId="0" nodeType="withEffect">
                                  <p:stCondLst>
                                    <p:cond delay="250"/>
                                  </p:stCondLst>
                                  <p:childTnLst>
                                    <p:set>
                                      <p:cBhvr>
                                        <p:cTn id="87" dur="1" fill="hold">
                                          <p:stCondLst>
                                            <p:cond delay="0"/>
                                          </p:stCondLst>
                                        </p:cTn>
                                        <p:tgtEl>
                                          <p:spTgt spid="35"/>
                                        </p:tgtEl>
                                        <p:attrNameLst>
                                          <p:attrName>style.visibility</p:attrName>
                                        </p:attrNameLst>
                                      </p:cBhvr>
                                      <p:to>
                                        <p:strVal val="visible"/>
                                      </p:to>
                                    </p:set>
                                    <p:animEffect transition="in" filter="wipe(left)">
                                      <p:cBhvr>
                                        <p:cTn id="88" dur="500"/>
                                        <p:tgtEl>
                                          <p:spTgt spid="35"/>
                                        </p:tgtEl>
                                      </p:cBhvr>
                                    </p:animEffect>
                                  </p:childTnLst>
                                </p:cTn>
                              </p:par>
                            </p:childTnLst>
                          </p:cTn>
                        </p:par>
                        <p:par>
                          <p:cTn id="89" fill="hold">
                            <p:stCondLst>
                              <p:cond delay="6250"/>
                            </p:stCondLst>
                            <p:childTnLst>
                              <p:par>
                                <p:cTn id="90" presetID="10" presetClass="entr" presetSubtype="0" fill="hold" grpId="0" nodeType="afterEffect">
                                  <p:stCondLst>
                                    <p:cond delay="0"/>
                                  </p:stCondLst>
                                  <p:childTnLst>
                                    <p:set>
                                      <p:cBhvr>
                                        <p:cTn id="91" dur="1" fill="hold">
                                          <p:stCondLst>
                                            <p:cond delay="0"/>
                                          </p:stCondLst>
                                        </p:cTn>
                                        <p:tgtEl>
                                          <p:spTgt spid="45"/>
                                        </p:tgtEl>
                                        <p:attrNameLst>
                                          <p:attrName>style.visibility</p:attrName>
                                        </p:attrNameLst>
                                      </p:cBhvr>
                                      <p:to>
                                        <p:strVal val="visible"/>
                                      </p:to>
                                    </p:set>
                                    <p:animEffect transition="in" filter="fade">
                                      <p:cBhvr>
                                        <p:cTn id="92" dur="500"/>
                                        <p:tgtEl>
                                          <p:spTgt spid="45"/>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36"/>
                                        </p:tgtEl>
                                        <p:attrNameLst>
                                          <p:attrName>style.visibility</p:attrName>
                                        </p:attrNameLst>
                                      </p:cBhvr>
                                      <p:to>
                                        <p:strVal val="visible"/>
                                      </p:to>
                                    </p:set>
                                    <p:animEffect transition="in" filter="fade">
                                      <p:cBhvr>
                                        <p:cTn id="95" dur="500"/>
                                        <p:tgtEl>
                                          <p:spTgt spid="36"/>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15"/>
                                        </p:tgtEl>
                                        <p:attrNameLst>
                                          <p:attrName>style.visibility</p:attrName>
                                        </p:attrNameLst>
                                      </p:cBhvr>
                                      <p:to>
                                        <p:strVal val="visible"/>
                                      </p:to>
                                    </p:set>
                                    <p:animEffect transition="in" filter="fade">
                                      <p:cBhvr>
                                        <p:cTn id="98" dur="500"/>
                                        <p:tgtEl>
                                          <p:spTgt spid="15"/>
                                        </p:tgtEl>
                                      </p:cBhvr>
                                    </p:animEffect>
                                  </p:childTnLst>
                                </p:cTn>
                              </p:par>
                            </p:childTnLst>
                          </p:cTn>
                        </p:par>
                        <p:par>
                          <p:cTn id="99" fill="hold">
                            <p:stCondLst>
                              <p:cond delay="6750"/>
                            </p:stCondLst>
                            <p:childTnLst>
                              <p:par>
                                <p:cTn id="100" presetID="22" presetClass="entr" presetSubtype="8" fill="hold" nodeType="afterEffect">
                                  <p:stCondLst>
                                    <p:cond delay="0"/>
                                  </p:stCondLst>
                                  <p:childTnLst>
                                    <p:set>
                                      <p:cBhvr>
                                        <p:cTn id="101" dur="1" fill="hold">
                                          <p:stCondLst>
                                            <p:cond delay="0"/>
                                          </p:stCondLst>
                                        </p:cTn>
                                        <p:tgtEl>
                                          <p:spTgt spid="11"/>
                                        </p:tgtEl>
                                        <p:attrNameLst>
                                          <p:attrName>style.visibility</p:attrName>
                                        </p:attrNameLst>
                                      </p:cBhvr>
                                      <p:to>
                                        <p:strVal val="visible"/>
                                      </p:to>
                                    </p:set>
                                    <p:animEffect transition="in" filter="wipe(left)">
                                      <p:cBhvr>
                                        <p:cTn id="102" dur="400"/>
                                        <p:tgtEl>
                                          <p:spTgt spid="11"/>
                                        </p:tgtEl>
                                      </p:cBhvr>
                                    </p:animEffect>
                                  </p:childTnLst>
                                </p:cTn>
                              </p:par>
                            </p:childTnLst>
                          </p:cTn>
                        </p:par>
                        <p:par>
                          <p:cTn id="103" fill="hold">
                            <p:stCondLst>
                              <p:cond delay="7150"/>
                            </p:stCondLst>
                            <p:childTnLst>
                              <p:par>
                                <p:cTn id="104" presetID="22" presetClass="entr" presetSubtype="8" fill="hold" nodeType="afterEffect">
                                  <p:stCondLst>
                                    <p:cond delay="0"/>
                                  </p:stCondLst>
                                  <p:childTnLst>
                                    <p:set>
                                      <p:cBhvr>
                                        <p:cTn id="105" dur="1" fill="hold">
                                          <p:stCondLst>
                                            <p:cond delay="0"/>
                                          </p:stCondLst>
                                        </p:cTn>
                                        <p:tgtEl>
                                          <p:spTgt spid="21"/>
                                        </p:tgtEl>
                                        <p:attrNameLst>
                                          <p:attrName>style.visibility</p:attrName>
                                        </p:attrNameLst>
                                      </p:cBhvr>
                                      <p:to>
                                        <p:strVal val="visible"/>
                                      </p:to>
                                    </p:set>
                                    <p:animEffect transition="in" filter="wipe(left)">
                                      <p:cBhvr>
                                        <p:cTn id="106" dur="500"/>
                                        <p:tgtEl>
                                          <p:spTgt spid="21"/>
                                        </p:tgtEl>
                                      </p:cBhvr>
                                    </p:animEffect>
                                  </p:childTnLst>
                                </p:cTn>
                              </p:par>
                              <p:par>
                                <p:cTn id="107" presetID="22" presetClass="entr" presetSubtype="8" fill="hold" grpId="0" nodeType="withEffect">
                                  <p:stCondLst>
                                    <p:cond delay="0"/>
                                  </p:stCondLst>
                                  <p:childTnLst>
                                    <p:set>
                                      <p:cBhvr>
                                        <p:cTn id="108" dur="1" fill="hold">
                                          <p:stCondLst>
                                            <p:cond delay="0"/>
                                          </p:stCondLst>
                                        </p:cTn>
                                        <p:tgtEl>
                                          <p:spTgt spid="8"/>
                                        </p:tgtEl>
                                        <p:attrNameLst>
                                          <p:attrName>style.visibility</p:attrName>
                                        </p:attrNameLst>
                                      </p:cBhvr>
                                      <p:to>
                                        <p:strVal val="visible"/>
                                      </p:to>
                                    </p:set>
                                    <p:animEffect transition="in" filter="wipe(left)">
                                      <p:cBhvr>
                                        <p:cTn id="109" dur="500"/>
                                        <p:tgtEl>
                                          <p:spTgt spid="8"/>
                                        </p:tgtEl>
                                      </p:cBhvr>
                                    </p:animEffect>
                                  </p:childTnLst>
                                </p:cTn>
                              </p:par>
                              <p:par>
                                <p:cTn id="110" presetID="10" presetClass="entr" presetSubtype="0" fill="hold" nodeType="withEffect">
                                  <p:stCondLst>
                                    <p:cond delay="0"/>
                                  </p:stCondLst>
                                  <p:childTnLst>
                                    <p:set>
                                      <p:cBhvr>
                                        <p:cTn id="111" dur="1" fill="hold">
                                          <p:stCondLst>
                                            <p:cond delay="0"/>
                                          </p:stCondLst>
                                        </p:cTn>
                                        <p:tgtEl>
                                          <p:spTgt spid="38"/>
                                        </p:tgtEl>
                                        <p:attrNameLst>
                                          <p:attrName>style.visibility</p:attrName>
                                        </p:attrNameLst>
                                      </p:cBhvr>
                                      <p:to>
                                        <p:strVal val="visible"/>
                                      </p:to>
                                    </p:set>
                                    <p:animEffect transition="in" filter="fade">
                                      <p:cBhvr>
                                        <p:cTn id="112" dur="500"/>
                                        <p:tgtEl>
                                          <p:spTgt spid="38"/>
                                        </p:tgtEl>
                                      </p:cBhvr>
                                    </p:animEffect>
                                  </p:childTnLst>
                                </p:cTn>
                              </p:par>
                              <p:par>
                                <p:cTn id="113" presetID="22" presetClass="entr" presetSubtype="8" fill="hold" nodeType="withEffect">
                                  <p:stCondLst>
                                    <p:cond delay="0"/>
                                  </p:stCondLst>
                                  <p:childTnLst>
                                    <p:set>
                                      <p:cBhvr>
                                        <p:cTn id="114" dur="1" fill="hold">
                                          <p:stCondLst>
                                            <p:cond delay="0"/>
                                          </p:stCondLst>
                                        </p:cTn>
                                        <p:tgtEl>
                                          <p:spTgt spid="26"/>
                                        </p:tgtEl>
                                        <p:attrNameLst>
                                          <p:attrName>style.visibility</p:attrName>
                                        </p:attrNameLst>
                                      </p:cBhvr>
                                      <p:to>
                                        <p:strVal val="visible"/>
                                      </p:to>
                                    </p:set>
                                    <p:animEffect transition="in" filter="wipe(left)">
                                      <p:cBhvr>
                                        <p:cTn id="115" dur="500"/>
                                        <p:tgtEl>
                                          <p:spTgt spid="26"/>
                                        </p:tgtEl>
                                      </p:cBhvr>
                                    </p:animEffect>
                                  </p:childTnLst>
                                </p:cTn>
                              </p:par>
                              <p:par>
                                <p:cTn id="116" presetID="22" presetClass="entr" presetSubtype="4" fill="hold" nodeType="withEffect">
                                  <p:stCondLst>
                                    <p:cond delay="250"/>
                                  </p:stCondLst>
                                  <p:childTnLst>
                                    <p:set>
                                      <p:cBhvr>
                                        <p:cTn id="117" dur="1" fill="hold">
                                          <p:stCondLst>
                                            <p:cond delay="0"/>
                                          </p:stCondLst>
                                        </p:cTn>
                                        <p:tgtEl>
                                          <p:spTgt spid="25"/>
                                        </p:tgtEl>
                                        <p:attrNameLst>
                                          <p:attrName>style.visibility</p:attrName>
                                        </p:attrNameLst>
                                      </p:cBhvr>
                                      <p:to>
                                        <p:strVal val="visible"/>
                                      </p:to>
                                    </p:set>
                                    <p:animEffect transition="in" filter="wipe(down)">
                                      <p:cBhvr>
                                        <p:cTn id="118" dur="250"/>
                                        <p:tgtEl>
                                          <p:spTgt spid="25"/>
                                        </p:tgtEl>
                                      </p:cBhvr>
                                    </p:animEffect>
                                  </p:childTnLst>
                                </p:cTn>
                              </p:par>
                            </p:childTnLst>
                          </p:cTn>
                        </p:par>
                        <p:par>
                          <p:cTn id="119" fill="hold">
                            <p:stCondLst>
                              <p:cond delay="7650"/>
                            </p:stCondLst>
                            <p:childTnLst>
                              <p:par>
                                <p:cTn id="120" presetID="22" presetClass="entr" presetSubtype="8" fill="hold" grpId="0" nodeType="afterEffect">
                                  <p:stCondLst>
                                    <p:cond delay="0"/>
                                  </p:stCondLst>
                                  <p:childTnLst>
                                    <p:set>
                                      <p:cBhvr>
                                        <p:cTn id="121" dur="1" fill="hold">
                                          <p:stCondLst>
                                            <p:cond delay="0"/>
                                          </p:stCondLst>
                                        </p:cTn>
                                        <p:tgtEl>
                                          <p:spTgt spid="22"/>
                                        </p:tgtEl>
                                        <p:attrNameLst>
                                          <p:attrName>style.visibility</p:attrName>
                                        </p:attrNameLst>
                                      </p:cBhvr>
                                      <p:to>
                                        <p:strVal val="visible"/>
                                      </p:to>
                                    </p:set>
                                    <p:animEffect transition="in" filter="wipe(left)">
                                      <p:cBhvr>
                                        <p:cTn id="122" dur="500"/>
                                        <p:tgtEl>
                                          <p:spTgt spid="22"/>
                                        </p:tgtEl>
                                      </p:cBhvr>
                                    </p:animEffect>
                                  </p:childTnLst>
                                </p:cTn>
                              </p:par>
                              <p:par>
                                <p:cTn id="123" presetID="22" presetClass="entr" presetSubtype="8" fill="hold" grpId="0" nodeType="withEffect">
                                  <p:stCondLst>
                                    <p:cond delay="250"/>
                                  </p:stCondLst>
                                  <p:childTnLst>
                                    <p:set>
                                      <p:cBhvr>
                                        <p:cTn id="124" dur="1" fill="hold">
                                          <p:stCondLst>
                                            <p:cond delay="0"/>
                                          </p:stCondLst>
                                        </p:cTn>
                                        <p:tgtEl>
                                          <p:spTgt spid="3"/>
                                        </p:tgtEl>
                                        <p:attrNameLst>
                                          <p:attrName>style.visibility</p:attrName>
                                        </p:attrNameLst>
                                      </p:cBhvr>
                                      <p:to>
                                        <p:strVal val="visible"/>
                                      </p:to>
                                    </p:set>
                                    <p:animEffect transition="in" filter="wipe(left)">
                                      <p:cBhvr>
                                        <p:cTn id="125" dur="500"/>
                                        <p:tgtEl>
                                          <p:spTgt spid="3"/>
                                        </p:tgtEl>
                                      </p:cBhvr>
                                    </p:animEffect>
                                  </p:childTnLst>
                                </p:cTn>
                              </p:par>
                              <p:par>
                                <p:cTn id="126" presetID="22" presetClass="entr" presetSubtype="8" fill="hold" grpId="0" nodeType="withEffect">
                                  <p:stCondLst>
                                    <p:cond delay="250"/>
                                  </p:stCondLst>
                                  <p:childTnLst>
                                    <p:set>
                                      <p:cBhvr>
                                        <p:cTn id="127" dur="1" fill="hold">
                                          <p:stCondLst>
                                            <p:cond delay="0"/>
                                          </p:stCondLst>
                                        </p:cTn>
                                        <p:tgtEl>
                                          <p:spTgt spid="23"/>
                                        </p:tgtEl>
                                        <p:attrNameLst>
                                          <p:attrName>style.visibility</p:attrName>
                                        </p:attrNameLst>
                                      </p:cBhvr>
                                      <p:to>
                                        <p:strVal val="visible"/>
                                      </p:to>
                                    </p:set>
                                    <p:animEffect transition="in" filter="wipe(left)">
                                      <p:cBhvr>
                                        <p:cTn id="128" dur="500"/>
                                        <p:tgtEl>
                                          <p:spTgt spid="23"/>
                                        </p:tgtEl>
                                      </p:cBhvr>
                                    </p:animEffect>
                                  </p:childTnLst>
                                </p:cTn>
                              </p:par>
                              <p:par>
                                <p:cTn id="129" presetID="22" presetClass="entr" presetSubtype="8" fill="hold" grpId="0" nodeType="withEffect">
                                  <p:stCondLst>
                                    <p:cond delay="250"/>
                                  </p:stCondLst>
                                  <p:childTnLst>
                                    <p:set>
                                      <p:cBhvr>
                                        <p:cTn id="130" dur="1" fill="hold">
                                          <p:stCondLst>
                                            <p:cond delay="0"/>
                                          </p:stCondLst>
                                        </p:cTn>
                                        <p:tgtEl>
                                          <p:spTgt spid="24"/>
                                        </p:tgtEl>
                                        <p:attrNameLst>
                                          <p:attrName>style.visibility</p:attrName>
                                        </p:attrNameLst>
                                      </p:cBhvr>
                                      <p:to>
                                        <p:strVal val="visible"/>
                                      </p:to>
                                    </p:set>
                                    <p:animEffect transition="in" filter="wipe(left)">
                                      <p:cBhvr>
                                        <p:cTn id="131" dur="500"/>
                                        <p:tgtEl>
                                          <p:spTgt spid="24"/>
                                        </p:tgtEl>
                                      </p:cBhvr>
                                    </p:animEffect>
                                  </p:childTnLst>
                                </p:cTn>
                              </p:par>
                              <p:par>
                                <p:cTn id="132" presetID="22" presetClass="entr" presetSubtype="8" fill="hold" grpId="0" nodeType="withEffect">
                                  <p:stCondLst>
                                    <p:cond delay="250"/>
                                  </p:stCondLst>
                                  <p:childTnLst>
                                    <p:set>
                                      <p:cBhvr>
                                        <p:cTn id="133" dur="1" fill="hold">
                                          <p:stCondLst>
                                            <p:cond delay="0"/>
                                          </p:stCondLst>
                                        </p:cTn>
                                        <p:tgtEl>
                                          <p:spTgt spid="43"/>
                                        </p:tgtEl>
                                        <p:attrNameLst>
                                          <p:attrName>style.visibility</p:attrName>
                                        </p:attrNameLst>
                                      </p:cBhvr>
                                      <p:to>
                                        <p:strVal val="visible"/>
                                      </p:to>
                                    </p:set>
                                    <p:animEffect transition="in" filter="wipe(left)">
                                      <p:cBhvr>
                                        <p:cTn id="134" dur="500"/>
                                        <p:tgtEl>
                                          <p:spTgt spid="43"/>
                                        </p:tgtEl>
                                      </p:cBhvr>
                                    </p:animEffect>
                                  </p:childTnLst>
                                </p:cTn>
                              </p:par>
                              <p:par>
                                <p:cTn id="135" presetID="22" presetClass="entr" presetSubtype="8" fill="hold" grpId="0" nodeType="withEffect">
                                  <p:stCondLst>
                                    <p:cond delay="0"/>
                                  </p:stCondLst>
                                  <p:childTnLst>
                                    <p:set>
                                      <p:cBhvr>
                                        <p:cTn id="136" dur="1" fill="hold">
                                          <p:stCondLst>
                                            <p:cond delay="0"/>
                                          </p:stCondLst>
                                        </p:cTn>
                                        <p:tgtEl>
                                          <p:spTgt spid="18"/>
                                        </p:tgtEl>
                                        <p:attrNameLst>
                                          <p:attrName>style.visibility</p:attrName>
                                        </p:attrNameLst>
                                      </p:cBhvr>
                                      <p:to>
                                        <p:strVal val="visible"/>
                                      </p:to>
                                    </p:set>
                                    <p:animEffect transition="in" filter="wipe(left)">
                                      <p:cBhvr>
                                        <p:cTn id="137" dur="500"/>
                                        <p:tgtEl>
                                          <p:spTgt spid="18"/>
                                        </p:tgtEl>
                                      </p:cBhvr>
                                    </p:animEffect>
                                  </p:childTnLst>
                                </p:cTn>
                              </p:par>
                              <p:par>
                                <p:cTn id="138" presetID="22" presetClass="entr" presetSubtype="8" fill="hold" nodeType="withEffect">
                                  <p:stCondLst>
                                    <p:cond delay="250"/>
                                  </p:stCondLst>
                                  <p:childTnLst>
                                    <p:set>
                                      <p:cBhvr>
                                        <p:cTn id="139" dur="1" fill="hold">
                                          <p:stCondLst>
                                            <p:cond delay="0"/>
                                          </p:stCondLst>
                                        </p:cTn>
                                        <p:tgtEl>
                                          <p:spTgt spid="37"/>
                                        </p:tgtEl>
                                        <p:attrNameLst>
                                          <p:attrName>style.visibility</p:attrName>
                                        </p:attrNameLst>
                                      </p:cBhvr>
                                      <p:to>
                                        <p:strVal val="visible"/>
                                      </p:to>
                                    </p:set>
                                    <p:animEffect transition="in" filter="wipe(left)">
                                      <p:cBhvr>
                                        <p:cTn id="140" dur="500"/>
                                        <p:tgtEl>
                                          <p:spTgt spid="37"/>
                                        </p:tgtEl>
                                      </p:cBhvr>
                                    </p:animEffect>
                                  </p:childTnLst>
                                </p:cTn>
                              </p:par>
                            </p:childTnLst>
                          </p:cTn>
                        </p:par>
                        <p:par>
                          <p:cTn id="141" fill="hold">
                            <p:stCondLst>
                              <p:cond delay="8400"/>
                            </p:stCondLst>
                            <p:childTnLst>
                              <p:par>
                                <p:cTn id="142" presetID="10" presetClass="entr" presetSubtype="0" fill="hold" grpId="0" nodeType="afterEffect">
                                  <p:stCondLst>
                                    <p:cond delay="0"/>
                                  </p:stCondLst>
                                  <p:childTnLst>
                                    <p:set>
                                      <p:cBhvr>
                                        <p:cTn id="143" dur="1" fill="hold">
                                          <p:stCondLst>
                                            <p:cond delay="0"/>
                                          </p:stCondLst>
                                        </p:cTn>
                                        <p:tgtEl>
                                          <p:spTgt spid="47"/>
                                        </p:tgtEl>
                                        <p:attrNameLst>
                                          <p:attrName>style.visibility</p:attrName>
                                        </p:attrNameLst>
                                      </p:cBhvr>
                                      <p:to>
                                        <p:strVal val="visible"/>
                                      </p:to>
                                    </p:set>
                                    <p:animEffect transition="in" filter="fade">
                                      <p:cBhvr>
                                        <p:cTn id="144" dur="500"/>
                                        <p:tgtEl>
                                          <p:spTgt spid="47"/>
                                        </p:tgtEl>
                                      </p:cBhvr>
                                    </p:animEffect>
                                  </p:childTnLst>
                                </p:cTn>
                              </p:par>
                            </p:childTnLst>
                          </p:cTn>
                        </p:par>
                        <p:par>
                          <p:cTn id="145" fill="hold">
                            <p:stCondLst>
                              <p:cond delay="8900"/>
                            </p:stCondLst>
                            <p:childTnLst>
                              <p:par>
                                <p:cTn id="146" presetID="10" presetClass="entr" presetSubtype="0" fill="hold" grpId="0" nodeType="afterEffect">
                                  <p:stCondLst>
                                    <p:cond delay="0"/>
                                  </p:stCondLst>
                                  <p:childTnLst>
                                    <p:set>
                                      <p:cBhvr>
                                        <p:cTn id="147" dur="1" fill="hold">
                                          <p:stCondLst>
                                            <p:cond delay="0"/>
                                          </p:stCondLst>
                                        </p:cTn>
                                        <p:tgtEl>
                                          <p:spTgt spid="49"/>
                                        </p:tgtEl>
                                        <p:attrNameLst>
                                          <p:attrName>style.visibility</p:attrName>
                                        </p:attrNameLst>
                                      </p:cBhvr>
                                      <p:to>
                                        <p:strVal val="visible"/>
                                      </p:to>
                                    </p:set>
                                    <p:animEffect transition="in" filter="fade">
                                      <p:cBhvr>
                                        <p:cTn id="148"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47" grpId="0" animBg="1"/>
      <p:bldP spid="2" grpId="0"/>
      <p:bldP spid="2" grpId="1"/>
      <p:bldP spid="3" grpId="0" animBg="1"/>
      <p:bldP spid="4" grpId="0" animBg="1"/>
      <p:bldP spid="5" grpId="0" animBg="1"/>
      <p:bldP spid="6" grpId="0" animBg="1"/>
      <p:bldP spid="7" grpId="0" animBg="1"/>
      <p:bldP spid="8" grpId="0" animBg="1"/>
      <p:bldP spid="13" grpId="0"/>
      <p:bldP spid="14" grpId="0"/>
      <p:bldP spid="15" grpId="0"/>
      <p:bldP spid="16" grpId="0"/>
      <p:bldP spid="17" grpId="0"/>
      <p:bldP spid="18" grpId="0"/>
      <p:bldP spid="19" grpId="0"/>
      <p:bldP spid="20" grpId="0" animBg="1"/>
      <p:bldP spid="22" grpId="0" animBg="1"/>
      <p:bldP spid="23" grpId="0" animBg="1"/>
      <p:bldP spid="24" grpId="0" animBg="1"/>
      <p:bldP spid="28" grpId="0" animBg="1"/>
      <p:bldP spid="29" grpId="0" animBg="1"/>
      <p:bldP spid="30" grpId="0" animBg="1"/>
      <p:bldP spid="31" grpId="0" animBg="1"/>
      <p:bldP spid="32" grpId="0" animBg="1"/>
      <p:bldP spid="33" grpId="0" animBg="1"/>
      <p:bldP spid="34" grpId="0" animBg="1"/>
      <p:bldP spid="35" grpId="0" animBg="1"/>
      <p:bldP spid="36" grpId="0"/>
      <p:bldP spid="43" grpId="0" animBg="1"/>
      <p:bldP spid="44" grpId="0" animBg="1"/>
      <p:bldP spid="45" grpId="0" animBg="1"/>
      <p:bldP spid="4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Test capabilities at runtime</a:t>
            </a:r>
            <a:br>
              <a:rPr lang="en-GB" dirty="0"/>
            </a:br>
            <a:endParaRPr lang="en-GB" dirty="0"/>
          </a:p>
        </p:txBody>
      </p:sp>
      <p:sp>
        <p:nvSpPr>
          <p:cNvPr id="3" name="Text Placeholder 2"/>
          <p:cNvSpPr>
            <a:spLocks noGrp="1"/>
          </p:cNvSpPr>
          <p:nvPr>
            <p:ph type="body" sz="quarter" idx="10"/>
          </p:nvPr>
        </p:nvSpPr>
        <p:spPr/>
        <p:txBody>
          <a:bodyPr/>
          <a:lstStyle/>
          <a:p>
            <a:r>
              <a:rPr lang="en-GB" dirty="0"/>
              <a:t>Use Adaptive Code to light-up our app with capabilities on specific device families</a:t>
            </a:r>
          </a:p>
          <a:p>
            <a:pPr lvl="1"/>
            <a:r>
              <a:rPr lang="en-GB" dirty="0"/>
              <a:t>Testing for capabilities and namespaces</a:t>
            </a:r>
          </a:p>
          <a:p>
            <a:endParaRPr lang="en-GB" dirty="0"/>
          </a:p>
          <a:p>
            <a:endParaRPr lang="en-GB" dirty="0"/>
          </a:p>
          <a:p>
            <a:endParaRPr lang="en-GB" dirty="0"/>
          </a:p>
          <a:p>
            <a:endParaRPr lang="en-GB" dirty="0"/>
          </a:p>
        </p:txBody>
      </p:sp>
      <p:sp>
        <p:nvSpPr>
          <p:cNvPr id="4" name="Rectangle 3"/>
          <p:cNvSpPr/>
          <p:nvPr/>
        </p:nvSpPr>
        <p:spPr>
          <a:xfrm>
            <a:off x="314288" y="3287399"/>
            <a:ext cx="11136660" cy="26162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033" tIns="109626" rIns="137033" bIns="109626" numCol="1" spcCol="0" rtlCol="0" fromWordArt="0" anchor="t" anchorCtr="0" forceAA="0" compatLnSpc="1">
            <a:prstTxWarp prst="textNoShape">
              <a:avLst/>
            </a:prstTxWarp>
            <a:noAutofit/>
          </a:bodyPr>
          <a:lstStyle/>
          <a:p>
            <a:pPr marL="461535" lvl="3">
              <a:lnSpc>
                <a:spcPct val="107000"/>
              </a:lnSpc>
            </a:pPr>
            <a:r>
              <a:rPr lang="en-US" sz="2131" dirty="0" err="1">
                <a:solidFill>
                  <a:srgbClr val="0000FF"/>
                </a:solidFill>
                <a:latin typeface="Consolas" panose="020B0609020204030204" pitchFamily="49" charset="0"/>
                <a:ea typeface="Calibri" panose="020F0502020204030204" pitchFamily="34" charset="0"/>
                <a:cs typeface="Arial" panose="020B0604020202020204" pitchFamily="34" charset="0"/>
              </a:rPr>
              <a:t>var</a:t>
            </a:r>
            <a:r>
              <a:rPr lang="en-US" sz="2131" dirty="0">
                <a:solidFill>
                  <a:srgbClr val="0000FF"/>
                </a:solidFill>
                <a:latin typeface="Consolas" panose="020B0609020204030204" pitchFamily="49" charset="0"/>
                <a:ea typeface="Calibri" panose="020F0502020204030204" pitchFamily="34" charset="0"/>
                <a:cs typeface="Arial" panose="020B0604020202020204" pitchFamily="34" charset="0"/>
              </a:rPr>
              <a:t> </a:t>
            </a:r>
            <a:r>
              <a:rPr lang="en-US" sz="2131" dirty="0" err="1">
                <a:solidFill>
                  <a:srgbClr val="2B91AF"/>
                </a:solidFill>
                <a:latin typeface="Consolas" panose="020B0609020204030204" pitchFamily="49" charset="0"/>
                <a:ea typeface="Calibri" panose="020F0502020204030204" pitchFamily="34" charset="0"/>
                <a:cs typeface="Arial" panose="020B0604020202020204" pitchFamily="34" charset="0"/>
              </a:rPr>
              <a:t>api</a:t>
            </a:r>
            <a:r>
              <a:rPr lang="en-US" sz="2131" dirty="0">
                <a:solidFill>
                  <a:srgbClr val="2B91AF"/>
                </a:solidFill>
                <a:latin typeface="Consolas" panose="020B0609020204030204" pitchFamily="49" charset="0"/>
                <a:ea typeface="Calibri" panose="020F0502020204030204" pitchFamily="34" charset="0"/>
                <a:cs typeface="Arial" panose="020B0604020202020204" pitchFamily="34" charset="0"/>
              </a:rPr>
              <a:t> </a:t>
            </a:r>
            <a:r>
              <a:rPr lang="en-US" sz="2131" dirty="0">
                <a:solidFill>
                  <a:schemeClr val="tx2"/>
                </a:solidFill>
                <a:latin typeface="Consolas" panose="020B0609020204030204" pitchFamily="49" charset="0"/>
                <a:ea typeface="Calibri" panose="020F0502020204030204" pitchFamily="34" charset="0"/>
                <a:cs typeface="Arial" panose="020B0604020202020204" pitchFamily="34" charset="0"/>
              </a:rPr>
              <a:t>=</a:t>
            </a:r>
            <a:r>
              <a:rPr lang="en-US" sz="2131" dirty="0">
                <a:solidFill>
                  <a:srgbClr val="2B91AF"/>
                </a:solidFill>
                <a:latin typeface="Consolas" panose="020B0609020204030204" pitchFamily="49" charset="0"/>
                <a:ea typeface="Calibri" panose="020F0502020204030204" pitchFamily="34" charset="0"/>
                <a:cs typeface="Arial" panose="020B0604020202020204" pitchFamily="34" charset="0"/>
              </a:rPr>
              <a:t> </a:t>
            </a:r>
            <a:r>
              <a:rPr lang="en-US" sz="2131" dirty="0">
                <a:solidFill>
                  <a:srgbClr val="A31515"/>
                </a:solidFill>
                <a:latin typeface="Consolas" panose="020B0609020204030204" pitchFamily="49" charset="0"/>
                <a:ea typeface="Calibri" panose="020F0502020204030204" pitchFamily="34" charset="0"/>
                <a:cs typeface="Arial" panose="020B0604020202020204" pitchFamily="34" charset="0"/>
              </a:rPr>
              <a:t>"Windows.Phone.UI.Input.HardwareButtons"</a:t>
            </a:r>
            <a:r>
              <a:rPr lang="en-US" sz="2131" dirty="0">
                <a:solidFill>
                  <a:srgbClr val="000000"/>
                </a:solidFill>
                <a:latin typeface="Consolas" panose="020B0609020204030204" pitchFamily="49" charset="0"/>
                <a:ea typeface="Calibri" panose="020F0502020204030204" pitchFamily="34" charset="0"/>
                <a:cs typeface="Arial" panose="020B0604020202020204" pitchFamily="34" charset="0"/>
              </a:rPr>
              <a:t>;</a:t>
            </a:r>
            <a:endParaRPr lang="en-US" sz="2131" dirty="0">
              <a:solidFill>
                <a:srgbClr val="0000FF"/>
              </a:solidFill>
              <a:latin typeface="Consolas" panose="020B0609020204030204" pitchFamily="49" charset="0"/>
              <a:ea typeface="Calibri" panose="020F0502020204030204" pitchFamily="34" charset="0"/>
              <a:cs typeface="Arial" panose="020B0604020202020204" pitchFamily="34" charset="0"/>
            </a:endParaRPr>
          </a:p>
          <a:p>
            <a:pPr marL="461535" lvl="3">
              <a:lnSpc>
                <a:spcPct val="107000"/>
              </a:lnSpc>
            </a:pPr>
            <a:r>
              <a:rPr lang="en-US" sz="2131" dirty="0">
                <a:solidFill>
                  <a:srgbClr val="0000FF"/>
                </a:solidFill>
                <a:latin typeface="Consolas" panose="020B0609020204030204" pitchFamily="49" charset="0"/>
                <a:ea typeface="Calibri" panose="020F0502020204030204" pitchFamily="34" charset="0"/>
                <a:cs typeface="Arial" panose="020B0604020202020204" pitchFamily="34" charset="0"/>
              </a:rPr>
              <a:t>if</a:t>
            </a:r>
            <a:r>
              <a:rPr lang="en-US" sz="2131" dirty="0">
                <a:solidFill>
                  <a:srgbClr val="000000"/>
                </a:solidFill>
                <a:latin typeface="Consolas" panose="020B0609020204030204" pitchFamily="49" charset="0"/>
                <a:ea typeface="Calibri" panose="020F0502020204030204" pitchFamily="34" charset="0"/>
                <a:cs typeface="Arial" panose="020B0604020202020204" pitchFamily="34" charset="0"/>
              </a:rPr>
              <a:t> (</a:t>
            </a:r>
            <a:r>
              <a:rPr lang="en-US" sz="2131" dirty="0" err="1">
                <a:solidFill>
                  <a:srgbClr val="000000"/>
                </a:solidFill>
                <a:latin typeface="Consolas" panose="020B0609020204030204" pitchFamily="49" charset="0"/>
                <a:ea typeface="Calibri" panose="020F0502020204030204" pitchFamily="34" charset="0"/>
                <a:cs typeface="Arial" panose="020B0604020202020204" pitchFamily="34" charset="0"/>
              </a:rPr>
              <a:t>Windows.Foundation.Metadata.</a:t>
            </a:r>
            <a:r>
              <a:rPr lang="en-US" sz="2131" dirty="0" err="1">
                <a:solidFill>
                  <a:srgbClr val="2B91AF"/>
                </a:solidFill>
                <a:latin typeface="Consolas" panose="020B0609020204030204" pitchFamily="49" charset="0"/>
                <a:ea typeface="Calibri" panose="020F0502020204030204" pitchFamily="34" charset="0"/>
                <a:cs typeface="Arial" panose="020B0604020202020204" pitchFamily="34" charset="0"/>
              </a:rPr>
              <a:t>ApiInformation</a:t>
            </a:r>
            <a:r>
              <a:rPr lang="en-US" sz="2131" dirty="0" err="1">
                <a:solidFill>
                  <a:srgbClr val="000000"/>
                </a:solidFill>
                <a:latin typeface="Consolas" panose="020B0609020204030204" pitchFamily="49" charset="0"/>
                <a:ea typeface="Calibri" panose="020F0502020204030204" pitchFamily="34" charset="0"/>
                <a:cs typeface="Arial" panose="020B0604020202020204" pitchFamily="34" charset="0"/>
              </a:rPr>
              <a:t>.IsTypePresent</a:t>
            </a:r>
            <a:r>
              <a:rPr lang="en-US" sz="2131" dirty="0">
                <a:solidFill>
                  <a:srgbClr val="000000"/>
                </a:solidFill>
                <a:latin typeface="Consolas" panose="020B0609020204030204" pitchFamily="49" charset="0"/>
                <a:ea typeface="Calibri" panose="020F0502020204030204" pitchFamily="34" charset="0"/>
                <a:cs typeface="Arial" panose="020B0604020202020204" pitchFamily="34" charset="0"/>
              </a:rPr>
              <a:t>(</a:t>
            </a:r>
            <a:r>
              <a:rPr lang="en-US" sz="2131" dirty="0" err="1">
                <a:solidFill>
                  <a:srgbClr val="2B91AF"/>
                </a:solidFill>
                <a:latin typeface="Consolas" panose="020B0609020204030204" pitchFamily="49" charset="0"/>
                <a:ea typeface="Calibri" panose="020F0502020204030204" pitchFamily="34" charset="0"/>
                <a:cs typeface="Arial" panose="020B0604020202020204" pitchFamily="34" charset="0"/>
              </a:rPr>
              <a:t>api</a:t>
            </a:r>
            <a:r>
              <a:rPr lang="en-US" sz="2131" dirty="0">
                <a:solidFill>
                  <a:srgbClr val="000000"/>
                </a:solidFill>
                <a:latin typeface="Consolas" panose="020B0609020204030204" pitchFamily="49" charset="0"/>
                <a:ea typeface="Calibri" panose="020F0502020204030204" pitchFamily="34" charset="0"/>
                <a:cs typeface="Arial" panose="020B0604020202020204" pitchFamily="34" charset="0"/>
              </a:rPr>
              <a:t>))</a:t>
            </a:r>
          </a:p>
          <a:p>
            <a:pPr marL="461535" lvl="3">
              <a:lnSpc>
                <a:spcPct val="107000"/>
              </a:lnSpc>
            </a:pPr>
            <a:r>
              <a:rPr lang="en-US" sz="2131" dirty="0">
                <a:solidFill>
                  <a:srgbClr val="000000"/>
                </a:solidFill>
                <a:latin typeface="Consolas" panose="020B0609020204030204" pitchFamily="49" charset="0"/>
                <a:ea typeface="Calibri" panose="020F0502020204030204" pitchFamily="34" charset="0"/>
                <a:cs typeface="Arial" panose="020B0604020202020204" pitchFamily="34" charset="0"/>
              </a:rPr>
              <a:t>{</a:t>
            </a:r>
            <a:endParaRPr lang="en-US" sz="2131" dirty="0">
              <a:latin typeface="Calibri" panose="020F0502020204030204" pitchFamily="34" charset="0"/>
              <a:ea typeface="Calibri" panose="020F0502020204030204" pitchFamily="34" charset="0"/>
              <a:cs typeface="Arial" panose="020B0604020202020204" pitchFamily="34" charset="0"/>
            </a:endParaRPr>
          </a:p>
          <a:p>
            <a:pPr marL="461535" lvl="4">
              <a:lnSpc>
                <a:spcPct val="107000"/>
              </a:lnSpc>
            </a:pPr>
            <a:r>
              <a:rPr lang="en-US" sz="2131" dirty="0">
                <a:solidFill>
                  <a:srgbClr val="000000"/>
                </a:solidFill>
                <a:latin typeface="Consolas" panose="020B0609020204030204" pitchFamily="49" charset="0"/>
                <a:ea typeface="Calibri" panose="020F0502020204030204" pitchFamily="34" charset="0"/>
                <a:cs typeface="Arial" panose="020B0604020202020204" pitchFamily="34" charset="0"/>
              </a:rPr>
              <a:t>	</a:t>
            </a:r>
            <a:r>
              <a:rPr lang="en-US" sz="2131" dirty="0" err="1">
                <a:solidFill>
                  <a:srgbClr val="000000"/>
                </a:solidFill>
                <a:latin typeface="Consolas" panose="020B0609020204030204" pitchFamily="49" charset="0"/>
                <a:ea typeface="Calibri" panose="020F0502020204030204" pitchFamily="34" charset="0"/>
                <a:cs typeface="Arial" panose="020B0604020202020204" pitchFamily="34" charset="0"/>
              </a:rPr>
              <a:t>Windows.</a:t>
            </a:r>
            <a:r>
              <a:rPr lang="en-US" sz="2131" dirty="0" err="1">
                <a:solidFill>
                  <a:srgbClr val="2B91AF"/>
                </a:solidFill>
                <a:latin typeface="Consolas" panose="020B0609020204030204" pitchFamily="49" charset="0"/>
                <a:ea typeface="Calibri" panose="020F0502020204030204" pitchFamily="34" charset="0"/>
                <a:cs typeface="Arial" panose="020B0604020202020204" pitchFamily="34" charset="0"/>
              </a:rPr>
              <a:t>Phone</a:t>
            </a:r>
            <a:r>
              <a:rPr lang="en-US" sz="2131" dirty="0" err="1">
                <a:solidFill>
                  <a:srgbClr val="000000"/>
                </a:solidFill>
                <a:latin typeface="Consolas" panose="020B0609020204030204" pitchFamily="49" charset="0"/>
                <a:ea typeface="Calibri" panose="020F0502020204030204" pitchFamily="34" charset="0"/>
                <a:cs typeface="Arial" panose="020B0604020202020204" pitchFamily="34" charset="0"/>
              </a:rPr>
              <a:t>.UI.Input.HardwareButtons.CameraPressed</a:t>
            </a:r>
            <a:r>
              <a:rPr lang="en-US" sz="2131" dirty="0">
                <a:solidFill>
                  <a:srgbClr val="000000"/>
                </a:solidFill>
                <a:latin typeface="Consolas" panose="020B0609020204030204" pitchFamily="49" charset="0"/>
                <a:ea typeface="Calibri" panose="020F0502020204030204" pitchFamily="34" charset="0"/>
                <a:cs typeface="Arial" panose="020B0604020202020204" pitchFamily="34" charset="0"/>
              </a:rPr>
              <a:t> </a:t>
            </a:r>
            <a:br>
              <a:rPr lang="en-US" sz="2131" dirty="0">
                <a:solidFill>
                  <a:srgbClr val="000000"/>
                </a:solidFill>
                <a:latin typeface="Consolas" panose="020B0609020204030204" pitchFamily="49" charset="0"/>
                <a:ea typeface="Calibri" panose="020F0502020204030204" pitchFamily="34" charset="0"/>
                <a:cs typeface="Arial" panose="020B0604020202020204" pitchFamily="34" charset="0"/>
              </a:rPr>
            </a:br>
            <a:r>
              <a:rPr lang="en-US" sz="2131" dirty="0">
                <a:solidFill>
                  <a:srgbClr val="000000"/>
                </a:solidFill>
                <a:latin typeface="Consolas" panose="020B0609020204030204" pitchFamily="49" charset="0"/>
                <a:ea typeface="Calibri" panose="020F0502020204030204" pitchFamily="34" charset="0"/>
                <a:cs typeface="Arial" panose="020B0604020202020204" pitchFamily="34" charset="0"/>
              </a:rPr>
              <a:t>       += </a:t>
            </a:r>
            <a:r>
              <a:rPr lang="en-US" sz="2131" dirty="0" err="1">
                <a:solidFill>
                  <a:srgbClr val="000000"/>
                </a:solidFill>
                <a:latin typeface="Consolas" panose="020B0609020204030204" pitchFamily="49" charset="0"/>
                <a:ea typeface="Calibri" panose="020F0502020204030204" pitchFamily="34" charset="0"/>
                <a:cs typeface="Arial" panose="020B0604020202020204" pitchFamily="34" charset="0"/>
              </a:rPr>
              <a:t>CameraButtonPressed</a:t>
            </a:r>
            <a:r>
              <a:rPr lang="en-US" sz="2131" dirty="0">
                <a:solidFill>
                  <a:srgbClr val="000000"/>
                </a:solidFill>
                <a:latin typeface="Consolas" panose="020B0609020204030204" pitchFamily="49" charset="0"/>
                <a:ea typeface="Calibri" panose="020F0502020204030204" pitchFamily="34" charset="0"/>
                <a:cs typeface="Arial" panose="020B0604020202020204" pitchFamily="34" charset="0"/>
              </a:rPr>
              <a:t>;</a:t>
            </a:r>
          </a:p>
          <a:p>
            <a:pPr marL="461535" lvl="4">
              <a:lnSpc>
                <a:spcPct val="107000"/>
              </a:lnSpc>
            </a:pPr>
            <a:r>
              <a:rPr lang="en-US" sz="2131" dirty="0">
                <a:solidFill>
                  <a:srgbClr val="000000"/>
                </a:solidFill>
                <a:latin typeface="Consolas" panose="020B0609020204030204" pitchFamily="49" charset="0"/>
                <a:ea typeface="Calibri" panose="020F0502020204030204" pitchFamily="34" charset="0"/>
                <a:cs typeface="Arial" panose="020B0604020202020204" pitchFamily="34" charset="0"/>
              </a:rPr>
              <a:t>}</a:t>
            </a:r>
          </a:p>
          <a:p>
            <a:pPr marL="461535" lvl="3">
              <a:lnSpc>
                <a:spcPct val="107000"/>
              </a:lnSpc>
            </a:pPr>
            <a:r>
              <a:rPr lang="en-US" sz="2398" dirty="0">
                <a:solidFill>
                  <a:srgbClr val="000000"/>
                </a:solidFill>
                <a:highlight>
                  <a:srgbClr val="FFFFFF"/>
                </a:highlight>
                <a:latin typeface="Consolas" panose="020B0609020204030204" pitchFamily="49" charset="0"/>
                <a:ea typeface="Calibri" panose="020F0502020204030204" pitchFamily="34" charset="0"/>
                <a:cs typeface="Arial" panose="020B0604020202020204" pitchFamily="34" charset="0"/>
              </a:rPr>
              <a:t> </a:t>
            </a:r>
            <a:endParaRPr lang="en-US" sz="2398" dirty="0"/>
          </a:p>
        </p:txBody>
      </p:sp>
      <p:sp>
        <p:nvSpPr>
          <p:cNvPr id="5" name="Rectangle 4"/>
          <p:cNvSpPr/>
          <p:nvPr/>
        </p:nvSpPr>
        <p:spPr>
          <a:xfrm>
            <a:off x="1274099" y="3604196"/>
            <a:ext cx="9654818" cy="740095"/>
          </a:xfrm>
          <a:prstGeom prst="rect">
            <a:avLst/>
          </a:prstGeom>
          <a:no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033" tIns="109626" rIns="137033" bIns="109626" numCol="1" spcCol="0" rtlCol="0" fromWordArt="0" anchor="t" anchorCtr="0" forceAA="0" compatLnSpc="1">
            <a:prstTxWarp prst="textNoShape">
              <a:avLst/>
            </a:prstTxWarp>
            <a:noAutofit/>
          </a:bodyPr>
          <a:lstStyle/>
          <a:p>
            <a:pPr algn="ctr">
              <a:lnSpc>
                <a:spcPct val="90000"/>
              </a:lnSpc>
              <a:spcBef>
                <a:spcPts val="599"/>
              </a:spcBef>
            </a:pPr>
            <a:endParaRPr lang="en-US" sz="1998" dirty="0" err="1"/>
          </a:p>
        </p:txBody>
      </p:sp>
    </p:spTree>
    <p:extLst>
      <p:ext uri="{BB962C8B-B14F-4D97-AF65-F5344CB8AC3E}">
        <p14:creationId xmlns:p14="http://schemas.microsoft.com/office/powerpoint/2010/main" val="5159632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16076" y="2238872"/>
            <a:ext cx="11106686" cy="999313"/>
          </a:xfrm>
        </p:spPr>
        <p:txBody>
          <a:bodyPr/>
          <a:lstStyle/>
          <a:p>
            <a:r>
              <a:rPr lang="en-GB" dirty="0"/>
              <a:t>Development tools</a:t>
            </a:r>
          </a:p>
        </p:txBody>
      </p:sp>
    </p:spTree>
    <p:extLst>
      <p:ext uri="{BB962C8B-B14F-4D97-AF65-F5344CB8AC3E}">
        <p14:creationId xmlns:p14="http://schemas.microsoft.com/office/powerpoint/2010/main" val="573541175"/>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Visual Studio 2015 Editions</a:t>
            </a:r>
          </a:p>
        </p:txBody>
      </p:sp>
      <p:sp>
        <p:nvSpPr>
          <p:cNvPr id="5" name="Text Placeholder 4"/>
          <p:cNvSpPr>
            <a:spLocks noGrp="1"/>
          </p:cNvSpPr>
          <p:nvPr>
            <p:ph type="body" sz="quarter" idx="10"/>
          </p:nvPr>
        </p:nvSpPr>
        <p:spPr>
          <a:xfrm>
            <a:off x="269239" y="1189177"/>
            <a:ext cx="11653523" cy="4800545"/>
          </a:xfrm>
        </p:spPr>
        <p:txBody>
          <a:bodyPr/>
          <a:lstStyle/>
          <a:p>
            <a:r>
              <a:rPr lang="en-GB" dirty="0"/>
              <a:t>Enterprise Edition</a:t>
            </a:r>
          </a:p>
          <a:p>
            <a:r>
              <a:rPr lang="en-GB" sz="1961" dirty="0">
                <a:gradFill>
                  <a:gsLst>
                    <a:gs pos="1250">
                      <a:schemeClr val="tx1"/>
                    </a:gs>
                    <a:gs pos="100000">
                      <a:schemeClr val="tx1"/>
                    </a:gs>
                  </a:gsLst>
                  <a:lin ang="5400000" scaled="0"/>
                </a:gradFill>
                <a:latin typeface="+mn-lt"/>
              </a:rPr>
              <a:t>     - </a:t>
            </a:r>
            <a:r>
              <a:rPr lang="en-IN" sz="1961" dirty="0">
                <a:gradFill>
                  <a:gsLst>
                    <a:gs pos="1250">
                      <a:schemeClr val="tx1"/>
                    </a:gs>
                    <a:gs pos="100000">
                      <a:schemeClr val="tx1"/>
                    </a:gs>
                  </a:gsLst>
                  <a:lin ang="5400000" scaled="0"/>
                </a:gradFill>
                <a:latin typeface="+mn-lt"/>
              </a:rPr>
              <a:t>an Enterprise grade solution with advanced capabilities for teams of any size or complexity</a:t>
            </a:r>
            <a:br>
              <a:rPr lang="en-IN" dirty="0"/>
            </a:br>
            <a:endParaRPr lang="en-GB" dirty="0"/>
          </a:p>
          <a:p>
            <a:r>
              <a:rPr lang="en-GB" dirty="0"/>
              <a:t>Professional Edition</a:t>
            </a:r>
          </a:p>
          <a:p>
            <a:r>
              <a:rPr lang="en-GB" sz="1961" dirty="0">
                <a:gradFill>
                  <a:gsLst>
                    <a:gs pos="1250">
                      <a:schemeClr val="tx1"/>
                    </a:gs>
                    <a:gs pos="100000">
                      <a:schemeClr val="tx1"/>
                    </a:gs>
                  </a:gsLst>
                  <a:lin ang="5400000" scaled="0"/>
                </a:gradFill>
                <a:latin typeface="+mn-lt"/>
              </a:rPr>
              <a:t>     - </a:t>
            </a:r>
            <a:r>
              <a:rPr lang="en-IN" sz="1961" dirty="0">
                <a:gradFill>
                  <a:gsLst>
                    <a:gs pos="1250">
                      <a:schemeClr val="tx1"/>
                    </a:gs>
                    <a:gs pos="100000">
                      <a:schemeClr val="tx1"/>
                    </a:gs>
                  </a:gsLst>
                  <a:lin ang="5400000" scaled="0"/>
                </a:gradFill>
                <a:latin typeface="+mn-lt"/>
              </a:rPr>
              <a:t>tools and services for individual developers or small teams</a:t>
            </a:r>
            <a:br>
              <a:rPr lang="en-IN" dirty="0"/>
            </a:br>
            <a:endParaRPr lang="en-GB" dirty="0"/>
          </a:p>
          <a:p>
            <a:r>
              <a:rPr lang="en-GB" dirty="0"/>
              <a:t>Community Edition</a:t>
            </a:r>
          </a:p>
          <a:p>
            <a:r>
              <a:rPr lang="en-GB" sz="1961" dirty="0">
                <a:gradFill>
                  <a:gsLst>
                    <a:gs pos="1250">
                      <a:schemeClr val="tx1"/>
                    </a:gs>
                    <a:gs pos="100000">
                      <a:schemeClr val="tx1"/>
                    </a:gs>
                  </a:gsLst>
                  <a:lin ang="5400000" scaled="0"/>
                </a:gradFill>
                <a:latin typeface="+mn-lt"/>
              </a:rPr>
              <a:t>     - </a:t>
            </a:r>
            <a:r>
              <a:rPr lang="en-IN" sz="1961" dirty="0">
                <a:gradFill>
                  <a:gsLst>
                    <a:gs pos="1250">
                      <a:schemeClr val="tx1"/>
                    </a:gs>
                    <a:gs pos="100000">
                      <a:schemeClr val="tx1"/>
                    </a:gs>
                  </a:gsLst>
                  <a:lin ang="5400000" scaled="0"/>
                </a:gradFill>
                <a:latin typeface="+mn-lt"/>
              </a:rPr>
              <a:t>a free, full-featured and extensible tool for developers building non-enterprise applications</a:t>
            </a:r>
            <a:endParaRPr lang="en-GB" sz="1961" dirty="0">
              <a:gradFill>
                <a:gsLst>
                  <a:gs pos="1250">
                    <a:schemeClr val="tx1"/>
                  </a:gs>
                  <a:gs pos="100000">
                    <a:schemeClr val="tx1"/>
                  </a:gs>
                </a:gsLst>
                <a:lin ang="5400000" scaled="0"/>
              </a:gradFill>
              <a:latin typeface="+mn-lt"/>
            </a:endParaRPr>
          </a:p>
          <a:p>
            <a:endParaRPr lang="en-GB" dirty="0"/>
          </a:p>
        </p:txBody>
      </p:sp>
    </p:spTree>
    <p:extLst>
      <p:ext uri="{BB962C8B-B14F-4D97-AF65-F5344CB8AC3E}">
        <p14:creationId xmlns:p14="http://schemas.microsoft.com/office/powerpoint/2010/main" val="10548737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wipe(left)">
                                      <p:cBhvr>
                                        <p:cTn id="11" dur="500"/>
                                        <p:tgtEl>
                                          <p:spTgt spid="5">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wipe(left)">
                                      <p:cBhvr>
                                        <p:cTn id="15" dur="500"/>
                                        <p:tgtEl>
                                          <p:spTgt spid="5">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wipe(left)">
                                      <p:cBhvr>
                                        <p:cTn id="19" dur="500"/>
                                        <p:tgtEl>
                                          <p:spTgt spid="5">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wipe(left)">
                                      <p:cBhvr>
                                        <p:cTn id="23" dur="500"/>
                                        <p:tgtEl>
                                          <p:spTgt spid="5">
                                            <p:txEl>
                                              <p:pRg st="4" end="4"/>
                                            </p:tx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wipe(left)">
                                      <p:cBhvr>
                                        <p:cTn id="27"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66855" y="3727809"/>
            <a:ext cx="10906502" cy="899537"/>
          </a:xfrm>
        </p:spPr>
        <p:txBody>
          <a:bodyPr/>
          <a:lstStyle/>
          <a:p>
            <a:r>
              <a:rPr lang="en-US" b="1" dirty="0"/>
              <a:t>Universal Windows App Development Tools</a:t>
            </a:r>
          </a:p>
        </p:txBody>
      </p:sp>
      <p:sp>
        <p:nvSpPr>
          <p:cNvPr id="8" name="Title 2"/>
          <p:cNvSpPr txBox="1">
            <a:spLocks/>
          </p:cNvSpPr>
          <p:nvPr/>
        </p:nvSpPr>
        <p:spPr>
          <a:xfrm>
            <a:off x="3737463" y="841823"/>
            <a:ext cx="4855634"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US" sz="4705" spc="-100" dirty="0">
                <a:gradFill>
                  <a:gsLst>
                    <a:gs pos="1250">
                      <a:srgbClr val="404040"/>
                    </a:gs>
                    <a:gs pos="100000">
                      <a:srgbClr val="404040"/>
                    </a:gs>
                  </a:gsLst>
                  <a:lin ang="5400000" scaled="0"/>
                </a:gradFill>
              </a:rPr>
              <a:t>Download Now !!!</a:t>
            </a:r>
          </a:p>
        </p:txBody>
      </p:sp>
      <p:sp>
        <p:nvSpPr>
          <p:cNvPr id="9" name="Title 2"/>
          <p:cNvSpPr txBox="1">
            <a:spLocks/>
          </p:cNvSpPr>
          <p:nvPr/>
        </p:nvSpPr>
        <p:spPr>
          <a:xfrm>
            <a:off x="1090962" y="2906086"/>
            <a:ext cx="10234183"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defTabSz="914367"/>
            <a:r>
              <a:rPr lang="en-US" sz="4705" b="1" spc="-100" dirty="0">
                <a:gradFill>
                  <a:gsLst>
                    <a:gs pos="1250">
                      <a:srgbClr val="404040"/>
                    </a:gs>
                    <a:gs pos="100000">
                      <a:srgbClr val="404040"/>
                    </a:gs>
                  </a:gsLst>
                  <a:lin ang="5400000" scaled="0"/>
                </a:gradFill>
              </a:rPr>
              <a:t>Visual Studio 2015 Update 3 with</a:t>
            </a:r>
          </a:p>
        </p:txBody>
      </p:sp>
      <p:sp>
        <p:nvSpPr>
          <p:cNvPr id="12" name="Freeform 11"/>
          <p:cNvSpPr/>
          <p:nvPr/>
        </p:nvSpPr>
        <p:spPr>
          <a:xfrm>
            <a:off x="493345" y="4833613"/>
            <a:ext cx="3917568" cy="1304718"/>
          </a:xfrm>
          <a:custGeom>
            <a:avLst/>
            <a:gdLst>
              <a:gd name="connsiteX0" fmla="*/ 0 w 3767523"/>
              <a:gd name="connsiteY0" fmla="*/ 0 h 1330880"/>
              <a:gd name="connsiteX1" fmla="*/ 3102083 w 3767523"/>
              <a:gd name="connsiteY1" fmla="*/ 0 h 1330880"/>
              <a:gd name="connsiteX2" fmla="*/ 3767523 w 3767523"/>
              <a:gd name="connsiteY2" fmla="*/ 665440 h 1330880"/>
              <a:gd name="connsiteX3" fmla="*/ 3102083 w 3767523"/>
              <a:gd name="connsiteY3" fmla="*/ 1330880 h 1330880"/>
              <a:gd name="connsiteX4" fmla="*/ 0 w 3767523"/>
              <a:gd name="connsiteY4" fmla="*/ 1330880 h 1330880"/>
              <a:gd name="connsiteX5" fmla="*/ 665440 w 3767523"/>
              <a:gd name="connsiteY5" fmla="*/ 665440 h 1330880"/>
              <a:gd name="connsiteX6" fmla="*/ 0 w 3767523"/>
              <a:gd name="connsiteY6" fmla="*/ 0 h 1330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67523" h="1330880">
                <a:moveTo>
                  <a:pt x="0" y="0"/>
                </a:moveTo>
                <a:lnTo>
                  <a:pt x="3102083" y="0"/>
                </a:lnTo>
                <a:lnTo>
                  <a:pt x="3767523" y="665440"/>
                </a:lnTo>
                <a:lnTo>
                  <a:pt x="3102083" y="1330880"/>
                </a:lnTo>
                <a:lnTo>
                  <a:pt x="0" y="1330880"/>
                </a:lnTo>
                <a:lnTo>
                  <a:pt x="665440" y="66544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22952" tIns="23531" rIns="675890" bIns="23531" numCol="1" spcCol="1270" anchor="ctr" anchorCtr="0">
            <a:noAutofit/>
          </a:bodyPr>
          <a:lstStyle/>
          <a:p>
            <a:pPr algn="ctr" defTabSz="784338">
              <a:lnSpc>
                <a:spcPct val="90000"/>
              </a:lnSpc>
              <a:spcBef>
                <a:spcPct val="0"/>
              </a:spcBef>
              <a:spcAft>
                <a:spcPct val="35000"/>
              </a:spcAft>
            </a:pPr>
            <a:r>
              <a:rPr lang="en-US" sz="1765" kern="0" dirty="0">
                <a:solidFill>
                  <a:srgbClr val="FFFFFF"/>
                </a:solidFill>
              </a:rPr>
              <a:t>Install latest Windows 10 OS (10.0.14393.x)</a:t>
            </a:r>
          </a:p>
          <a:p>
            <a:pPr algn="ctr" defTabSz="784338">
              <a:lnSpc>
                <a:spcPct val="90000"/>
              </a:lnSpc>
              <a:spcBef>
                <a:spcPct val="0"/>
              </a:spcBef>
              <a:spcAft>
                <a:spcPct val="35000"/>
              </a:spcAft>
            </a:pPr>
            <a:r>
              <a:rPr lang="en-US" sz="1765" kern="0" dirty="0">
                <a:solidFill>
                  <a:srgbClr val="FFFFFF"/>
                </a:solidFill>
                <a:hlinkClick r:id="rId3" action="ppaction://hlinkfile"/>
              </a:rPr>
              <a:t>windows.com</a:t>
            </a:r>
            <a:endParaRPr lang="en-US" sz="1765" kern="0" dirty="0">
              <a:solidFill>
                <a:srgbClr val="FFFFFF"/>
              </a:solidFill>
            </a:endParaRPr>
          </a:p>
        </p:txBody>
      </p:sp>
      <p:sp>
        <p:nvSpPr>
          <p:cNvPr id="13" name="Freeform 12"/>
          <p:cNvSpPr/>
          <p:nvPr/>
        </p:nvSpPr>
        <p:spPr>
          <a:xfrm>
            <a:off x="3929641" y="4833613"/>
            <a:ext cx="4482124" cy="1304718"/>
          </a:xfrm>
          <a:custGeom>
            <a:avLst/>
            <a:gdLst>
              <a:gd name="connsiteX0" fmla="*/ 0 w 4092757"/>
              <a:gd name="connsiteY0" fmla="*/ 0 h 1330880"/>
              <a:gd name="connsiteX1" fmla="*/ 3427317 w 4092757"/>
              <a:gd name="connsiteY1" fmla="*/ 0 h 1330880"/>
              <a:gd name="connsiteX2" fmla="*/ 4092757 w 4092757"/>
              <a:gd name="connsiteY2" fmla="*/ 665440 h 1330880"/>
              <a:gd name="connsiteX3" fmla="*/ 3427317 w 4092757"/>
              <a:gd name="connsiteY3" fmla="*/ 1330880 h 1330880"/>
              <a:gd name="connsiteX4" fmla="*/ 0 w 4092757"/>
              <a:gd name="connsiteY4" fmla="*/ 1330880 h 1330880"/>
              <a:gd name="connsiteX5" fmla="*/ 665440 w 4092757"/>
              <a:gd name="connsiteY5" fmla="*/ 665440 h 1330880"/>
              <a:gd name="connsiteX6" fmla="*/ 0 w 4092757"/>
              <a:gd name="connsiteY6" fmla="*/ 0 h 1330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92757" h="1330880">
                <a:moveTo>
                  <a:pt x="0" y="0"/>
                </a:moveTo>
                <a:lnTo>
                  <a:pt x="3427317" y="0"/>
                </a:lnTo>
                <a:lnTo>
                  <a:pt x="4092757" y="665440"/>
                </a:lnTo>
                <a:lnTo>
                  <a:pt x="3427317" y="1330880"/>
                </a:lnTo>
                <a:lnTo>
                  <a:pt x="0" y="1330880"/>
                </a:lnTo>
                <a:lnTo>
                  <a:pt x="665440" y="66544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22952" tIns="23531" rIns="675890" bIns="23531" numCol="1" spcCol="1270" anchor="ctr" anchorCtr="0">
            <a:noAutofit/>
          </a:bodyPr>
          <a:lstStyle/>
          <a:p>
            <a:pPr algn="ctr" defTabSz="784338">
              <a:lnSpc>
                <a:spcPct val="90000"/>
              </a:lnSpc>
              <a:spcBef>
                <a:spcPct val="0"/>
              </a:spcBef>
              <a:spcAft>
                <a:spcPct val="35000"/>
              </a:spcAft>
            </a:pPr>
            <a:r>
              <a:rPr lang="en-US" sz="1765" kern="0" dirty="0">
                <a:solidFill>
                  <a:srgbClr val="FFFFFF"/>
                </a:solidFill>
              </a:rPr>
              <a:t>Install VS 2015 Update 3 w/ Universal Windows SDK &amp; Tools</a:t>
            </a:r>
          </a:p>
          <a:p>
            <a:pPr algn="ctr" defTabSz="784338">
              <a:lnSpc>
                <a:spcPct val="90000"/>
              </a:lnSpc>
              <a:spcBef>
                <a:spcPct val="0"/>
              </a:spcBef>
              <a:spcAft>
                <a:spcPct val="35000"/>
              </a:spcAft>
            </a:pPr>
            <a:r>
              <a:rPr lang="en-US" sz="1765" kern="0" dirty="0">
                <a:solidFill>
                  <a:srgbClr val="FFFFFF"/>
                </a:solidFill>
                <a:hlinkClick r:id="rId4"/>
              </a:rPr>
              <a:t>www.visualstudio.com</a:t>
            </a:r>
            <a:endParaRPr lang="en-US" sz="1765" kern="0" dirty="0">
              <a:solidFill>
                <a:srgbClr val="FFFFFF"/>
              </a:solidFill>
            </a:endParaRPr>
          </a:p>
        </p:txBody>
      </p:sp>
      <p:sp>
        <p:nvSpPr>
          <p:cNvPr id="14" name="Freeform 13"/>
          <p:cNvSpPr/>
          <p:nvPr/>
        </p:nvSpPr>
        <p:spPr>
          <a:xfrm>
            <a:off x="7953051" y="4833613"/>
            <a:ext cx="3697180" cy="1304718"/>
          </a:xfrm>
          <a:custGeom>
            <a:avLst/>
            <a:gdLst>
              <a:gd name="connsiteX0" fmla="*/ 0 w 3771316"/>
              <a:gd name="connsiteY0" fmla="*/ 0 h 1330880"/>
              <a:gd name="connsiteX1" fmla="*/ 3105876 w 3771316"/>
              <a:gd name="connsiteY1" fmla="*/ 0 h 1330880"/>
              <a:gd name="connsiteX2" fmla="*/ 3771316 w 3771316"/>
              <a:gd name="connsiteY2" fmla="*/ 665440 h 1330880"/>
              <a:gd name="connsiteX3" fmla="*/ 3105876 w 3771316"/>
              <a:gd name="connsiteY3" fmla="*/ 1330880 h 1330880"/>
              <a:gd name="connsiteX4" fmla="*/ 0 w 3771316"/>
              <a:gd name="connsiteY4" fmla="*/ 1330880 h 1330880"/>
              <a:gd name="connsiteX5" fmla="*/ 665440 w 3771316"/>
              <a:gd name="connsiteY5" fmla="*/ 665440 h 1330880"/>
              <a:gd name="connsiteX6" fmla="*/ 0 w 3771316"/>
              <a:gd name="connsiteY6" fmla="*/ 0 h 1330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71316" h="1330880">
                <a:moveTo>
                  <a:pt x="0" y="0"/>
                </a:moveTo>
                <a:lnTo>
                  <a:pt x="3105876" y="0"/>
                </a:lnTo>
                <a:lnTo>
                  <a:pt x="3771316" y="665440"/>
                </a:lnTo>
                <a:lnTo>
                  <a:pt x="3105876" y="1330880"/>
                </a:lnTo>
                <a:lnTo>
                  <a:pt x="0" y="1330880"/>
                </a:lnTo>
                <a:lnTo>
                  <a:pt x="665440" y="66544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22952" tIns="23531" rIns="675890" bIns="23531" numCol="1" spcCol="1270" anchor="ctr" anchorCtr="0">
            <a:noAutofit/>
          </a:bodyPr>
          <a:lstStyle/>
          <a:p>
            <a:pPr algn="ctr" defTabSz="784338">
              <a:lnSpc>
                <a:spcPct val="90000"/>
              </a:lnSpc>
              <a:spcBef>
                <a:spcPct val="0"/>
              </a:spcBef>
              <a:spcAft>
                <a:spcPct val="35000"/>
              </a:spcAft>
            </a:pPr>
            <a:r>
              <a:rPr lang="en-US" sz="1765" kern="0" dirty="0">
                <a:solidFill>
                  <a:srgbClr val="FFFFFF"/>
                </a:solidFill>
              </a:rPr>
              <a:t>Build your first Universal Windows App</a:t>
            </a:r>
          </a:p>
        </p:txBody>
      </p:sp>
      <p:sp>
        <p:nvSpPr>
          <p:cNvPr id="2" name="TextBox 1"/>
          <p:cNvSpPr txBox="1"/>
          <p:nvPr/>
        </p:nvSpPr>
        <p:spPr>
          <a:xfrm>
            <a:off x="1554480" y="6149340"/>
            <a:ext cx="9052560"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downloads.kunal-chowdhury.com</a:t>
            </a:r>
          </a:p>
        </p:txBody>
      </p:sp>
      <p:sp>
        <p:nvSpPr>
          <p:cNvPr id="4" name="Rectangle 3"/>
          <p:cNvSpPr/>
          <p:nvPr/>
        </p:nvSpPr>
        <p:spPr bwMode="auto">
          <a:xfrm>
            <a:off x="10144664" y="672860"/>
            <a:ext cx="879894" cy="89714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136258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fade">
                                      <p:cBhvr>
                                        <p:cTn id="11" dur="500"/>
                                        <p:tgtEl>
                                          <p:spTgt spid="9">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2">
                                            <p:bg/>
                                          </p:spTgt>
                                        </p:tgtEl>
                                        <p:attrNameLst>
                                          <p:attrName>style.visibility</p:attrName>
                                        </p:attrNameLst>
                                      </p:cBhvr>
                                      <p:to>
                                        <p:strVal val="visible"/>
                                      </p:to>
                                    </p:set>
                                    <p:animEffect transition="in" filter="wipe(left)">
                                      <p:cBhvr>
                                        <p:cTn id="19" dur="500"/>
                                        <p:tgtEl>
                                          <p:spTgt spid="12">
                                            <p:bg/>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2">
                                            <p:txEl>
                                              <p:pRg st="0" end="0"/>
                                            </p:txEl>
                                          </p:spTgt>
                                        </p:tgtEl>
                                        <p:attrNameLst>
                                          <p:attrName>style.visibility</p:attrName>
                                        </p:attrNameLst>
                                      </p:cBhvr>
                                      <p:to>
                                        <p:strVal val="visible"/>
                                      </p:to>
                                    </p:set>
                                    <p:animEffect transition="in" filter="wipe(left)">
                                      <p:cBhvr>
                                        <p:cTn id="23" dur="500"/>
                                        <p:tgtEl>
                                          <p:spTgt spid="12">
                                            <p:txEl>
                                              <p:pRg st="0" end="0"/>
                                            </p:tx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2">
                                            <p:txEl>
                                              <p:pRg st="1" end="1"/>
                                            </p:txEl>
                                          </p:spTgt>
                                        </p:tgtEl>
                                        <p:attrNameLst>
                                          <p:attrName>style.visibility</p:attrName>
                                        </p:attrNameLst>
                                      </p:cBhvr>
                                      <p:to>
                                        <p:strVal val="visible"/>
                                      </p:to>
                                    </p:set>
                                    <p:animEffect transition="in" filter="wipe(left)">
                                      <p:cBhvr>
                                        <p:cTn id="27" dur="500"/>
                                        <p:tgtEl>
                                          <p:spTgt spid="12">
                                            <p:txEl>
                                              <p:pRg st="1" end="1"/>
                                            </p:txEl>
                                          </p:spTgt>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3">
                                            <p:bg/>
                                          </p:spTgt>
                                        </p:tgtEl>
                                        <p:attrNameLst>
                                          <p:attrName>style.visibility</p:attrName>
                                        </p:attrNameLst>
                                      </p:cBhvr>
                                      <p:to>
                                        <p:strVal val="visible"/>
                                      </p:to>
                                    </p:set>
                                    <p:animEffect transition="in" filter="wipe(left)">
                                      <p:cBhvr>
                                        <p:cTn id="31" dur="500"/>
                                        <p:tgtEl>
                                          <p:spTgt spid="13">
                                            <p:bg/>
                                          </p:spTgt>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13">
                                            <p:txEl>
                                              <p:pRg st="0" end="0"/>
                                            </p:txEl>
                                          </p:spTgt>
                                        </p:tgtEl>
                                        <p:attrNameLst>
                                          <p:attrName>style.visibility</p:attrName>
                                        </p:attrNameLst>
                                      </p:cBhvr>
                                      <p:to>
                                        <p:strVal val="visible"/>
                                      </p:to>
                                    </p:set>
                                    <p:animEffect transition="in" filter="wipe(left)">
                                      <p:cBhvr>
                                        <p:cTn id="35" dur="500"/>
                                        <p:tgtEl>
                                          <p:spTgt spid="13">
                                            <p:txEl>
                                              <p:pRg st="0" end="0"/>
                                            </p:txEl>
                                          </p:spTgt>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13">
                                            <p:txEl>
                                              <p:pRg st="1" end="1"/>
                                            </p:txEl>
                                          </p:spTgt>
                                        </p:tgtEl>
                                        <p:attrNameLst>
                                          <p:attrName>style.visibility</p:attrName>
                                        </p:attrNameLst>
                                      </p:cBhvr>
                                      <p:to>
                                        <p:strVal val="visible"/>
                                      </p:to>
                                    </p:set>
                                    <p:animEffect transition="in" filter="wipe(left)">
                                      <p:cBhvr>
                                        <p:cTn id="39" dur="500"/>
                                        <p:tgtEl>
                                          <p:spTgt spid="13">
                                            <p:txEl>
                                              <p:pRg st="1" end="1"/>
                                            </p:txEl>
                                          </p:spTgt>
                                        </p:tgtEl>
                                      </p:cBhvr>
                                    </p:animEffect>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14">
                                            <p:bg/>
                                          </p:spTgt>
                                        </p:tgtEl>
                                        <p:attrNameLst>
                                          <p:attrName>style.visibility</p:attrName>
                                        </p:attrNameLst>
                                      </p:cBhvr>
                                      <p:to>
                                        <p:strVal val="visible"/>
                                      </p:to>
                                    </p:set>
                                    <p:animEffect transition="in" filter="wipe(left)">
                                      <p:cBhvr>
                                        <p:cTn id="43" dur="500"/>
                                        <p:tgtEl>
                                          <p:spTgt spid="14">
                                            <p:bg/>
                                          </p:spTgt>
                                        </p:tgtEl>
                                      </p:cBhvr>
                                    </p:animEffect>
                                  </p:childTnLst>
                                </p:cTn>
                              </p:par>
                            </p:childTnLst>
                          </p:cTn>
                        </p:par>
                        <p:par>
                          <p:cTn id="44" fill="hold">
                            <p:stCondLst>
                              <p:cond delay="5000"/>
                            </p:stCondLst>
                            <p:childTnLst>
                              <p:par>
                                <p:cTn id="45" presetID="22" presetClass="entr" presetSubtype="8" fill="hold" grpId="0" nodeType="afterEffect">
                                  <p:stCondLst>
                                    <p:cond delay="0"/>
                                  </p:stCondLst>
                                  <p:childTnLst>
                                    <p:set>
                                      <p:cBhvr>
                                        <p:cTn id="46" dur="1" fill="hold">
                                          <p:stCondLst>
                                            <p:cond delay="0"/>
                                          </p:stCondLst>
                                        </p:cTn>
                                        <p:tgtEl>
                                          <p:spTgt spid="14">
                                            <p:txEl>
                                              <p:pRg st="0" end="0"/>
                                            </p:txEl>
                                          </p:spTgt>
                                        </p:tgtEl>
                                        <p:attrNameLst>
                                          <p:attrName>style.visibility</p:attrName>
                                        </p:attrNameLst>
                                      </p:cBhvr>
                                      <p:to>
                                        <p:strVal val="visible"/>
                                      </p:to>
                                    </p:set>
                                    <p:animEffect transition="in" filter="wipe(left)">
                                      <p:cBhvr>
                                        <p:cTn id="47" dur="500"/>
                                        <p:tgtEl>
                                          <p:spTgt spid="14">
                                            <p:txEl>
                                              <p:pRg st="0" end="0"/>
                                            </p:txEl>
                                          </p:spTgt>
                                        </p:tgtEl>
                                      </p:cBhvr>
                                    </p:animEffect>
                                  </p:childTnLst>
                                </p:cTn>
                              </p:par>
                            </p:childTnLst>
                          </p:cTn>
                        </p:par>
                        <p:par>
                          <p:cTn id="48" fill="hold">
                            <p:stCondLst>
                              <p:cond delay="5500"/>
                            </p:stCondLst>
                            <p:childTnLst>
                              <p:par>
                                <p:cTn id="49" presetID="10" presetClass="exit" presetSubtype="0" fill="hold" grpId="1" nodeType="afterEffect">
                                  <p:stCondLst>
                                    <p:cond delay="5000"/>
                                  </p:stCondLst>
                                  <p:childTnLst>
                                    <p:animEffect transition="out" filter="fade">
                                      <p:cBhvr>
                                        <p:cTn id="50" dur="500"/>
                                        <p:tgtEl>
                                          <p:spTgt spid="9">
                                            <p:txEl>
                                              <p:pRg st="0" end="0"/>
                                            </p:txEl>
                                          </p:spTgt>
                                        </p:tgtEl>
                                      </p:cBhvr>
                                    </p:animEffect>
                                    <p:set>
                                      <p:cBhvr>
                                        <p:cTn id="51" dur="1" fill="hold">
                                          <p:stCondLst>
                                            <p:cond delay="499"/>
                                          </p:stCondLst>
                                        </p:cTn>
                                        <p:tgtEl>
                                          <p:spTgt spid="9">
                                            <p:txEl>
                                              <p:pRg st="0" end="0"/>
                                            </p:txEl>
                                          </p:spTgt>
                                        </p:tgtEl>
                                        <p:attrNameLst>
                                          <p:attrName>style.visibility</p:attrName>
                                        </p:attrNameLst>
                                      </p:cBhvr>
                                      <p:to>
                                        <p:strVal val="hidden"/>
                                      </p:to>
                                    </p:set>
                                  </p:childTnLst>
                                </p:cTn>
                              </p:par>
                            </p:childTnLst>
                          </p:cTn>
                        </p:par>
                        <p:par>
                          <p:cTn id="52" fill="hold">
                            <p:stCondLst>
                              <p:cond delay="11000"/>
                            </p:stCondLst>
                            <p:childTnLst>
                              <p:par>
                                <p:cTn id="53" presetID="10" presetClass="exit" presetSubtype="0" fill="hold" grpId="1" nodeType="afterEffect">
                                  <p:stCondLst>
                                    <p:cond delay="0"/>
                                  </p:stCondLst>
                                  <p:childTnLst>
                                    <p:animEffect transition="out" filter="fade">
                                      <p:cBhvr>
                                        <p:cTn id="54" dur="500"/>
                                        <p:tgtEl>
                                          <p:spTgt spid="3"/>
                                        </p:tgtEl>
                                      </p:cBhvr>
                                    </p:animEffect>
                                    <p:set>
                                      <p:cBhvr>
                                        <p:cTn id="55" dur="1" fill="hold">
                                          <p:stCondLst>
                                            <p:cond delay="499"/>
                                          </p:stCondLst>
                                        </p:cTn>
                                        <p:tgtEl>
                                          <p:spTgt spid="3"/>
                                        </p:tgtEl>
                                        <p:attrNameLst>
                                          <p:attrName>style.visibility</p:attrName>
                                        </p:attrNameLst>
                                      </p:cBhvr>
                                      <p:to>
                                        <p:strVal val="hidden"/>
                                      </p:to>
                                    </p:set>
                                  </p:childTnLst>
                                </p:cTn>
                              </p:par>
                            </p:childTnLst>
                          </p:cTn>
                        </p:par>
                        <p:par>
                          <p:cTn id="56" fill="hold">
                            <p:stCondLst>
                              <p:cond delay="11500"/>
                            </p:stCondLst>
                            <p:childTnLst>
                              <p:par>
                                <p:cTn id="57" presetID="10" presetClass="exit" presetSubtype="0" fill="hold" grpId="1" nodeType="afterEffect">
                                  <p:stCondLst>
                                    <p:cond delay="0"/>
                                  </p:stCondLst>
                                  <p:childTnLst>
                                    <p:animEffect transition="out" filter="fade">
                                      <p:cBhvr>
                                        <p:cTn id="58" dur="500"/>
                                        <p:tgtEl>
                                          <p:spTgt spid="12">
                                            <p:txEl>
                                              <p:pRg st="0" end="0"/>
                                            </p:txEl>
                                          </p:spTgt>
                                        </p:tgtEl>
                                      </p:cBhvr>
                                    </p:animEffect>
                                    <p:set>
                                      <p:cBhvr>
                                        <p:cTn id="59" dur="1" fill="hold">
                                          <p:stCondLst>
                                            <p:cond delay="499"/>
                                          </p:stCondLst>
                                        </p:cTn>
                                        <p:tgtEl>
                                          <p:spTgt spid="12">
                                            <p:txEl>
                                              <p:pRg st="0" end="0"/>
                                            </p:txEl>
                                          </p:spTgt>
                                        </p:tgtEl>
                                        <p:attrNameLst>
                                          <p:attrName>style.visibility</p:attrName>
                                        </p:attrNameLst>
                                      </p:cBhvr>
                                      <p:to>
                                        <p:strVal val="hidden"/>
                                      </p:to>
                                    </p:set>
                                  </p:childTnLst>
                                </p:cTn>
                              </p:par>
                            </p:childTnLst>
                          </p:cTn>
                        </p:par>
                        <p:par>
                          <p:cTn id="60" fill="hold">
                            <p:stCondLst>
                              <p:cond delay="12000"/>
                            </p:stCondLst>
                            <p:childTnLst>
                              <p:par>
                                <p:cTn id="61" presetID="10" presetClass="exit" presetSubtype="0" fill="hold" grpId="1" nodeType="afterEffect">
                                  <p:stCondLst>
                                    <p:cond delay="0"/>
                                  </p:stCondLst>
                                  <p:childTnLst>
                                    <p:animEffect transition="out" filter="fade">
                                      <p:cBhvr>
                                        <p:cTn id="62" dur="500"/>
                                        <p:tgtEl>
                                          <p:spTgt spid="12">
                                            <p:txEl>
                                              <p:pRg st="1" end="1"/>
                                            </p:txEl>
                                          </p:spTgt>
                                        </p:tgtEl>
                                      </p:cBhvr>
                                    </p:animEffect>
                                    <p:set>
                                      <p:cBhvr>
                                        <p:cTn id="63" dur="1" fill="hold">
                                          <p:stCondLst>
                                            <p:cond delay="499"/>
                                          </p:stCondLst>
                                        </p:cTn>
                                        <p:tgtEl>
                                          <p:spTgt spid="12">
                                            <p:txEl>
                                              <p:pRg st="1" end="1"/>
                                            </p:txEl>
                                          </p:spTgt>
                                        </p:tgtEl>
                                        <p:attrNameLst>
                                          <p:attrName>style.visibility</p:attrName>
                                        </p:attrNameLst>
                                      </p:cBhvr>
                                      <p:to>
                                        <p:strVal val="hidden"/>
                                      </p:to>
                                    </p:set>
                                  </p:childTnLst>
                                </p:cTn>
                              </p:par>
                            </p:childTnLst>
                          </p:cTn>
                        </p:par>
                        <p:par>
                          <p:cTn id="64" fill="hold">
                            <p:stCondLst>
                              <p:cond delay="12500"/>
                            </p:stCondLst>
                            <p:childTnLst>
                              <p:par>
                                <p:cTn id="65" presetID="10" presetClass="exit" presetSubtype="0" fill="hold" grpId="1" nodeType="afterEffect">
                                  <p:stCondLst>
                                    <p:cond delay="0"/>
                                  </p:stCondLst>
                                  <p:childTnLst>
                                    <p:animEffect transition="out" filter="fade">
                                      <p:cBhvr>
                                        <p:cTn id="66" dur="500"/>
                                        <p:tgtEl>
                                          <p:spTgt spid="12">
                                            <p:bg/>
                                          </p:spTgt>
                                        </p:tgtEl>
                                      </p:cBhvr>
                                    </p:animEffect>
                                    <p:set>
                                      <p:cBhvr>
                                        <p:cTn id="67" dur="1" fill="hold">
                                          <p:stCondLst>
                                            <p:cond delay="499"/>
                                          </p:stCondLst>
                                        </p:cTn>
                                        <p:tgtEl>
                                          <p:spTgt spid="12">
                                            <p:bg/>
                                          </p:spTgt>
                                        </p:tgtEl>
                                        <p:attrNameLst>
                                          <p:attrName>style.visibility</p:attrName>
                                        </p:attrNameLst>
                                      </p:cBhvr>
                                      <p:to>
                                        <p:strVal val="hidden"/>
                                      </p:to>
                                    </p:set>
                                  </p:childTnLst>
                                </p:cTn>
                              </p:par>
                              <p:par>
                                <p:cTn id="68" presetID="10" presetClass="exit" presetSubtype="0" fill="hold" grpId="1" nodeType="withEffect">
                                  <p:stCondLst>
                                    <p:cond delay="0"/>
                                  </p:stCondLst>
                                  <p:childTnLst>
                                    <p:animEffect transition="out" filter="fade">
                                      <p:cBhvr>
                                        <p:cTn id="69" dur="500"/>
                                        <p:tgtEl>
                                          <p:spTgt spid="13">
                                            <p:txEl>
                                              <p:pRg st="0" end="0"/>
                                            </p:txEl>
                                          </p:spTgt>
                                        </p:tgtEl>
                                      </p:cBhvr>
                                    </p:animEffect>
                                    <p:set>
                                      <p:cBhvr>
                                        <p:cTn id="70" dur="1" fill="hold">
                                          <p:stCondLst>
                                            <p:cond delay="499"/>
                                          </p:stCondLst>
                                        </p:cTn>
                                        <p:tgtEl>
                                          <p:spTgt spid="13">
                                            <p:txEl>
                                              <p:pRg st="0" end="0"/>
                                            </p:txEl>
                                          </p:spTgt>
                                        </p:tgtEl>
                                        <p:attrNameLst>
                                          <p:attrName>style.visibility</p:attrName>
                                        </p:attrNameLst>
                                      </p:cBhvr>
                                      <p:to>
                                        <p:strVal val="hidden"/>
                                      </p:to>
                                    </p:set>
                                  </p:childTnLst>
                                </p:cTn>
                              </p:par>
                            </p:childTnLst>
                          </p:cTn>
                        </p:par>
                        <p:par>
                          <p:cTn id="71" fill="hold">
                            <p:stCondLst>
                              <p:cond delay="13000"/>
                            </p:stCondLst>
                            <p:childTnLst>
                              <p:par>
                                <p:cTn id="72" presetID="10" presetClass="exit" presetSubtype="0" fill="hold" grpId="1" nodeType="afterEffect">
                                  <p:stCondLst>
                                    <p:cond delay="0"/>
                                  </p:stCondLst>
                                  <p:childTnLst>
                                    <p:animEffect transition="out" filter="fade">
                                      <p:cBhvr>
                                        <p:cTn id="73" dur="500"/>
                                        <p:tgtEl>
                                          <p:spTgt spid="13">
                                            <p:txEl>
                                              <p:pRg st="1" end="1"/>
                                            </p:txEl>
                                          </p:spTgt>
                                        </p:tgtEl>
                                      </p:cBhvr>
                                    </p:animEffect>
                                    <p:set>
                                      <p:cBhvr>
                                        <p:cTn id="74" dur="1" fill="hold">
                                          <p:stCondLst>
                                            <p:cond delay="499"/>
                                          </p:stCondLst>
                                        </p:cTn>
                                        <p:tgtEl>
                                          <p:spTgt spid="13">
                                            <p:txEl>
                                              <p:pRg st="1" end="1"/>
                                            </p:txEl>
                                          </p:spTgt>
                                        </p:tgtEl>
                                        <p:attrNameLst>
                                          <p:attrName>style.visibility</p:attrName>
                                        </p:attrNameLst>
                                      </p:cBhvr>
                                      <p:to>
                                        <p:strVal val="hidden"/>
                                      </p:to>
                                    </p:set>
                                  </p:childTnLst>
                                </p:cTn>
                              </p:par>
                            </p:childTnLst>
                          </p:cTn>
                        </p:par>
                        <p:par>
                          <p:cTn id="75" fill="hold">
                            <p:stCondLst>
                              <p:cond delay="13500"/>
                            </p:stCondLst>
                            <p:childTnLst>
                              <p:par>
                                <p:cTn id="76" presetID="10" presetClass="exit" presetSubtype="0" fill="hold" grpId="1" nodeType="afterEffect">
                                  <p:stCondLst>
                                    <p:cond delay="0"/>
                                  </p:stCondLst>
                                  <p:childTnLst>
                                    <p:animEffect transition="out" filter="fade">
                                      <p:cBhvr>
                                        <p:cTn id="77" dur="500"/>
                                        <p:tgtEl>
                                          <p:spTgt spid="13">
                                            <p:bg/>
                                          </p:spTgt>
                                        </p:tgtEl>
                                      </p:cBhvr>
                                    </p:animEffect>
                                    <p:set>
                                      <p:cBhvr>
                                        <p:cTn id="78" dur="1" fill="hold">
                                          <p:stCondLst>
                                            <p:cond delay="499"/>
                                          </p:stCondLst>
                                        </p:cTn>
                                        <p:tgtEl>
                                          <p:spTgt spid="13">
                                            <p:bg/>
                                          </p:spTgt>
                                        </p:tgtEl>
                                        <p:attrNameLst>
                                          <p:attrName>style.visibility</p:attrName>
                                        </p:attrNameLst>
                                      </p:cBhvr>
                                      <p:to>
                                        <p:strVal val="hidden"/>
                                      </p:to>
                                    </p:set>
                                  </p:childTnLst>
                                </p:cTn>
                              </p:par>
                              <p:par>
                                <p:cTn id="79" presetID="10" presetClass="exit" presetSubtype="0" fill="hold" grpId="1" nodeType="withEffect">
                                  <p:stCondLst>
                                    <p:cond delay="0"/>
                                  </p:stCondLst>
                                  <p:childTnLst>
                                    <p:animEffect transition="out" filter="fade">
                                      <p:cBhvr>
                                        <p:cTn id="80" dur="500"/>
                                        <p:tgtEl>
                                          <p:spTgt spid="14">
                                            <p:txEl>
                                              <p:pRg st="0" end="0"/>
                                            </p:txEl>
                                          </p:spTgt>
                                        </p:tgtEl>
                                      </p:cBhvr>
                                    </p:animEffect>
                                    <p:set>
                                      <p:cBhvr>
                                        <p:cTn id="81" dur="1" fill="hold">
                                          <p:stCondLst>
                                            <p:cond delay="499"/>
                                          </p:stCondLst>
                                        </p:cTn>
                                        <p:tgtEl>
                                          <p:spTgt spid="14">
                                            <p:txEl>
                                              <p:pRg st="0" end="0"/>
                                            </p:txEl>
                                          </p:spTgt>
                                        </p:tgtEl>
                                        <p:attrNameLst>
                                          <p:attrName>style.visibility</p:attrName>
                                        </p:attrNameLst>
                                      </p:cBhvr>
                                      <p:to>
                                        <p:strVal val="hidden"/>
                                      </p:to>
                                    </p:set>
                                  </p:childTnLst>
                                </p:cTn>
                              </p:par>
                            </p:childTnLst>
                          </p:cTn>
                        </p:par>
                        <p:par>
                          <p:cTn id="82" fill="hold">
                            <p:stCondLst>
                              <p:cond delay="14000"/>
                            </p:stCondLst>
                            <p:childTnLst>
                              <p:par>
                                <p:cTn id="83" presetID="10" presetClass="exit" presetSubtype="0" fill="hold" grpId="1" nodeType="afterEffect">
                                  <p:stCondLst>
                                    <p:cond delay="0"/>
                                  </p:stCondLst>
                                  <p:childTnLst>
                                    <p:animEffect transition="out" filter="fade">
                                      <p:cBhvr>
                                        <p:cTn id="84" dur="500"/>
                                        <p:tgtEl>
                                          <p:spTgt spid="14">
                                            <p:bg/>
                                          </p:spTgt>
                                        </p:tgtEl>
                                      </p:cBhvr>
                                    </p:animEffect>
                                    <p:set>
                                      <p:cBhvr>
                                        <p:cTn id="85" dur="1" fill="hold">
                                          <p:stCondLst>
                                            <p:cond delay="499"/>
                                          </p:stCondLst>
                                        </p:cTn>
                                        <p:tgtEl>
                                          <p:spTgt spid="14">
                                            <p:bg/>
                                          </p:spTgt>
                                        </p:tgtEl>
                                        <p:attrNameLst>
                                          <p:attrName>style.visibility</p:attrName>
                                        </p:attrNameLst>
                                      </p:cBhvr>
                                      <p:to>
                                        <p:strVal val="hidden"/>
                                      </p:to>
                                    </p:set>
                                  </p:childTnLst>
                                </p:cTn>
                              </p:par>
                            </p:childTnLst>
                          </p:cTn>
                        </p:par>
                        <p:par>
                          <p:cTn id="86" fill="hold">
                            <p:stCondLst>
                              <p:cond delay="14500"/>
                            </p:stCondLst>
                            <p:childTnLst>
                              <p:par>
                                <p:cTn id="87" presetID="22" presetClass="entr" presetSubtype="4" fill="hold" grpId="0" nodeType="afterEffect">
                                  <p:stCondLst>
                                    <p:cond delay="0"/>
                                  </p:stCondLst>
                                  <p:iterate type="lt">
                                    <p:tmPct val="0"/>
                                  </p:iterate>
                                  <p:childTnLst>
                                    <p:set>
                                      <p:cBhvr>
                                        <p:cTn id="88" dur="1" fill="hold">
                                          <p:stCondLst>
                                            <p:cond delay="0"/>
                                          </p:stCondLst>
                                        </p:cTn>
                                        <p:tgtEl>
                                          <p:spTgt spid="2">
                                            <p:txEl>
                                              <p:pRg st="0" end="0"/>
                                            </p:txEl>
                                          </p:spTgt>
                                        </p:tgtEl>
                                        <p:attrNameLst>
                                          <p:attrName>style.visibility</p:attrName>
                                        </p:attrNameLst>
                                      </p:cBhvr>
                                      <p:to>
                                        <p:strVal val="visible"/>
                                      </p:to>
                                    </p:set>
                                    <p:animEffect transition="in" filter="wipe(down)">
                                      <p:cBhvr>
                                        <p:cTn id="89" dur="500"/>
                                        <p:tgtEl>
                                          <p:spTgt spid="2">
                                            <p:txEl>
                                              <p:pRg st="0" end="0"/>
                                            </p:txEl>
                                          </p:spTgt>
                                        </p:tgtEl>
                                      </p:cBhvr>
                                    </p:animEffect>
                                  </p:childTnLst>
                                </p:cTn>
                              </p:par>
                            </p:childTnLst>
                          </p:cTn>
                        </p:par>
                        <p:par>
                          <p:cTn id="90" fill="hold">
                            <p:stCondLst>
                              <p:cond delay="15000"/>
                            </p:stCondLst>
                            <p:childTnLst>
                              <p:par>
                                <p:cTn id="91" presetID="42" presetClass="path" presetSubtype="0" accel="50000" decel="50000" fill="hold" grpId="1" nodeType="afterEffect">
                                  <p:stCondLst>
                                    <p:cond delay="0"/>
                                  </p:stCondLst>
                                  <p:iterate type="lt">
                                    <p:tmPct val="0"/>
                                  </p:iterate>
                                  <p:childTnLst>
                                    <p:animMotion origin="layout" path="M 2.08333E-6 -1.11111E-6 L 0.00195 -0.51852 " pathEditMode="relative" rAng="0" ptsTypes="AA">
                                      <p:cBhvr>
                                        <p:cTn id="92" dur="2000" fill="hold"/>
                                        <p:tgtEl>
                                          <p:spTgt spid="2">
                                            <p:txEl>
                                              <p:pRg st="0" end="0"/>
                                            </p:txEl>
                                          </p:spTgt>
                                        </p:tgtEl>
                                        <p:attrNameLst>
                                          <p:attrName>ppt_x</p:attrName>
                                          <p:attrName>ppt_y</p:attrName>
                                        </p:attrNameLst>
                                      </p:cBhvr>
                                      <p:rCtr x="91" y="-25926"/>
                                    </p:animMotion>
                                  </p:childTnLst>
                                </p:cTn>
                              </p:par>
                            </p:childTnLst>
                          </p:cTn>
                        </p:par>
                        <p:par>
                          <p:cTn id="93" fill="hold">
                            <p:stCondLst>
                              <p:cond delay="17000"/>
                            </p:stCondLst>
                            <p:childTnLst>
                              <p:par>
                                <p:cTn id="94" presetID="28" presetClass="emph" presetSubtype="0" fill="hold" grpId="2" nodeType="afterEffect">
                                  <p:stCondLst>
                                    <p:cond delay="0"/>
                                  </p:stCondLst>
                                  <p:iterate type="lt">
                                    <p:tmPct val="10000"/>
                                  </p:iterate>
                                  <p:childTnLst>
                                    <p:animClr clrSpc="rgb" dir="cw">
                                      <p:cBhvr override="childStyle">
                                        <p:cTn id="95" dur="500" fill="hold"/>
                                        <p:tgtEl>
                                          <p:spTgt spid="2">
                                            <p:txEl>
                                              <p:pRg st="0" end="0"/>
                                            </p:txEl>
                                          </p:spTgt>
                                        </p:tgtEl>
                                        <p:attrNameLst>
                                          <p:attrName>style.color</p:attrName>
                                        </p:attrNameLst>
                                      </p:cBhvr>
                                      <p:to>
                                        <a:schemeClr val="accent2"/>
                                      </p:to>
                                    </p:animClr>
                                    <p:animClr clrSpc="rgb" dir="cw">
                                      <p:cBhvr>
                                        <p:cTn id="96" dur="500" fill="hold"/>
                                        <p:tgtEl>
                                          <p:spTgt spid="2">
                                            <p:txEl>
                                              <p:pRg st="0" end="0"/>
                                            </p:txEl>
                                          </p:spTgt>
                                        </p:tgtEl>
                                        <p:attrNameLst>
                                          <p:attrName>fillcolor</p:attrName>
                                        </p:attrNameLst>
                                      </p:cBhvr>
                                      <p:to>
                                        <a:schemeClr val="accent2"/>
                                      </p:to>
                                    </p:animClr>
                                    <p:set>
                                      <p:cBhvr>
                                        <p:cTn id="97" dur="500" fill="hold"/>
                                        <p:tgtEl>
                                          <p:spTgt spid="2">
                                            <p:txEl>
                                              <p:pRg st="0" end="0"/>
                                            </p:txEl>
                                          </p:spTgt>
                                        </p:tgtEl>
                                        <p:attrNameLst>
                                          <p:attrName>fill.type</p:attrName>
                                        </p:attrNameLst>
                                      </p:cBhvr>
                                      <p:to>
                                        <p:strVal val="solid"/>
                                      </p:to>
                                    </p:set>
                                    <p:anim to="1.5" calcmode="lin" valueType="num">
                                      <p:cBhvr override="childStyle">
                                        <p:cTn id="98" dur="500" fill="hold"/>
                                        <p:tgtEl>
                                          <p:spTgt spid="2">
                                            <p:txEl>
                                              <p:pRg st="0" end="0"/>
                                            </p:txEl>
                                          </p:spTgt>
                                        </p:tgtEl>
                                        <p:attrNameLst>
                                          <p:attrName>style.fontSize</p:attrName>
                                        </p:attrNameLst>
                                      </p:cBhvr>
                                    </p:anim>
                                  </p:childTnLst>
                                </p:cTn>
                              </p:par>
                            </p:childTnLst>
                          </p:cTn>
                        </p:par>
                        <p:par>
                          <p:cTn id="99" fill="hold">
                            <p:stCondLst>
                              <p:cond delay="18900"/>
                            </p:stCondLst>
                            <p:childTnLst>
                              <p:par>
                                <p:cTn id="100" presetID="22" presetClass="entr" presetSubtype="4" fill="hold" grpId="0" nodeType="afterEffect" nodePh="1">
                                  <p:stCondLst>
                                    <p:cond delay="6000"/>
                                  </p:stCondLst>
                                  <p:endCondLst>
                                    <p:cond evt="begin" delay="0">
                                      <p:tn val="100"/>
                                    </p:cond>
                                  </p:endCondLst>
                                  <p:childTnLst>
                                    <p:set>
                                      <p:cBhvr>
                                        <p:cTn id="101" dur="1" fill="hold">
                                          <p:stCondLst>
                                            <p:cond delay="0"/>
                                          </p:stCondLst>
                                        </p:cTn>
                                        <p:tgtEl>
                                          <p:spTgt spid="4"/>
                                        </p:tgtEl>
                                        <p:attrNameLst>
                                          <p:attrName>style.visibility</p:attrName>
                                        </p:attrNameLst>
                                      </p:cBhvr>
                                      <p:to>
                                        <p:strVal val="visible"/>
                                      </p:to>
                                    </p:set>
                                    <p:animEffect transition="in" filter="wipe(down)">
                                      <p:cBhvr>
                                        <p:cTn id="102" dur="500"/>
                                        <p:tgtEl>
                                          <p:spTgt spid="4"/>
                                        </p:tgtEl>
                                      </p:cBhvr>
                                    </p:animEffect>
                                  </p:childTnLst>
                                </p:cTn>
                              </p:par>
                            </p:childTnLst>
                          </p:cTn>
                        </p:par>
                        <p:par>
                          <p:cTn id="103" fill="hold">
                            <p:stCondLst>
                              <p:cond delay="25400"/>
                            </p:stCondLst>
                            <p:childTnLst>
                              <p:par>
                                <p:cTn id="104" presetID="42" presetClass="path" presetSubtype="0" accel="50000" decel="50000" fill="hold" grpId="3" nodeType="afterEffect">
                                  <p:stCondLst>
                                    <p:cond delay="5000"/>
                                  </p:stCondLst>
                                  <p:iterate type="lt">
                                    <p:tmPct val="0"/>
                                  </p:iterate>
                                  <p:childTnLst>
                                    <p:animMotion origin="layout" path="M 0.00195 -0.51852 L 2.08333E-6 -1.11111E-6 " pathEditMode="relative" rAng="0" ptsTypes="AA">
                                      <p:cBhvr>
                                        <p:cTn id="105" dur="2000" fill="hold"/>
                                        <p:tgtEl>
                                          <p:spTgt spid="2">
                                            <p:txEl>
                                              <p:pRg st="0" end="0"/>
                                            </p:txEl>
                                          </p:spTgt>
                                        </p:tgtEl>
                                        <p:attrNameLst>
                                          <p:attrName>ppt_x</p:attrName>
                                          <p:attrName>ppt_y</p:attrName>
                                        </p:attrNameLst>
                                      </p:cBhvr>
                                      <p:rCtr x="91" y="25718"/>
                                    </p:animMotion>
                                  </p:childTnLst>
                                </p:cTn>
                              </p:par>
                            </p:childTnLst>
                          </p:cTn>
                        </p:par>
                        <p:par>
                          <p:cTn id="106" fill="hold">
                            <p:stCondLst>
                              <p:cond delay="32400"/>
                            </p:stCondLst>
                            <p:childTnLst>
                              <p:par>
                                <p:cTn id="107" presetID="10" presetClass="exit" presetSubtype="0" fill="hold" grpId="4" nodeType="afterEffect">
                                  <p:stCondLst>
                                    <p:cond delay="0"/>
                                  </p:stCondLst>
                                  <p:iterate type="lt">
                                    <p:tmPct val="0"/>
                                  </p:iterate>
                                  <p:childTnLst>
                                    <p:animEffect transition="out" filter="fade">
                                      <p:cBhvr>
                                        <p:cTn id="108" dur="500"/>
                                        <p:tgtEl>
                                          <p:spTgt spid="2">
                                            <p:txEl>
                                              <p:pRg st="0" end="0"/>
                                            </p:txEl>
                                          </p:spTgt>
                                        </p:tgtEl>
                                      </p:cBhvr>
                                    </p:animEffect>
                                    <p:set>
                                      <p:cBhvr>
                                        <p:cTn id="109" dur="1" fill="hold">
                                          <p:stCondLst>
                                            <p:cond delay="499"/>
                                          </p:stCondLst>
                                        </p:cTn>
                                        <p:tgtEl>
                                          <p:spTgt spid="2">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8" grpId="0"/>
      <p:bldP spid="9" grpId="0" build="p"/>
      <p:bldP spid="9" grpId="1" build="p"/>
      <p:bldP spid="12" grpId="0" uiExpand="1" build="p" animBg="1"/>
      <p:bldP spid="12" grpId="1" uiExpand="1" build="p" animBg="1"/>
      <p:bldP spid="13" grpId="0" uiExpand="1" build="p" animBg="1"/>
      <p:bldP spid="13" grpId="1" uiExpand="1" build="p" animBg="1"/>
      <p:bldP spid="14" grpId="0" uiExpand="1" build="p" animBg="1"/>
      <p:bldP spid="14" grpId="1" uiExpand="1" build="p" animBg="1"/>
      <p:bldP spid="2" grpId="0" build="p"/>
      <p:bldP spid="2" grpId="1" build="p"/>
      <p:bldP spid="2" grpId="2" build="p"/>
      <p:bldP spid="2" grpId="3" build="p"/>
      <p:bldP spid="2" grpId="4" build="p"/>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9241" y="289957"/>
            <a:ext cx="11802925" cy="899537"/>
          </a:xfrm>
        </p:spPr>
        <p:txBody>
          <a:bodyPr/>
          <a:lstStyle/>
          <a:p>
            <a:r>
              <a:rPr lang="en-US" dirty="0"/>
              <a:t>Acquiring Windows 10 Tools/SDKs/Emulators</a:t>
            </a:r>
          </a:p>
        </p:txBody>
      </p:sp>
      <p:sp>
        <p:nvSpPr>
          <p:cNvPr id="7" name="Content Placeholder 3"/>
          <p:cNvSpPr>
            <a:spLocks noGrp="1"/>
          </p:cNvSpPr>
          <p:nvPr>
            <p:ph type="body" sz="quarter" idx="11"/>
          </p:nvPr>
        </p:nvSpPr>
        <p:spPr>
          <a:xfrm>
            <a:off x="306591" y="2306827"/>
            <a:ext cx="6984642" cy="896425"/>
          </a:xfrm>
        </p:spPr>
        <p:txBody>
          <a:bodyPr/>
          <a:lstStyle/>
          <a:p>
            <a:pPr algn="just"/>
            <a:r>
              <a:rPr lang="en-US" dirty="0">
                <a:latin typeface="+mj-lt"/>
              </a:rPr>
              <a:t>Select “</a:t>
            </a:r>
            <a:r>
              <a:rPr lang="en-US" b="1" i="1" dirty="0">
                <a:latin typeface="+mj-lt"/>
              </a:rPr>
              <a:t>Universal Windows App Development Tools”</a:t>
            </a:r>
            <a:r>
              <a:rPr lang="en-US" dirty="0">
                <a:latin typeface="+mj-lt"/>
              </a:rPr>
              <a:t> using </a:t>
            </a:r>
            <a:r>
              <a:rPr lang="en-US" b="1" dirty="0">
                <a:latin typeface="+mj-lt"/>
              </a:rPr>
              <a:t>Custom </a:t>
            </a:r>
            <a:r>
              <a:rPr lang="en-US" dirty="0">
                <a:latin typeface="+mj-lt"/>
              </a:rPr>
              <a:t>setup option</a:t>
            </a:r>
          </a:p>
        </p:txBody>
      </p:sp>
      <p:pic>
        <p:nvPicPr>
          <p:cNvPr id="6" name="Picture 5"/>
          <p:cNvPicPr>
            <a:picLocks noChangeAspect="1"/>
          </p:cNvPicPr>
          <p:nvPr/>
        </p:nvPicPr>
        <p:blipFill>
          <a:blip r:embed="rId3"/>
          <a:stretch>
            <a:fillRect/>
          </a:stretch>
        </p:blipFill>
        <p:spPr>
          <a:xfrm>
            <a:off x="7972350" y="1276269"/>
            <a:ext cx="3502199" cy="4903079"/>
          </a:xfrm>
          <a:prstGeom prst="rect">
            <a:avLst/>
          </a:prstGeom>
        </p:spPr>
      </p:pic>
      <p:sp>
        <p:nvSpPr>
          <p:cNvPr id="4" name="Rectangle 3"/>
          <p:cNvSpPr/>
          <p:nvPr/>
        </p:nvSpPr>
        <p:spPr bwMode="auto">
          <a:xfrm>
            <a:off x="8268511" y="3762042"/>
            <a:ext cx="2801566" cy="672319"/>
          </a:xfrm>
          <a:prstGeom prst="rect">
            <a:avLst/>
          </a:prstGeom>
          <a:noFill/>
          <a:ln w="22225">
            <a:solidFill>
              <a:srgbClr val="FF8C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kern="0" dirty="0">
              <a:solidFill>
                <a:srgbClr val="00188F"/>
              </a:solidFill>
              <a:ea typeface="Segoe UI" pitchFamily="34" charset="0"/>
              <a:cs typeface="Segoe UI" pitchFamily="34" charset="0"/>
            </a:endParaRPr>
          </a:p>
        </p:txBody>
      </p:sp>
      <p:sp>
        <p:nvSpPr>
          <p:cNvPr id="8" name="Arrow: Curved Up 7"/>
          <p:cNvSpPr/>
          <p:nvPr/>
        </p:nvSpPr>
        <p:spPr bwMode="auto">
          <a:xfrm rot="2437023">
            <a:off x="3456333" y="3004617"/>
            <a:ext cx="4592963" cy="1918305"/>
          </a:xfrm>
          <a:custGeom>
            <a:avLst/>
            <a:gdLst>
              <a:gd name="connsiteX0" fmla="*/ 2962168 w 3365770"/>
              <a:gd name="connsiteY0" fmla="*/ 0 h 940731"/>
              <a:gd name="connsiteX1" fmla="*/ 3320606 w 3365770"/>
              <a:gd name="connsiteY1" fmla="*/ 235183 h 940731"/>
              <a:gd name="connsiteX2" fmla="*/ 3034596 w 3365770"/>
              <a:gd name="connsiteY2" fmla="*/ 235183 h 940731"/>
              <a:gd name="connsiteX3" fmla="*/ 1539880 w 3365770"/>
              <a:gd name="connsiteY3" fmla="*/ 937511 h 940731"/>
              <a:gd name="connsiteX4" fmla="*/ 2799413 w 3365770"/>
              <a:gd name="connsiteY4" fmla="*/ 235184 h 940731"/>
              <a:gd name="connsiteX5" fmla="*/ 2513403 w 3365770"/>
              <a:gd name="connsiteY5" fmla="*/ 235183 h 940731"/>
              <a:gd name="connsiteX6" fmla="*/ 2962168 w 3365770"/>
              <a:gd name="connsiteY6" fmla="*/ 0 h 940731"/>
              <a:gd name="connsiteX0" fmla="*/ 1422288 w 3365770"/>
              <a:gd name="connsiteY0" fmla="*/ 940731 h 940731"/>
              <a:gd name="connsiteX1" fmla="*/ 0 w 3365770"/>
              <a:gd name="connsiteY1" fmla="*/ 0 h 940731"/>
              <a:gd name="connsiteX2" fmla="*/ 235183 w 3365770"/>
              <a:gd name="connsiteY2" fmla="*/ 0 h 940731"/>
              <a:gd name="connsiteX3" fmla="*/ 1657471 w 3365770"/>
              <a:gd name="connsiteY3" fmla="*/ 940731 h 940731"/>
              <a:gd name="connsiteX4" fmla="*/ 1422288 w 3365770"/>
              <a:gd name="connsiteY4" fmla="*/ 940731 h 940731"/>
              <a:gd name="connsiteX0" fmla="*/ 1539880 w 3365770"/>
              <a:gd name="connsiteY0" fmla="*/ 937510 h 940731"/>
              <a:gd name="connsiteX1" fmla="*/ 2799413 w 3365770"/>
              <a:gd name="connsiteY1" fmla="*/ 235183 h 940731"/>
              <a:gd name="connsiteX2" fmla="*/ 2513403 w 3365770"/>
              <a:gd name="connsiteY2" fmla="*/ 235183 h 940731"/>
              <a:gd name="connsiteX3" fmla="*/ 2962168 w 3365770"/>
              <a:gd name="connsiteY3" fmla="*/ 0 h 940731"/>
              <a:gd name="connsiteX4" fmla="*/ 3320606 w 3365770"/>
              <a:gd name="connsiteY4" fmla="*/ 235183 h 940731"/>
              <a:gd name="connsiteX5" fmla="*/ 3034596 w 3365770"/>
              <a:gd name="connsiteY5" fmla="*/ 235183 h 940731"/>
              <a:gd name="connsiteX6" fmla="*/ 1657472 w 3365770"/>
              <a:gd name="connsiteY6" fmla="*/ 940731 h 940731"/>
              <a:gd name="connsiteX7" fmla="*/ 1422288 w 3365770"/>
              <a:gd name="connsiteY7" fmla="*/ 940731 h 940731"/>
              <a:gd name="connsiteX8" fmla="*/ 0 w 3365770"/>
              <a:gd name="connsiteY8" fmla="*/ 0 h 940731"/>
              <a:gd name="connsiteX9" fmla="*/ 235183 w 3365770"/>
              <a:gd name="connsiteY9" fmla="*/ 0 h 940731"/>
              <a:gd name="connsiteX10" fmla="*/ 1657471 w 3365770"/>
              <a:gd name="connsiteY10" fmla="*/ 940731 h 940731"/>
              <a:gd name="connsiteX0" fmla="*/ 3985518 w 4343956"/>
              <a:gd name="connsiteY0" fmla="*/ 0 h 1643603"/>
              <a:gd name="connsiteX1" fmla="*/ 4343956 w 4343956"/>
              <a:gd name="connsiteY1" fmla="*/ 235183 h 1643603"/>
              <a:gd name="connsiteX2" fmla="*/ 4057946 w 4343956"/>
              <a:gd name="connsiteY2" fmla="*/ 235183 h 1643603"/>
              <a:gd name="connsiteX3" fmla="*/ 2563230 w 4343956"/>
              <a:gd name="connsiteY3" fmla="*/ 937511 h 1643603"/>
              <a:gd name="connsiteX4" fmla="*/ 3822763 w 4343956"/>
              <a:gd name="connsiteY4" fmla="*/ 235184 h 1643603"/>
              <a:gd name="connsiteX5" fmla="*/ 3536753 w 4343956"/>
              <a:gd name="connsiteY5" fmla="*/ 235183 h 1643603"/>
              <a:gd name="connsiteX6" fmla="*/ 3985518 w 4343956"/>
              <a:gd name="connsiteY6" fmla="*/ 0 h 1643603"/>
              <a:gd name="connsiteX0" fmla="*/ 2445638 w 4343956"/>
              <a:gd name="connsiteY0" fmla="*/ 940731 h 1643603"/>
              <a:gd name="connsiteX1" fmla="*/ 1023350 w 4343956"/>
              <a:gd name="connsiteY1" fmla="*/ 0 h 1643603"/>
              <a:gd name="connsiteX2" fmla="*/ 1258533 w 4343956"/>
              <a:gd name="connsiteY2" fmla="*/ 0 h 1643603"/>
              <a:gd name="connsiteX3" fmla="*/ 2680821 w 4343956"/>
              <a:gd name="connsiteY3" fmla="*/ 940731 h 1643603"/>
              <a:gd name="connsiteX4" fmla="*/ 2445638 w 4343956"/>
              <a:gd name="connsiteY4" fmla="*/ 940731 h 1643603"/>
              <a:gd name="connsiteX0" fmla="*/ 2563230 w 4343956"/>
              <a:gd name="connsiteY0" fmla="*/ 937510 h 1643603"/>
              <a:gd name="connsiteX1" fmla="*/ 3822763 w 4343956"/>
              <a:gd name="connsiteY1" fmla="*/ 235183 h 1643603"/>
              <a:gd name="connsiteX2" fmla="*/ 3536753 w 4343956"/>
              <a:gd name="connsiteY2" fmla="*/ 235183 h 1643603"/>
              <a:gd name="connsiteX3" fmla="*/ 3985518 w 4343956"/>
              <a:gd name="connsiteY3" fmla="*/ 0 h 1643603"/>
              <a:gd name="connsiteX4" fmla="*/ 4343956 w 4343956"/>
              <a:gd name="connsiteY4" fmla="*/ 235183 h 1643603"/>
              <a:gd name="connsiteX5" fmla="*/ 4057946 w 4343956"/>
              <a:gd name="connsiteY5" fmla="*/ 235183 h 1643603"/>
              <a:gd name="connsiteX6" fmla="*/ 2680822 w 4343956"/>
              <a:gd name="connsiteY6" fmla="*/ 940731 h 1643603"/>
              <a:gd name="connsiteX7" fmla="*/ 2445638 w 4343956"/>
              <a:gd name="connsiteY7" fmla="*/ 940731 h 1643603"/>
              <a:gd name="connsiteX8" fmla="*/ 0 w 4343956"/>
              <a:gd name="connsiteY8" fmla="*/ 1502380 h 1643603"/>
              <a:gd name="connsiteX9" fmla="*/ 1258533 w 4343956"/>
              <a:gd name="connsiteY9" fmla="*/ 0 h 1643603"/>
              <a:gd name="connsiteX10" fmla="*/ 2680821 w 4343956"/>
              <a:gd name="connsiteY10" fmla="*/ 940731 h 1643603"/>
              <a:gd name="connsiteX0" fmla="*/ 4092617 w 4451055"/>
              <a:gd name="connsiteY0" fmla="*/ 0 h 1677426"/>
              <a:gd name="connsiteX1" fmla="*/ 4451055 w 4451055"/>
              <a:gd name="connsiteY1" fmla="*/ 235183 h 1677426"/>
              <a:gd name="connsiteX2" fmla="*/ 4165045 w 4451055"/>
              <a:gd name="connsiteY2" fmla="*/ 235183 h 1677426"/>
              <a:gd name="connsiteX3" fmla="*/ 2670329 w 4451055"/>
              <a:gd name="connsiteY3" fmla="*/ 937511 h 1677426"/>
              <a:gd name="connsiteX4" fmla="*/ 3929862 w 4451055"/>
              <a:gd name="connsiteY4" fmla="*/ 235184 h 1677426"/>
              <a:gd name="connsiteX5" fmla="*/ 3643852 w 4451055"/>
              <a:gd name="connsiteY5" fmla="*/ 235183 h 1677426"/>
              <a:gd name="connsiteX6" fmla="*/ 4092617 w 4451055"/>
              <a:gd name="connsiteY6" fmla="*/ 0 h 1677426"/>
              <a:gd name="connsiteX0" fmla="*/ 2552737 w 4451055"/>
              <a:gd name="connsiteY0" fmla="*/ 940731 h 1677426"/>
              <a:gd name="connsiteX1" fmla="*/ 0 w 4451055"/>
              <a:gd name="connsiteY1" fmla="*/ 1539778 h 1677426"/>
              <a:gd name="connsiteX2" fmla="*/ 1365632 w 4451055"/>
              <a:gd name="connsiteY2" fmla="*/ 0 h 1677426"/>
              <a:gd name="connsiteX3" fmla="*/ 2787920 w 4451055"/>
              <a:gd name="connsiteY3" fmla="*/ 940731 h 1677426"/>
              <a:gd name="connsiteX4" fmla="*/ 2552737 w 4451055"/>
              <a:gd name="connsiteY4" fmla="*/ 940731 h 1677426"/>
              <a:gd name="connsiteX0" fmla="*/ 2670329 w 4451055"/>
              <a:gd name="connsiteY0" fmla="*/ 937510 h 1677426"/>
              <a:gd name="connsiteX1" fmla="*/ 3929862 w 4451055"/>
              <a:gd name="connsiteY1" fmla="*/ 235183 h 1677426"/>
              <a:gd name="connsiteX2" fmla="*/ 3643852 w 4451055"/>
              <a:gd name="connsiteY2" fmla="*/ 235183 h 1677426"/>
              <a:gd name="connsiteX3" fmla="*/ 4092617 w 4451055"/>
              <a:gd name="connsiteY3" fmla="*/ 0 h 1677426"/>
              <a:gd name="connsiteX4" fmla="*/ 4451055 w 4451055"/>
              <a:gd name="connsiteY4" fmla="*/ 235183 h 1677426"/>
              <a:gd name="connsiteX5" fmla="*/ 4165045 w 4451055"/>
              <a:gd name="connsiteY5" fmla="*/ 235183 h 1677426"/>
              <a:gd name="connsiteX6" fmla="*/ 2787921 w 4451055"/>
              <a:gd name="connsiteY6" fmla="*/ 940731 h 1677426"/>
              <a:gd name="connsiteX7" fmla="*/ 2552737 w 4451055"/>
              <a:gd name="connsiteY7" fmla="*/ 940731 h 1677426"/>
              <a:gd name="connsiteX8" fmla="*/ 107099 w 4451055"/>
              <a:gd name="connsiteY8" fmla="*/ 1502380 h 1677426"/>
              <a:gd name="connsiteX9" fmla="*/ 1365632 w 4451055"/>
              <a:gd name="connsiteY9" fmla="*/ 0 h 1677426"/>
              <a:gd name="connsiteX10" fmla="*/ 2787920 w 4451055"/>
              <a:gd name="connsiteY10" fmla="*/ 940731 h 1677426"/>
              <a:gd name="connsiteX0" fmla="*/ 4092617 w 4451055"/>
              <a:gd name="connsiteY0" fmla="*/ 0 h 1677426"/>
              <a:gd name="connsiteX1" fmla="*/ 4451055 w 4451055"/>
              <a:gd name="connsiteY1" fmla="*/ 235183 h 1677426"/>
              <a:gd name="connsiteX2" fmla="*/ 4165045 w 4451055"/>
              <a:gd name="connsiteY2" fmla="*/ 235183 h 1677426"/>
              <a:gd name="connsiteX3" fmla="*/ 2670329 w 4451055"/>
              <a:gd name="connsiteY3" fmla="*/ 937511 h 1677426"/>
              <a:gd name="connsiteX4" fmla="*/ 3929862 w 4451055"/>
              <a:gd name="connsiteY4" fmla="*/ 235184 h 1677426"/>
              <a:gd name="connsiteX5" fmla="*/ 3643852 w 4451055"/>
              <a:gd name="connsiteY5" fmla="*/ 235183 h 1677426"/>
              <a:gd name="connsiteX6" fmla="*/ 4092617 w 4451055"/>
              <a:gd name="connsiteY6" fmla="*/ 0 h 1677426"/>
              <a:gd name="connsiteX0" fmla="*/ 2552737 w 4451055"/>
              <a:gd name="connsiteY0" fmla="*/ 940731 h 1677426"/>
              <a:gd name="connsiteX1" fmla="*/ 0 w 4451055"/>
              <a:gd name="connsiteY1" fmla="*/ 1539778 h 1677426"/>
              <a:gd name="connsiteX2" fmla="*/ 1365632 w 4451055"/>
              <a:gd name="connsiteY2" fmla="*/ 0 h 1677426"/>
              <a:gd name="connsiteX3" fmla="*/ 2787920 w 4451055"/>
              <a:gd name="connsiteY3" fmla="*/ 940731 h 1677426"/>
              <a:gd name="connsiteX4" fmla="*/ 2552737 w 4451055"/>
              <a:gd name="connsiteY4" fmla="*/ 940731 h 1677426"/>
              <a:gd name="connsiteX0" fmla="*/ 2670329 w 4451055"/>
              <a:gd name="connsiteY0" fmla="*/ 937510 h 1677426"/>
              <a:gd name="connsiteX1" fmla="*/ 3929862 w 4451055"/>
              <a:gd name="connsiteY1" fmla="*/ 235183 h 1677426"/>
              <a:gd name="connsiteX2" fmla="*/ 3643852 w 4451055"/>
              <a:gd name="connsiteY2" fmla="*/ 235183 h 1677426"/>
              <a:gd name="connsiteX3" fmla="*/ 4092617 w 4451055"/>
              <a:gd name="connsiteY3" fmla="*/ 0 h 1677426"/>
              <a:gd name="connsiteX4" fmla="*/ 4451055 w 4451055"/>
              <a:gd name="connsiteY4" fmla="*/ 235183 h 1677426"/>
              <a:gd name="connsiteX5" fmla="*/ 4165045 w 4451055"/>
              <a:gd name="connsiteY5" fmla="*/ 235183 h 1677426"/>
              <a:gd name="connsiteX6" fmla="*/ 2787921 w 4451055"/>
              <a:gd name="connsiteY6" fmla="*/ 940731 h 1677426"/>
              <a:gd name="connsiteX7" fmla="*/ 2552737 w 4451055"/>
              <a:gd name="connsiteY7" fmla="*/ 940731 h 1677426"/>
              <a:gd name="connsiteX8" fmla="*/ 107099 w 4451055"/>
              <a:gd name="connsiteY8" fmla="*/ 1502380 h 1677426"/>
              <a:gd name="connsiteX9" fmla="*/ 150438 w 4451055"/>
              <a:gd name="connsiteY9" fmla="*/ 1367924 h 1677426"/>
              <a:gd name="connsiteX10" fmla="*/ 2787920 w 4451055"/>
              <a:gd name="connsiteY10" fmla="*/ 940731 h 1677426"/>
              <a:gd name="connsiteX0" fmla="*/ 4092617 w 4451055"/>
              <a:gd name="connsiteY0" fmla="*/ 0 h 1677426"/>
              <a:gd name="connsiteX1" fmla="*/ 4451055 w 4451055"/>
              <a:gd name="connsiteY1" fmla="*/ 235183 h 1677426"/>
              <a:gd name="connsiteX2" fmla="*/ 4165045 w 4451055"/>
              <a:gd name="connsiteY2" fmla="*/ 235183 h 1677426"/>
              <a:gd name="connsiteX3" fmla="*/ 2670329 w 4451055"/>
              <a:gd name="connsiteY3" fmla="*/ 937511 h 1677426"/>
              <a:gd name="connsiteX4" fmla="*/ 3929862 w 4451055"/>
              <a:gd name="connsiteY4" fmla="*/ 235184 h 1677426"/>
              <a:gd name="connsiteX5" fmla="*/ 3643852 w 4451055"/>
              <a:gd name="connsiteY5" fmla="*/ 235183 h 1677426"/>
              <a:gd name="connsiteX6" fmla="*/ 4092617 w 4451055"/>
              <a:gd name="connsiteY6" fmla="*/ 0 h 1677426"/>
              <a:gd name="connsiteX0" fmla="*/ 2552737 w 4451055"/>
              <a:gd name="connsiteY0" fmla="*/ 940731 h 1677426"/>
              <a:gd name="connsiteX1" fmla="*/ 0 w 4451055"/>
              <a:gd name="connsiteY1" fmla="*/ 1539778 h 1677426"/>
              <a:gd name="connsiteX2" fmla="*/ 205238 w 4451055"/>
              <a:gd name="connsiteY2" fmla="*/ 1362926 h 1677426"/>
              <a:gd name="connsiteX3" fmla="*/ 2787920 w 4451055"/>
              <a:gd name="connsiteY3" fmla="*/ 940731 h 1677426"/>
              <a:gd name="connsiteX4" fmla="*/ 2552737 w 4451055"/>
              <a:gd name="connsiteY4" fmla="*/ 940731 h 1677426"/>
              <a:gd name="connsiteX0" fmla="*/ 2670329 w 4451055"/>
              <a:gd name="connsiteY0" fmla="*/ 937510 h 1677426"/>
              <a:gd name="connsiteX1" fmla="*/ 3929862 w 4451055"/>
              <a:gd name="connsiteY1" fmla="*/ 235183 h 1677426"/>
              <a:gd name="connsiteX2" fmla="*/ 3643852 w 4451055"/>
              <a:gd name="connsiteY2" fmla="*/ 235183 h 1677426"/>
              <a:gd name="connsiteX3" fmla="*/ 4092617 w 4451055"/>
              <a:gd name="connsiteY3" fmla="*/ 0 h 1677426"/>
              <a:gd name="connsiteX4" fmla="*/ 4451055 w 4451055"/>
              <a:gd name="connsiteY4" fmla="*/ 235183 h 1677426"/>
              <a:gd name="connsiteX5" fmla="*/ 4165045 w 4451055"/>
              <a:gd name="connsiteY5" fmla="*/ 235183 h 1677426"/>
              <a:gd name="connsiteX6" fmla="*/ 2787921 w 4451055"/>
              <a:gd name="connsiteY6" fmla="*/ 940731 h 1677426"/>
              <a:gd name="connsiteX7" fmla="*/ 2552737 w 4451055"/>
              <a:gd name="connsiteY7" fmla="*/ 940731 h 1677426"/>
              <a:gd name="connsiteX8" fmla="*/ 107099 w 4451055"/>
              <a:gd name="connsiteY8" fmla="*/ 1502380 h 1677426"/>
              <a:gd name="connsiteX9" fmla="*/ 150438 w 4451055"/>
              <a:gd name="connsiteY9" fmla="*/ 1367924 h 1677426"/>
              <a:gd name="connsiteX10" fmla="*/ 2787920 w 4451055"/>
              <a:gd name="connsiteY10" fmla="*/ 940731 h 1677426"/>
              <a:gd name="connsiteX0" fmla="*/ 4234525 w 4592963"/>
              <a:gd name="connsiteY0" fmla="*/ 0 h 1918305"/>
              <a:gd name="connsiteX1" fmla="*/ 4592963 w 4592963"/>
              <a:gd name="connsiteY1" fmla="*/ 235183 h 1918305"/>
              <a:gd name="connsiteX2" fmla="*/ 4306953 w 4592963"/>
              <a:gd name="connsiteY2" fmla="*/ 235183 h 1918305"/>
              <a:gd name="connsiteX3" fmla="*/ 2812237 w 4592963"/>
              <a:gd name="connsiteY3" fmla="*/ 937511 h 1918305"/>
              <a:gd name="connsiteX4" fmla="*/ 4071770 w 4592963"/>
              <a:gd name="connsiteY4" fmla="*/ 235184 h 1918305"/>
              <a:gd name="connsiteX5" fmla="*/ 3785760 w 4592963"/>
              <a:gd name="connsiteY5" fmla="*/ 235183 h 1918305"/>
              <a:gd name="connsiteX6" fmla="*/ 4234525 w 4592963"/>
              <a:gd name="connsiteY6" fmla="*/ 0 h 1918305"/>
              <a:gd name="connsiteX0" fmla="*/ 2694645 w 4592963"/>
              <a:gd name="connsiteY0" fmla="*/ 940731 h 1918305"/>
              <a:gd name="connsiteX1" fmla="*/ 0 w 4592963"/>
              <a:gd name="connsiteY1" fmla="*/ 1801376 h 1918305"/>
              <a:gd name="connsiteX2" fmla="*/ 347146 w 4592963"/>
              <a:gd name="connsiteY2" fmla="*/ 1362926 h 1918305"/>
              <a:gd name="connsiteX3" fmla="*/ 2929828 w 4592963"/>
              <a:gd name="connsiteY3" fmla="*/ 940731 h 1918305"/>
              <a:gd name="connsiteX4" fmla="*/ 2694645 w 4592963"/>
              <a:gd name="connsiteY4" fmla="*/ 940731 h 1918305"/>
              <a:gd name="connsiteX0" fmla="*/ 2812237 w 4592963"/>
              <a:gd name="connsiteY0" fmla="*/ 937510 h 1918305"/>
              <a:gd name="connsiteX1" fmla="*/ 4071770 w 4592963"/>
              <a:gd name="connsiteY1" fmla="*/ 235183 h 1918305"/>
              <a:gd name="connsiteX2" fmla="*/ 3785760 w 4592963"/>
              <a:gd name="connsiteY2" fmla="*/ 235183 h 1918305"/>
              <a:gd name="connsiteX3" fmla="*/ 4234525 w 4592963"/>
              <a:gd name="connsiteY3" fmla="*/ 0 h 1918305"/>
              <a:gd name="connsiteX4" fmla="*/ 4592963 w 4592963"/>
              <a:gd name="connsiteY4" fmla="*/ 235183 h 1918305"/>
              <a:gd name="connsiteX5" fmla="*/ 4306953 w 4592963"/>
              <a:gd name="connsiteY5" fmla="*/ 235183 h 1918305"/>
              <a:gd name="connsiteX6" fmla="*/ 2929829 w 4592963"/>
              <a:gd name="connsiteY6" fmla="*/ 940731 h 1918305"/>
              <a:gd name="connsiteX7" fmla="*/ 2694645 w 4592963"/>
              <a:gd name="connsiteY7" fmla="*/ 940731 h 1918305"/>
              <a:gd name="connsiteX8" fmla="*/ 249007 w 4592963"/>
              <a:gd name="connsiteY8" fmla="*/ 1502380 h 1918305"/>
              <a:gd name="connsiteX9" fmla="*/ 292346 w 4592963"/>
              <a:gd name="connsiteY9" fmla="*/ 1367924 h 1918305"/>
              <a:gd name="connsiteX10" fmla="*/ 2929828 w 4592963"/>
              <a:gd name="connsiteY10" fmla="*/ 940731 h 1918305"/>
              <a:gd name="connsiteX0" fmla="*/ 4234525 w 4592963"/>
              <a:gd name="connsiteY0" fmla="*/ 0 h 1918305"/>
              <a:gd name="connsiteX1" fmla="*/ 4592963 w 4592963"/>
              <a:gd name="connsiteY1" fmla="*/ 235183 h 1918305"/>
              <a:gd name="connsiteX2" fmla="*/ 4306953 w 4592963"/>
              <a:gd name="connsiteY2" fmla="*/ 235183 h 1918305"/>
              <a:gd name="connsiteX3" fmla="*/ 2812237 w 4592963"/>
              <a:gd name="connsiteY3" fmla="*/ 937511 h 1918305"/>
              <a:gd name="connsiteX4" fmla="*/ 4071770 w 4592963"/>
              <a:gd name="connsiteY4" fmla="*/ 235184 h 1918305"/>
              <a:gd name="connsiteX5" fmla="*/ 3785760 w 4592963"/>
              <a:gd name="connsiteY5" fmla="*/ 235183 h 1918305"/>
              <a:gd name="connsiteX6" fmla="*/ 4234525 w 4592963"/>
              <a:gd name="connsiteY6" fmla="*/ 0 h 1918305"/>
              <a:gd name="connsiteX0" fmla="*/ 2694645 w 4592963"/>
              <a:gd name="connsiteY0" fmla="*/ 940731 h 1918305"/>
              <a:gd name="connsiteX1" fmla="*/ 0 w 4592963"/>
              <a:gd name="connsiteY1" fmla="*/ 1801376 h 1918305"/>
              <a:gd name="connsiteX2" fmla="*/ 347146 w 4592963"/>
              <a:gd name="connsiteY2" fmla="*/ 1362926 h 1918305"/>
              <a:gd name="connsiteX3" fmla="*/ 2929828 w 4592963"/>
              <a:gd name="connsiteY3" fmla="*/ 940731 h 1918305"/>
              <a:gd name="connsiteX4" fmla="*/ 2694645 w 4592963"/>
              <a:gd name="connsiteY4" fmla="*/ 940731 h 1918305"/>
              <a:gd name="connsiteX0" fmla="*/ 2812237 w 4592963"/>
              <a:gd name="connsiteY0" fmla="*/ 937510 h 1918305"/>
              <a:gd name="connsiteX1" fmla="*/ 4071770 w 4592963"/>
              <a:gd name="connsiteY1" fmla="*/ 235183 h 1918305"/>
              <a:gd name="connsiteX2" fmla="*/ 3785760 w 4592963"/>
              <a:gd name="connsiteY2" fmla="*/ 235183 h 1918305"/>
              <a:gd name="connsiteX3" fmla="*/ 4234525 w 4592963"/>
              <a:gd name="connsiteY3" fmla="*/ 0 h 1918305"/>
              <a:gd name="connsiteX4" fmla="*/ 4592963 w 4592963"/>
              <a:gd name="connsiteY4" fmla="*/ 235183 h 1918305"/>
              <a:gd name="connsiteX5" fmla="*/ 4306953 w 4592963"/>
              <a:gd name="connsiteY5" fmla="*/ 235183 h 1918305"/>
              <a:gd name="connsiteX6" fmla="*/ 2929829 w 4592963"/>
              <a:gd name="connsiteY6" fmla="*/ 940731 h 1918305"/>
              <a:gd name="connsiteX7" fmla="*/ 2694645 w 4592963"/>
              <a:gd name="connsiteY7" fmla="*/ 940731 h 1918305"/>
              <a:gd name="connsiteX8" fmla="*/ 249007 w 4592963"/>
              <a:gd name="connsiteY8" fmla="*/ 1502380 h 1918305"/>
              <a:gd name="connsiteX9" fmla="*/ 118039 w 4592963"/>
              <a:gd name="connsiteY9" fmla="*/ 1577220 h 1918305"/>
              <a:gd name="connsiteX10" fmla="*/ 2929828 w 4592963"/>
              <a:gd name="connsiteY10" fmla="*/ 940731 h 1918305"/>
              <a:gd name="connsiteX0" fmla="*/ 4234525 w 4592963"/>
              <a:gd name="connsiteY0" fmla="*/ 0 h 1918305"/>
              <a:gd name="connsiteX1" fmla="*/ 4592963 w 4592963"/>
              <a:gd name="connsiteY1" fmla="*/ 235183 h 1918305"/>
              <a:gd name="connsiteX2" fmla="*/ 4306953 w 4592963"/>
              <a:gd name="connsiteY2" fmla="*/ 235183 h 1918305"/>
              <a:gd name="connsiteX3" fmla="*/ 2812237 w 4592963"/>
              <a:gd name="connsiteY3" fmla="*/ 937511 h 1918305"/>
              <a:gd name="connsiteX4" fmla="*/ 4071770 w 4592963"/>
              <a:gd name="connsiteY4" fmla="*/ 235184 h 1918305"/>
              <a:gd name="connsiteX5" fmla="*/ 3785760 w 4592963"/>
              <a:gd name="connsiteY5" fmla="*/ 235183 h 1918305"/>
              <a:gd name="connsiteX6" fmla="*/ 4234525 w 4592963"/>
              <a:gd name="connsiteY6" fmla="*/ 0 h 1918305"/>
              <a:gd name="connsiteX0" fmla="*/ 2694645 w 4592963"/>
              <a:gd name="connsiteY0" fmla="*/ 940731 h 1918305"/>
              <a:gd name="connsiteX1" fmla="*/ 0 w 4592963"/>
              <a:gd name="connsiteY1" fmla="*/ 1801376 h 1918305"/>
              <a:gd name="connsiteX2" fmla="*/ 347146 w 4592963"/>
              <a:gd name="connsiteY2" fmla="*/ 1362926 h 1918305"/>
              <a:gd name="connsiteX3" fmla="*/ 2929828 w 4592963"/>
              <a:gd name="connsiteY3" fmla="*/ 940731 h 1918305"/>
              <a:gd name="connsiteX4" fmla="*/ 2694645 w 4592963"/>
              <a:gd name="connsiteY4" fmla="*/ 940731 h 1918305"/>
              <a:gd name="connsiteX0" fmla="*/ 2812237 w 4592963"/>
              <a:gd name="connsiteY0" fmla="*/ 937510 h 1918305"/>
              <a:gd name="connsiteX1" fmla="*/ 4071770 w 4592963"/>
              <a:gd name="connsiteY1" fmla="*/ 235183 h 1918305"/>
              <a:gd name="connsiteX2" fmla="*/ 3785760 w 4592963"/>
              <a:gd name="connsiteY2" fmla="*/ 235183 h 1918305"/>
              <a:gd name="connsiteX3" fmla="*/ 4234525 w 4592963"/>
              <a:gd name="connsiteY3" fmla="*/ 0 h 1918305"/>
              <a:gd name="connsiteX4" fmla="*/ 4592963 w 4592963"/>
              <a:gd name="connsiteY4" fmla="*/ 235183 h 1918305"/>
              <a:gd name="connsiteX5" fmla="*/ 4306953 w 4592963"/>
              <a:gd name="connsiteY5" fmla="*/ 235183 h 1918305"/>
              <a:gd name="connsiteX6" fmla="*/ 2929829 w 4592963"/>
              <a:gd name="connsiteY6" fmla="*/ 940731 h 1918305"/>
              <a:gd name="connsiteX7" fmla="*/ 2694645 w 4592963"/>
              <a:gd name="connsiteY7" fmla="*/ 940731 h 1918305"/>
              <a:gd name="connsiteX8" fmla="*/ 249007 w 4592963"/>
              <a:gd name="connsiteY8" fmla="*/ 1502380 h 1918305"/>
              <a:gd name="connsiteX9" fmla="*/ 53333 w 4592963"/>
              <a:gd name="connsiteY9" fmla="*/ 1776520 h 1918305"/>
              <a:gd name="connsiteX10" fmla="*/ 2929828 w 4592963"/>
              <a:gd name="connsiteY10" fmla="*/ 940731 h 1918305"/>
              <a:gd name="connsiteX0" fmla="*/ 4234525 w 4592963"/>
              <a:gd name="connsiteY0" fmla="*/ 0 h 1918305"/>
              <a:gd name="connsiteX1" fmla="*/ 4592963 w 4592963"/>
              <a:gd name="connsiteY1" fmla="*/ 235183 h 1918305"/>
              <a:gd name="connsiteX2" fmla="*/ 4306953 w 4592963"/>
              <a:gd name="connsiteY2" fmla="*/ 235183 h 1918305"/>
              <a:gd name="connsiteX3" fmla="*/ 2812237 w 4592963"/>
              <a:gd name="connsiteY3" fmla="*/ 937511 h 1918305"/>
              <a:gd name="connsiteX4" fmla="*/ 4071770 w 4592963"/>
              <a:gd name="connsiteY4" fmla="*/ 235184 h 1918305"/>
              <a:gd name="connsiteX5" fmla="*/ 3785760 w 4592963"/>
              <a:gd name="connsiteY5" fmla="*/ 235183 h 1918305"/>
              <a:gd name="connsiteX6" fmla="*/ 4234525 w 4592963"/>
              <a:gd name="connsiteY6" fmla="*/ 0 h 1918305"/>
              <a:gd name="connsiteX0" fmla="*/ 2694645 w 4592963"/>
              <a:gd name="connsiteY0" fmla="*/ 940731 h 1918305"/>
              <a:gd name="connsiteX1" fmla="*/ 0 w 4592963"/>
              <a:gd name="connsiteY1" fmla="*/ 1801376 h 1918305"/>
              <a:gd name="connsiteX2" fmla="*/ 347146 w 4592963"/>
              <a:gd name="connsiteY2" fmla="*/ 1362926 h 1918305"/>
              <a:gd name="connsiteX3" fmla="*/ 2929828 w 4592963"/>
              <a:gd name="connsiteY3" fmla="*/ 940731 h 1918305"/>
              <a:gd name="connsiteX4" fmla="*/ 2694645 w 4592963"/>
              <a:gd name="connsiteY4" fmla="*/ 940731 h 1918305"/>
              <a:gd name="connsiteX0" fmla="*/ 2812237 w 4592963"/>
              <a:gd name="connsiteY0" fmla="*/ 937510 h 1918305"/>
              <a:gd name="connsiteX1" fmla="*/ 4071770 w 4592963"/>
              <a:gd name="connsiteY1" fmla="*/ 235183 h 1918305"/>
              <a:gd name="connsiteX2" fmla="*/ 3785760 w 4592963"/>
              <a:gd name="connsiteY2" fmla="*/ 235183 h 1918305"/>
              <a:gd name="connsiteX3" fmla="*/ 4234525 w 4592963"/>
              <a:gd name="connsiteY3" fmla="*/ 0 h 1918305"/>
              <a:gd name="connsiteX4" fmla="*/ 4592963 w 4592963"/>
              <a:gd name="connsiteY4" fmla="*/ 235183 h 1918305"/>
              <a:gd name="connsiteX5" fmla="*/ 4306953 w 4592963"/>
              <a:gd name="connsiteY5" fmla="*/ 235183 h 1918305"/>
              <a:gd name="connsiteX6" fmla="*/ 2929829 w 4592963"/>
              <a:gd name="connsiteY6" fmla="*/ 940731 h 1918305"/>
              <a:gd name="connsiteX7" fmla="*/ 2694645 w 4592963"/>
              <a:gd name="connsiteY7" fmla="*/ 940731 h 1918305"/>
              <a:gd name="connsiteX8" fmla="*/ 124502 w 4592963"/>
              <a:gd name="connsiteY8" fmla="*/ 1651878 h 1918305"/>
              <a:gd name="connsiteX9" fmla="*/ 53333 w 4592963"/>
              <a:gd name="connsiteY9" fmla="*/ 1776520 h 1918305"/>
              <a:gd name="connsiteX10" fmla="*/ 2929828 w 4592963"/>
              <a:gd name="connsiteY10" fmla="*/ 940731 h 1918305"/>
              <a:gd name="connsiteX0" fmla="*/ 4234525 w 4592963"/>
              <a:gd name="connsiteY0" fmla="*/ 0 h 1918305"/>
              <a:gd name="connsiteX1" fmla="*/ 4592963 w 4592963"/>
              <a:gd name="connsiteY1" fmla="*/ 235183 h 1918305"/>
              <a:gd name="connsiteX2" fmla="*/ 4306953 w 4592963"/>
              <a:gd name="connsiteY2" fmla="*/ 235183 h 1918305"/>
              <a:gd name="connsiteX3" fmla="*/ 2812237 w 4592963"/>
              <a:gd name="connsiteY3" fmla="*/ 937511 h 1918305"/>
              <a:gd name="connsiteX4" fmla="*/ 4071770 w 4592963"/>
              <a:gd name="connsiteY4" fmla="*/ 235184 h 1918305"/>
              <a:gd name="connsiteX5" fmla="*/ 3785760 w 4592963"/>
              <a:gd name="connsiteY5" fmla="*/ 235183 h 1918305"/>
              <a:gd name="connsiteX6" fmla="*/ 4234525 w 4592963"/>
              <a:gd name="connsiteY6" fmla="*/ 0 h 1918305"/>
              <a:gd name="connsiteX0" fmla="*/ 2694645 w 4592963"/>
              <a:gd name="connsiteY0" fmla="*/ 940731 h 1918305"/>
              <a:gd name="connsiteX1" fmla="*/ 0 w 4592963"/>
              <a:gd name="connsiteY1" fmla="*/ 1801376 h 1918305"/>
              <a:gd name="connsiteX2" fmla="*/ 160389 w 4592963"/>
              <a:gd name="connsiteY2" fmla="*/ 1587172 h 1918305"/>
              <a:gd name="connsiteX3" fmla="*/ 2929828 w 4592963"/>
              <a:gd name="connsiteY3" fmla="*/ 940731 h 1918305"/>
              <a:gd name="connsiteX4" fmla="*/ 2694645 w 4592963"/>
              <a:gd name="connsiteY4" fmla="*/ 940731 h 1918305"/>
              <a:gd name="connsiteX0" fmla="*/ 2812237 w 4592963"/>
              <a:gd name="connsiteY0" fmla="*/ 937510 h 1918305"/>
              <a:gd name="connsiteX1" fmla="*/ 4071770 w 4592963"/>
              <a:gd name="connsiteY1" fmla="*/ 235183 h 1918305"/>
              <a:gd name="connsiteX2" fmla="*/ 3785760 w 4592963"/>
              <a:gd name="connsiteY2" fmla="*/ 235183 h 1918305"/>
              <a:gd name="connsiteX3" fmla="*/ 4234525 w 4592963"/>
              <a:gd name="connsiteY3" fmla="*/ 0 h 1918305"/>
              <a:gd name="connsiteX4" fmla="*/ 4592963 w 4592963"/>
              <a:gd name="connsiteY4" fmla="*/ 235183 h 1918305"/>
              <a:gd name="connsiteX5" fmla="*/ 4306953 w 4592963"/>
              <a:gd name="connsiteY5" fmla="*/ 235183 h 1918305"/>
              <a:gd name="connsiteX6" fmla="*/ 2929829 w 4592963"/>
              <a:gd name="connsiteY6" fmla="*/ 940731 h 1918305"/>
              <a:gd name="connsiteX7" fmla="*/ 2694645 w 4592963"/>
              <a:gd name="connsiteY7" fmla="*/ 940731 h 1918305"/>
              <a:gd name="connsiteX8" fmla="*/ 124502 w 4592963"/>
              <a:gd name="connsiteY8" fmla="*/ 1651878 h 1918305"/>
              <a:gd name="connsiteX9" fmla="*/ 53333 w 4592963"/>
              <a:gd name="connsiteY9" fmla="*/ 1776520 h 1918305"/>
              <a:gd name="connsiteX10" fmla="*/ 2929828 w 4592963"/>
              <a:gd name="connsiteY10" fmla="*/ 940731 h 1918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92963" h="1918305" stroke="0" extrusionOk="0">
                <a:moveTo>
                  <a:pt x="4234525" y="0"/>
                </a:moveTo>
                <a:lnTo>
                  <a:pt x="4592963" y="235183"/>
                </a:lnTo>
                <a:lnTo>
                  <a:pt x="4306953" y="235183"/>
                </a:lnTo>
                <a:cubicBezTo>
                  <a:pt x="4133775" y="678808"/>
                  <a:pt x="3502577" y="975391"/>
                  <a:pt x="2812237" y="937511"/>
                </a:cubicBezTo>
                <a:cubicBezTo>
                  <a:pt x="3415196" y="904425"/>
                  <a:pt x="3920512" y="622656"/>
                  <a:pt x="4071770" y="235184"/>
                </a:cubicBezTo>
                <a:lnTo>
                  <a:pt x="3785760" y="235183"/>
                </a:lnTo>
                <a:lnTo>
                  <a:pt x="4234525" y="0"/>
                </a:lnTo>
                <a:close/>
              </a:path>
              <a:path w="4592963" h="1918305" fill="darkenLess" stroke="0" extrusionOk="0">
                <a:moveTo>
                  <a:pt x="2694645" y="940731"/>
                </a:moveTo>
                <a:cubicBezTo>
                  <a:pt x="1909137" y="940731"/>
                  <a:pt x="0" y="2320927"/>
                  <a:pt x="0" y="1801376"/>
                </a:cubicBezTo>
                <a:lnTo>
                  <a:pt x="160389" y="1587172"/>
                </a:lnTo>
                <a:cubicBezTo>
                  <a:pt x="160389" y="2106723"/>
                  <a:pt x="2144320" y="940731"/>
                  <a:pt x="2929828" y="940731"/>
                </a:cubicBezTo>
                <a:lnTo>
                  <a:pt x="2694645" y="940731"/>
                </a:lnTo>
                <a:close/>
              </a:path>
              <a:path w="4592963" h="1918305" fill="none" extrusionOk="0">
                <a:moveTo>
                  <a:pt x="2812237" y="937510"/>
                </a:moveTo>
                <a:cubicBezTo>
                  <a:pt x="3415196" y="904424"/>
                  <a:pt x="3920512" y="622655"/>
                  <a:pt x="4071770" y="235183"/>
                </a:cubicBezTo>
                <a:lnTo>
                  <a:pt x="3785760" y="235183"/>
                </a:lnTo>
                <a:lnTo>
                  <a:pt x="4234525" y="0"/>
                </a:lnTo>
                <a:lnTo>
                  <a:pt x="4592963" y="235183"/>
                </a:lnTo>
                <a:lnTo>
                  <a:pt x="4306953" y="235183"/>
                </a:lnTo>
                <a:cubicBezTo>
                  <a:pt x="4144813" y="650533"/>
                  <a:pt x="3578389" y="940731"/>
                  <a:pt x="2929829" y="940731"/>
                </a:cubicBezTo>
                <a:lnTo>
                  <a:pt x="2694645" y="940731"/>
                </a:lnTo>
                <a:cubicBezTo>
                  <a:pt x="1909137" y="940731"/>
                  <a:pt x="124502" y="2171429"/>
                  <a:pt x="124502" y="1651878"/>
                </a:cubicBezTo>
                <a:cubicBezTo>
                  <a:pt x="202896" y="1651878"/>
                  <a:pt x="-25061" y="1776520"/>
                  <a:pt x="53333" y="1776520"/>
                </a:cubicBezTo>
                <a:cubicBezTo>
                  <a:pt x="53333" y="2296071"/>
                  <a:pt x="2144320" y="940731"/>
                  <a:pt x="2929828" y="940731"/>
                </a:cubicBezTo>
              </a:path>
            </a:pathLst>
          </a:cu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62665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100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1500"/>
                            </p:stCondLst>
                            <p:childTnLst>
                              <p:par>
                                <p:cTn id="10" presetID="10" presetClass="entr" presetSubtype="0" fill="hold" grpId="0" nodeType="afterEffect">
                                  <p:stCondLst>
                                    <p:cond delay="100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childTnLst>
                          </p:cTn>
                        </p:par>
                        <p:par>
                          <p:cTn id="13" fill="hold">
                            <p:stCondLst>
                              <p:cond delay="3000"/>
                            </p:stCondLst>
                            <p:childTnLst>
                              <p:par>
                                <p:cTn id="14" presetID="22" presetClass="entr" presetSubtype="8" fill="hold" grpId="1" nodeType="afterEffect">
                                  <p:stCondLst>
                                    <p:cond delay="200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childTnLst>
                          </p:cTn>
                        </p:par>
                        <p:par>
                          <p:cTn id="17" fill="hold">
                            <p:stCondLst>
                              <p:cond delay="5500"/>
                            </p:stCondLst>
                            <p:childTnLst>
                              <p:par>
                                <p:cTn id="18" presetID="22" presetClass="entr" presetSubtype="8" fill="hold" grpId="0" nodeType="afterEffect">
                                  <p:stCondLst>
                                    <p:cond delay="2000"/>
                                  </p:stCondLst>
                                  <p:childTnLst>
                                    <p:set>
                                      <p:cBhvr>
                                        <p:cTn id="19" dur="1" fill="hold">
                                          <p:stCondLst>
                                            <p:cond delay="0"/>
                                          </p:stCondLst>
                                        </p:cTn>
                                        <p:tgtEl>
                                          <p:spTgt spid="4"/>
                                        </p:tgtEl>
                                        <p:attrNameLst>
                                          <p:attrName>style.visibility</p:attrName>
                                        </p:attrNameLst>
                                      </p:cBhvr>
                                      <p:to>
                                        <p:strVal val="visible"/>
                                      </p:to>
                                    </p:set>
                                    <p:animEffect transition="in" filter="wipe(left)">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4" grpId="0" animBg="1"/>
      <p:bldP spid="8"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 Developer unlock</a:t>
            </a:r>
          </a:p>
        </p:txBody>
      </p:sp>
      <p:pic>
        <p:nvPicPr>
          <p:cNvPr id="4" name="Picture 3"/>
          <p:cNvPicPr>
            <a:picLocks noChangeAspect="1"/>
          </p:cNvPicPr>
          <p:nvPr/>
        </p:nvPicPr>
        <p:blipFill>
          <a:blip r:embed="rId3"/>
          <a:stretch>
            <a:fillRect/>
          </a:stretch>
        </p:blipFill>
        <p:spPr>
          <a:xfrm>
            <a:off x="642229" y="1189176"/>
            <a:ext cx="9221618" cy="5392692"/>
          </a:xfrm>
          <a:prstGeom prst="rect">
            <a:avLst/>
          </a:prstGeom>
        </p:spPr>
      </p:pic>
      <p:sp>
        <p:nvSpPr>
          <p:cNvPr id="5" name="Flowchart: Terminator 4"/>
          <p:cNvSpPr/>
          <p:nvPr/>
        </p:nvSpPr>
        <p:spPr bwMode="auto">
          <a:xfrm>
            <a:off x="797667" y="4902740"/>
            <a:ext cx="1848255" cy="544749"/>
          </a:xfrm>
          <a:prstGeom prst="flowChartTerminator">
            <a:avLst/>
          </a:pr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Flowchart: Terminator 10"/>
          <p:cNvSpPr/>
          <p:nvPr/>
        </p:nvSpPr>
        <p:spPr bwMode="auto">
          <a:xfrm>
            <a:off x="4484449" y="4902739"/>
            <a:ext cx="1848255" cy="544749"/>
          </a:xfrm>
          <a:prstGeom prst="flowChartTerminator">
            <a:avLst/>
          </a:pr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Arrow: Curved Right 5"/>
          <p:cNvSpPr/>
          <p:nvPr/>
        </p:nvSpPr>
        <p:spPr bwMode="auto">
          <a:xfrm rot="16200000">
            <a:off x="2913432" y="4255851"/>
            <a:ext cx="797672" cy="3180946"/>
          </a:xfrm>
          <a:prstGeom prst="curvedRightArrow">
            <a:avLst>
              <a:gd name="adj1" fmla="val 13045"/>
              <a:gd name="adj2" fmla="val 76594"/>
              <a:gd name="adj3" fmla="val 25000"/>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1286799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100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500"/>
                                        <p:tgtEl>
                                          <p:spTgt spid="5"/>
                                        </p:tgtEl>
                                      </p:cBhvr>
                                    </p:animEffect>
                                  </p:childTnLst>
                                </p:cTn>
                              </p:par>
                            </p:childTnLst>
                          </p:cTn>
                        </p:par>
                        <p:par>
                          <p:cTn id="14" fill="hold">
                            <p:stCondLst>
                              <p:cond delay="2500"/>
                            </p:stCondLst>
                            <p:childTnLst>
                              <p:par>
                                <p:cTn id="15" presetID="22" presetClass="entr" presetSubtype="8"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par>
                          <p:cTn id="18" fill="hold">
                            <p:stCondLst>
                              <p:cond delay="3000"/>
                            </p:stCondLst>
                            <p:childTnLst>
                              <p:par>
                                <p:cTn id="19" presetID="22" presetClass="entr" presetSubtype="8" fill="hold" grpId="0" nodeType="afterEffect">
                                  <p:stCondLst>
                                    <p:cond delay="1000"/>
                                  </p:stCondLst>
                                  <p:childTnLst>
                                    <p:set>
                                      <p:cBhvr>
                                        <p:cTn id="20" dur="1" fill="hold">
                                          <p:stCondLst>
                                            <p:cond delay="0"/>
                                          </p:stCondLst>
                                        </p:cTn>
                                        <p:tgtEl>
                                          <p:spTgt spid="11"/>
                                        </p:tgtEl>
                                        <p:attrNameLst>
                                          <p:attrName>style.visibility</p:attrName>
                                        </p:attrNameLst>
                                      </p:cBhvr>
                                      <p:to>
                                        <p:strVal val="visible"/>
                                      </p:to>
                                    </p:set>
                                    <p:animEffect transition="in" filter="wipe(left)">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9241" y="216812"/>
            <a:ext cx="11802925" cy="899537"/>
          </a:xfrm>
        </p:spPr>
        <p:txBody>
          <a:bodyPr/>
          <a:lstStyle/>
          <a:p>
            <a:r>
              <a:rPr lang="en-US" dirty="0"/>
              <a:t>Project Templates</a:t>
            </a:r>
          </a:p>
        </p:txBody>
      </p:sp>
      <p:pic>
        <p:nvPicPr>
          <p:cNvPr id="4" name="Picture 3"/>
          <p:cNvPicPr>
            <a:picLocks noChangeAspect="1"/>
          </p:cNvPicPr>
          <p:nvPr/>
        </p:nvPicPr>
        <p:blipFill>
          <a:blip r:embed="rId3"/>
          <a:stretch>
            <a:fillRect/>
          </a:stretch>
        </p:blipFill>
        <p:spPr>
          <a:xfrm>
            <a:off x="1948237" y="1458246"/>
            <a:ext cx="8479718" cy="4721327"/>
          </a:xfrm>
          <a:prstGeom prst="rect">
            <a:avLst/>
          </a:prstGeom>
        </p:spPr>
      </p:pic>
    </p:spTree>
    <p:extLst>
      <p:ext uri="{BB962C8B-B14F-4D97-AF65-F5344CB8AC3E}">
        <p14:creationId xmlns:p14="http://schemas.microsoft.com/office/powerpoint/2010/main" val="895372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9241" y="216812"/>
            <a:ext cx="11802925" cy="899537"/>
          </a:xfrm>
        </p:spPr>
        <p:txBody>
          <a:bodyPr/>
          <a:lstStyle/>
          <a:p>
            <a:r>
              <a:rPr lang="en-US" dirty="0"/>
              <a:t>Project Properties</a:t>
            </a:r>
          </a:p>
        </p:txBody>
      </p:sp>
      <p:sp>
        <p:nvSpPr>
          <p:cNvPr id="4" name="Text Placeholder 1"/>
          <p:cNvSpPr>
            <a:spLocks noGrp="1"/>
          </p:cNvSpPr>
          <p:nvPr>
            <p:ph type="body" sz="quarter" idx="10"/>
          </p:nvPr>
        </p:nvSpPr>
        <p:spPr>
          <a:xfrm>
            <a:off x="269240" y="1384358"/>
            <a:ext cx="6050866" cy="5107426"/>
          </a:xfrm>
        </p:spPr>
        <p:txBody>
          <a:bodyPr/>
          <a:lstStyle/>
          <a:p>
            <a:pPr marL="0" indent="0">
              <a:buNone/>
            </a:pPr>
            <a:r>
              <a:rPr lang="en-US" sz="2353" b="1" dirty="0"/>
              <a:t>Target version </a:t>
            </a:r>
            <a:r>
              <a:rPr lang="en-US" sz="1961" b="1" dirty="0"/>
              <a:t>(TargetPlatformVersion)</a:t>
            </a:r>
          </a:p>
          <a:p>
            <a:pPr lvl="1"/>
            <a:endParaRPr lang="en-US" sz="1961" dirty="0">
              <a:latin typeface="+mj-lt"/>
            </a:endParaRPr>
          </a:p>
          <a:p>
            <a:pPr lvl="1"/>
            <a:r>
              <a:rPr lang="en-US" sz="1961" dirty="0">
                <a:latin typeface="+mj-lt"/>
              </a:rPr>
              <a:t>Defines the version of Universal Windows SDK being targeted by project</a:t>
            </a:r>
          </a:p>
          <a:p>
            <a:pPr lvl="1"/>
            <a:endParaRPr lang="en-US" sz="1961" dirty="0">
              <a:latin typeface="+mj-lt"/>
            </a:endParaRPr>
          </a:p>
          <a:p>
            <a:pPr lvl="1"/>
            <a:r>
              <a:rPr lang="en-US" sz="1961" dirty="0">
                <a:latin typeface="+mj-lt"/>
              </a:rPr>
              <a:t>Defines the available API surface for the application</a:t>
            </a:r>
          </a:p>
          <a:p>
            <a:pPr marL="336145" lvl="1" indent="0">
              <a:buNone/>
            </a:pPr>
            <a:endParaRPr lang="en-US" sz="1961" dirty="0">
              <a:latin typeface="+mj-lt"/>
            </a:endParaRPr>
          </a:p>
          <a:p>
            <a:pPr lvl="1"/>
            <a:r>
              <a:rPr lang="en-US" sz="1961" dirty="0">
                <a:latin typeface="+mj-lt"/>
              </a:rPr>
              <a:t>Is stamped as </a:t>
            </a:r>
            <a:r>
              <a:rPr lang="en-US" sz="1765" b="1" dirty="0">
                <a:latin typeface="+mj-lt"/>
              </a:rPr>
              <a:t>TargetDeviceFamily.MaxVersionTested</a:t>
            </a:r>
            <a:r>
              <a:rPr lang="en-US" sz="1961" dirty="0">
                <a:latin typeface="+mj-lt"/>
              </a:rPr>
              <a:t> property in the AppX manifest file as part of the build process</a:t>
            </a:r>
          </a:p>
          <a:p>
            <a:pPr marL="336145" lvl="1" indent="0">
              <a:buNone/>
            </a:pPr>
            <a:endParaRPr lang="en-US" sz="1961" dirty="0">
              <a:latin typeface="+mj-lt"/>
            </a:endParaRPr>
          </a:p>
          <a:p>
            <a:pPr marL="448193" lvl="2" indent="0">
              <a:buNone/>
            </a:pPr>
            <a:r>
              <a:rPr lang="en-US" sz="1568" dirty="0">
                <a:solidFill>
                  <a:srgbClr val="0000FF"/>
                </a:solidFill>
                <a:highlight>
                  <a:srgbClr val="FFFFFF"/>
                </a:highlight>
                <a:latin typeface="Consolas" panose="020B0609020204030204" pitchFamily="49" charset="0"/>
              </a:rPr>
              <a:t>&lt;</a:t>
            </a:r>
            <a:r>
              <a:rPr lang="en-US" sz="1568" dirty="0">
                <a:solidFill>
                  <a:srgbClr val="A31515"/>
                </a:solidFill>
                <a:highlight>
                  <a:srgbClr val="FFFFFF"/>
                </a:highlight>
                <a:latin typeface="Consolas" panose="020B0609020204030204" pitchFamily="49" charset="0"/>
              </a:rPr>
              <a:t>Dependencies</a:t>
            </a:r>
            <a:r>
              <a:rPr lang="en-US" sz="1568" dirty="0">
                <a:solidFill>
                  <a:srgbClr val="0000FF"/>
                </a:solidFill>
                <a:highlight>
                  <a:srgbClr val="FFFFFF"/>
                </a:highlight>
                <a:latin typeface="Consolas" panose="020B0609020204030204" pitchFamily="49" charset="0"/>
              </a:rPr>
              <a:t>&gt;</a:t>
            </a:r>
          </a:p>
          <a:p>
            <a:pPr marL="448193" lvl="2" indent="0">
              <a:buNone/>
            </a:pPr>
            <a:r>
              <a:rPr lang="en-US" sz="1568" dirty="0">
                <a:solidFill>
                  <a:srgbClr val="0000FF"/>
                </a:solidFill>
                <a:highlight>
                  <a:srgbClr val="FFFFFF"/>
                </a:highlight>
                <a:latin typeface="Consolas" panose="020B0609020204030204" pitchFamily="49" charset="0"/>
              </a:rPr>
              <a:t>  &lt;</a:t>
            </a:r>
            <a:r>
              <a:rPr lang="en-US" sz="1568" dirty="0">
                <a:solidFill>
                  <a:srgbClr val="A31515"/>
                </a:solidFill>
                <a:highlight>
                  <a:srgbClr val="FFFFFF"/>
                </a:highlight>
                <a:latin typeface="Consolas" panose="020B0609020204030204" pitchFamily="49" charset="0"/>
              </a:rPr>
              <a:t>TargetDeviceFamily</a:t>
            </a:r>
            <a:r>
              <a:rPr lang="en-US" sz="1568" dirty="0">
                <a:solidFill>
                  <a:srgbClr val="0000FF"/>
                </a:solidFill>
                <a:highlight>
                  <a:srgbClr val="FFFFFF"/>
                </a:highlight>
                <a:latin typeface="Consolas" panose="020B0609020204030204" pitchFamily="49" charset="0"/>
              </a:rPr>
              <a:t> </a:t>
            </a:r>
          </a:p>
          <a:p>
            <a:pPr marL="448193" lvl="2" indent="0">
              <a:buNone/>
            </a:pPr>
            <a:r>
              <a:rPr lang="en-US" sz="1568" dirty="0">
                <a:solidFill>
                  <a:srgbClr val="0000FF"/>
                </a:solidFill>
                <a:highlight>
                  <a:srgbClr val="FFFFFF"/>
                </a:highlight>
                <a:latin typeface="Consolas" panose="020B0609020204030204" pitchFamily="49" charset="0"/>
              </a:rPr>
              <a:t>	</a:t>
            </a:r>
            <a:r>
              <a:rPr lang="en-US" sz="1568" dirty="0">
                <a:solidFill>
                  <a:srgbClr val="FF0000"/>
                </a:solidFill>
                <a:highlight>
                  <a:srgbClr val="FFFFFF"/>
                </a:highlight>
                <a:latin typeface="Consolas" panose="020B0609020204030204" pitchFamily="49" charset="0"/>
              </a:rPr>
              <a:t>Name</a:t>
            </a:r>
            <a:r>
              <a:rPr lang="en-US" sz="1568" dirty="0">
                <a:solidFill>
                  <a:srgbClr val="0000FF"/>
                </a:solidFill>
                <a:highlight>
                  <a:srgbClr val="FFFFFF"/>
                </a:highlight>
                <a:latin typeface="Consolas" panose="020B0609020204030204" pitchFamily="49" charset="0"/>
              </a:rPr>
              <a:t>=</a:t>
            </a:r>
            <a:r>
              <a:rPr lang="en-US" sz="1568" dirty="0">
                <a:solidFill>
                  <a:srgbClr val="000000"/>
                </a:solidFill>
                <a:highlight>
                  <a:srgbClr val="FFFFFF"/>
                </a:highlight>
                <a:latin typeface="Consolas" panose="020B0609020204030204" pitchFamily="49" charset="0"/>
              </a:rPr>
              <a:t>"</a:t>
            </a:r>
            <a:r>
              <a:rPr lang="en-US" sz="1568" dirty="0">
                <a:solidFill>
                  <a:srgbClr val="0000FF"/>
                </a:solidFill>
                <a:highlight>
                  <a:srgbClr val="FFFFFF"/>
                </a:highlight>
                <a:latin typeface="Consolas" panose="020B0609020204030204" pitchFamily="49" charset="0"/>
              </a:rPr>
              <a:t>Windows.Universal</a:t>
            </a:r>
            <a:r>
              <a:rPr lang="en-US" sz="1568" dirty="0">
                <a:solidFill>
                  <a:srgbClr val="000000"/>
                </a:solidFill>
                <a:highlight>
                  <a:srgbClr val="FFFFFF"/>
                </a:highlight>
                <a:latin typeface="Consolas" panose="020B0609020204030204" pitchFamily="49" charset="0"/>
              </a:rPr>
              <a:t>"</a:t>
            </a:r>
            <a:r>
              <a:rPr lang="en-US" sz="1568" dirty="0">
                <a:solidFill>
                  <a:srgbClr val="0000FF"/>
                </a:solidFill>
                <a:highlight>
                  <a:srgbClr val="FFFFFF"/>
                </a:highlight>
                <a:latin typeface="Consolas" panose="020B0609020204030204" pitchFamily="49" charset="0"/>
              </a:rPr>
              <a:t> 	</a:t>
            </a:r>
            <a:r>
              <a:rPr lang="en-US" sz="1568" dirty="0">
                <a:solidFill>
                  <a:srgbClr val="FF0000"/>
                </a:solidFill>
                <a:highlight>
                  <a:srgbClr val="FFFFFF"/>
                </a:highlight>
                <a:latin typeface="Consolas" panose="020B0609020204030204" pitchFamily="49" charset="0"/>
              </a:rPr>
              <a:t>MinVersion</a:t>
            </a:r>
            <a:r>
              <a:rPr lang="en-US" sz="1568" dirty="0">
                <a:solidFill>
                  <a:srgbClr val="0000FF"/>
                </a:solidFill>
                <a:highlight>
                  <a:srgbClr val="FFFFFF"/>
                </a:highlight>
                <a:latin typeface="Consolas" panose="020B0609020204030204" pitchFamily="49" charset="0"/>
              </a:rPr>
              <a:t>=</a:t>
            </a:r>
            <a:r>
              <a:rPr lang="en-US" sz="1568" dirty="0">
                <a:solidFill>
                  <a:srgbClr val="000000"/>
                </a:solidFill>
                <a:highlight>
                  <a:srgbClr val="FFFFFF"/>
                </a:highlight>
                <a:latin typeface="Consolas" panose="020B0609020204030204" pitchFamily="49" charset="0"/>
              </a:rPr>
              <a:t>"</a:t>
            </a:r>
            <a:r>
              <a:rPr lang="en-US" sz="1568" dirty="0">
                <a:solidFill>
                  <a:srgbClr val="0000FF"/>
                </a:solidFill>
                <a:highlight>
                  <a:srgbClr val="FFFFFF"/>
                </a:highlight>
                <a:latin typeface="Consolas" panose="020B0609020204030204" pitchFamily="49" charset="0"/>
              </a:rPr>
              <a:t>10.0.10240.0</a:t>
            </a:r>
            <a:r>
              <a:rPr lang="en-US" sz="1568" dirty="0">
                <a:solidFill>
                  <a:srgbClr val="000000"/>
                </a:solidFill>
                <a:highlight>
                  <a:srgbClr val="FFFFFF"/>
                </a:highlight>
                <a:latin typeface="Consolas" panose="020B0609020204030204" pitchFamily="49" charset="0"/>
              </a:rPr>
              <a:t>"</a:t>
            </a:r>
            <a:r>
              <a:rPr lang="en-US" sz="1568" dirty="0">
                <a:solidFill>
                  <a:srgbClr val="0000FF"/>
                </a:solidFill>
                <a:highlight>
                  <a:srgbClr val="FFFFFF"/>
                </a:highlight>
                <a:latin typeface="Consolas" panose="020B0609020204030204" pitchFamily="49" charset="0"/>
              </a:rPr>
              <a:t> 	</a:t>
            </a:r>
            <a:r>
              <a:rPr lang="en-US" sz="1568" dirty="0">
                <a:solidFill>
                  <a:srgbClr val="FF0000"/>
                </a:solidFill>
                <a:highlight>
                  <a:srgbClr val="FFFFFF"/>
                </a:highlight>
                <a:latin typeface="Consolas" panose="020B0609020204030204" pitchFamily="49" charset="0"/>
              </a:rPr>
              <a:t>MaxVersionTested</a:t>
            </a:r>
            <a:r>
              <a:rPr lang="en-US" sz="1568" dirty="0">
                <a:solidFill>
                  <a:srgbClr val="0000FF"/>
                </a:solidFill>
                <a:highlight>
                  <a:srgbClr val="FFFFFF"/>
                </a:highlight>
                <a:latin typeface="Consolas" panose="020B0609020204030204" pitchFamily="49" charset="0"/>
              </a:rPr>
              <a:t>=</a:t>
            </a:r>
            <a:r>
              <a:rPr lang="en-US" sz="1568" dirty="0">
                <a:solidFill>
                  <a:srgbClr val="000000"/>
                </a:solidFill>
                <a:highlight>
                  <a:srgbClr val="FFFFFF"/>
                </a:highlight>
                <a:latin typeface="Consolas" panose="020B0609020204030204" pitchFamily="49" charset="0"/>
              </a:rPr>
              <a:t>"</a:t>
            </a:r>
            <a:r>
              <a:rPr lang="en-US" sz="1568" dirty="0">
                <a:solidFill>
                  <a:srgbClr val="0000FF"/>
                </a:solidFill>
                <a:highlight>
                  <a:srgbClr val="FFFFFF"/>
                </a:highlight>
                <a:latin typeface="Consolas" panose="020B0609020204030204" pitchFamily="49" charset="0"/>
              </a:rPr>
              <a:t>10.0.14393.0</a:t>
            </a:r>
            <a:r>
              <a:rPr lang="en-US" sz="1568" dirty="0">
                <a:solidFill>
                  <a:srgbClr val="000000"/>
                </a:solidFill>
                <a:highlight>
                  <a:srgbClr val="FFFFFF"/>
                </a:highlight>
                <a:latin typeface="Consolas" panose="020B0609020204030204" pitchFamily="49" charset="0"/>
              </a:rPr>
              <a:t>"</a:t>
            </a:r>
            <a:r>
              <a:rPr lang="en-US" sz="1568" dirty="0">
                <a:solidFill>
                  <a:srgbClr val="0000FF"/>
                </a:solidFill>
                <a:highlight>
                  <a:srgbClr val="FFFFFF"/>
                </a:highlight>
                <a:latin typeface="Consolas" panose="020B0609020204030204" pitchFamily="49" charset="0"/>
              </a:rPr>
              <a:t> /&gt;</a:t>
            </a:r>
            <a:endParaRPr lang="en-US" sz="1568" dirty="0">
              <a:solidFill>
                <a:srgbClr val="000000"/>
              </a:solidFill>
              <a:highlight>
                <a:srgbClr val="FFFFFF"/>
              </a:highlight>
              <a:latin typeface="Consolas" panose="020B0609020204030204" pitchFamily="49" charset="0"/>
            </a:endParaRPr>
          </a:p>
          <a:p>
            <a:pPr marL="448193" lvl="2" indent="0">
              <a:buNone/>
            </a:pPr>
            <a:r>
              <a:rPr lang="en-US" sz="1568" dirty="0">
                <a:solidFill>
                  <a:srgbClr val="0000FF"/>
                </a:solidFill>
                <a:highlight>
                  <a:srgbClr val="FFFFFF"/>
                </a:highlight>
                <a:latin typeface="Consolas" panose="020B0609020204030204" pitchFamily="49" charset="0"/>
              </a:rPr>
              <a:t>&lt;/</a:t>
            </a:r>
            <a:r>
              <a:rPr lang="en-US" sz="1568" dirty="0">
                <a:solidFill>
                  <a:srgbClr val="A31515"/>
                </a:solidFill>
                <a:highlight>
                  <a:srgbClr val="FFFFFF"/>
                </a:highlight>
                <a:latin typeface="Consolas" panose="020B0609020204030204" pitchFamily="49" charset="0"/>
              </a:rPr>
              <a:t>Dependencies</a:t>
            </a:r>
            <a:r>
              <a:rPr lang="en-US" sz="1568" dirty="0">
                <a:solidFill>
                  <a:srgbClr val="0000FF"/>
                </a:solidFill>
                <a:highlight>
                  <a:srgbClr val="FFFFFF"/>
                </a:highlight>
                <a:latin typeface="Consolas" panose="020B0609020204030204" pitchFamily="49" charset="0"/>
              </a:rPr>
              <a:t>&gt;</a:t>
            </a:r>
            <a:endParaRPr lang="en-US" sz="13528" dirty="0">
              <a:latin typeface="+mj-lt"/>
            </a:endParaRPr>
          </a:p>
          <a:p>
            <a:pPr marL="0" indent="0">
              <a:buNone/>
            </a:pPr>
            <a:endParaRPr lang="en-US" sz="2745" b="1" dirty="0"/>
          </a:p>
          <a:p>
            <a:pPr marL="0" indent="0">
              <a:buNone/>
            </a:pPr>
            <a:endParaRPr lang="en-US" sz="1961" dirty="0"/>
          </a:p>
        </p:txBody>
      </p:sp>
      <p:pic>
        <p:nvPicPr>
          <p:cNvPr id="2" name="Picture 1"/>
          <p:cNvPicPr>
            <a:picLocks noChangeAspect="1"/>
          </p:cNvPicPr>
          <p:nvPr/>
        </p:nvPicPr>
        <p:blipFill>
          <a:blip r:embed="rId3"/>
          <a:stretch>
            <a:fillRect/>
          </a:stretch>
        </p:blipFill>
        <p:spPr>
          <a:xfrm>
            <a:off x="6105832" y="2115202"/>
            <a:ext cx="5966334" cy="3181350"/>
          </a:xfrm>
          <a:prstGeom prst="rect">
            <a:avLst/>
          </a:prstGeom>
        </p:spPr>
      </p:pic>
      <p:sp>
        <p:nvSpPr>
          <p:cNvPr id="5" name="Rectangle 4"/>
          <p:cNvSpPr/>
          <p:nvPr/>
        </p:nvSpPr>
        <p:spPr bwMode="auto">
          <a:xfrm>
            <a:off x="7517839" y="2561818"/>
            <a:ext cx="4662885" cy="1492485"/>
          </a:xfrm>
          <a:prstGeom prst="rect">
            <a:avLst/>
          </a:prstGeom>
          <a:solidFill>
            <a:srgbClr val="F0F0F0">
              <a:alpha val="70000"/>
            </a:srgbClr>
          </a:solidFill>
          <a:ln>
            <a:solidFill>
              <a:srgbClr val="F0F0F0">
                <a:alpha val="10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kern="0" dirty="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bwMode="auto">
          <a:xfrm>
            <a:off x="7624916" y="4281289"/>
            <a:ext cx="4106150" cy="794037"/>
          </a:xfrm>
          <a:prstGeom prst="rect">
            <a:avLst/>
          </a:prstGeom>
          <a:noFill/>
          <a:ln w="22225">
            <a:solidFill>
              <a:srgbClr val="FF8C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kern="0" dirty="0">
              <a:solidFill>
                <a:srgbClr val="00188F"/>
              </a:solidFill>
              <a:ea typeface="Segoe UI" pitchFamily="34" charset="0"/>
              <a:cs typeface="Segoe UI" pitchFamily="34" charset="0"/>
            </a:endParaRPr>
          </a:p>
        </p:txBody>
      </p:sp>
    </p:spTree>
    <p:extLst>
      <p:ext uri="{BB962C8B-B14F-4D97-AF65-F5344CB8AC3E}">
        <p14:creationId xmlns:p14="http://schemas.microsoft.com/office/powerpoint/2010/main" val="865490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9241" y="216812"/>
            <a:ext cx="11802925" cy="899537"/>
          </a:xfrm>
        </p:spPr>
        <p:txBody>
          <a:bodyPr/>
          <a:lstStyle/>
          <a:p>
            <a:r>
              <a:rPr lang="en-US" dirty="0"/>
              <a:t>Project Properties</a:t>
            </a:r>
          </a:p>
        </p:txBody>
      </p:sp>
      <p:sp>
        <p:nvSpPr>
          <p:cNvPr id="4" name="Text Placeholder 1"/>
          <p:cNvSpPr>
            <a:spLocks noGrp="1"/>
          </p:cNvSpPr>
          <p:nvPr>
            <p:ph type="body" sz="quarter" idx="10"/>
          </p:nvPr>
        </p:nvSpPr>
        <p:spPr>
          <a:xfrm>
            <a:off x="269241" y="1384358"/>
            <a:ext cx="5976163" cy="5107426"/>
          </a:xfrm>
        </p:spPr>
        <p:txBody>
          <a:bodyPr/>
          <a:lstStyle/>
          <a:p>
            <a:pPr marL="0" indent="0">
              <a:buNone/>
            </a:pPr>
            <a:r>
              <a:rPr lang="en-US" sz="2353" b="1" dirty="0"/>
              <a:t>Min version (</a:t>
            </a:r>
            <a:r>
              <a:rPr lang="en-US" sz="1961" b="1" dirty="0"/>
              <a:t>TargetPlatformMinVersion)</a:t>
            </a:r>
          </a:p>
          <a:p>
            <a:pPr lvl="1"/>
            <a:endParaRPr lang="en-US" sz="1961" dirty="0"/>
          </a:p>
          <a:p>
            <a:pPr lvl="1"/>
            <a:r>
              <a:rPr lang="en-US" sz="1961" dirty="0">
                <a:latin typeface="+mj-lt"/>
              </a:rPr>
              <a:t>Defines the minimum version of Universal Windows platform being supported by the project (adaptive application package)</a:t>
            </a:r>
          </a:p>
          <a:p>
            <a:pPr lvl="1"/>
            <a:endParaRPr lang="en-US" sz="1961" dirty="0">
              <a:latin typeface="+mj-lt"/>
            </a:endParaRPr>
          </a:p>
          <a:p>
            <a:pPr lvl="1"/>
            <a:r>
              <a:rPr lang="en-US" sz="1961" dirty="0">
                <a:latin typeface="+mj-lt"/>
              </a:rPr>
              <a:t>Is stamped as </a:t>
            </a:r>
            <a:r>
              <a:rPr lang="en-US" sz="1961" b="1" dirty="0">
                <a:latin typeface="+mj-lt"/>
              </a:rPr>
              <a:t>TargetDeviceFamily.MinVersion</a:t>
            </a:r>
            <a:r>
              <a:rPr lang="en-US" sz="1961" dirty="0">
                <a:latin typeface="+mj-lt"/>
              </a:rPr>
              <a:t> property in the AppX manifest as part of the build process</a:t>
            </a:r>
          </a:p>
          <a:p>
            <a:pPr marL="336145" lvl="1" indent="0">
              <a:buNone/>
            </a:pPr>
            <a:endParaRPr lang="en-US" sz="1961" dirty="0">
              <a:latin typeface="+mj-lt"/>
            </a:endParaRPr>
          </a:p>
          <a:p>
            <a:pPr marL="448193" lvl="2" indent="0">
              <a:buNone/>
            </a:pPr>
            <a:r>
              <a:rPr lang="en-US" sz="1568" dirty="0">
                <a:solidFill>
                  <a:srgbClr val="0000FF"/>
                </a:solidFill>
                <a:highlight>
                  <a:srgbClr val="FFFFFF"/>
                </a:highlight>
                <a:latin typeface="Consolas" panose="020B0609020204030204" pitchFamily="49" charset="0"/>
              </a:rPr>
              <a:t>&lt;</a:t>
            </a:r>
            <a:r>
              <a:rPr lang="en-US" sz="1568" dirty="0">
                <a:solidFill>
                  <a:srgbClr val="A31515"/>
                </a:solidFill>
                <a:highlight>
                  <a:srgbClr val="FFFFFF"/>
                </a:highlight>
                <a:latin typeface="Consolas" panose="020B0609020204030204" pitchFamily="49" charset="0"/>
              </a:rPr>
              <a:t>Dependencies</a:t>
            </a:r>
            <a:r>
              <a:rPr lang="en-US" sz="1568" dirty="0">
                <a:solidFill>
                  <a:srgbClr val="0000FF"/>
                </a:solidFill>
                <a:highlight>
                  <a:srgbClr val="FFFFFF"/>
                </a:highlight>
                <a:latin typeface="Consolas" panose="020B0609020204030204" pitchFamily="49" charset="0"/>
              </a:rPr>
              <a:t>&gt;</a:t>
            </a:r>
          </a:p>
          <a:p>
            <a:pPr marL="448193" lvl="2" indent="0">
              <a:buNone/>
            </a:pPr>
            <a:r>
              <a:rPr lang="en-US" sz="1568" dirty="0">
                <a:solidFill>
                  <a:srgbClr val="0000FF"/>
                </a:solidFill>
                <a:highlight>
                  <a:srgbClr val="FFFFFF"/>
                </a:highlight>
                <a:latin typeface="Consolas" panose="020B0609020204030204" pitchFamily="49" charset="0"/>
              </a:rPr>
              <a:t>  &lt;</a:t>
            </a:r>
            <a:r>
              <a:rPr lang="en-US" sz="1568" dirty="0">
                <a:solidFill>
                  <a:srgbClr val="A31515"/>
                </a:solidFill>
                <a:highlight>
                  <a:srgbClr val="FFFFFF"/>
                </a:highlight>
                <a:latin typeface="Consolas" panose="020B0609020204030204" pitchFamily="49" charset="0"/>
              </a:rPr>
              <a:t>TargetDeviceFamily</a:t>
            </a:r>
            <a:r>
              <a:rPr lang="en-US" sz="1568" dirty="0">
                <a:solidFill>
                  <a:srgbClr val="0000FF"/>
                </a:solidFill>
                <a:highlight>
                  <a:srgbClr val="FFFFFF"/>
                </a:highlight>
                <a:latin typeface="Consolas" panose="020B0609020204030204" pitchFamily="49" charset="0"/>
              </a:rPr>
              <a:t> </a:t>
            </a:r>
          </a:p>
          <a:p>
            <a:pPr marL="448193" lvl="2" indent="0">
              <a:buNone/>
            </a:pPr>
            <a:r>
              <a:rPr lang="en-US" sz="1568" dirty="0">
                <a:solidFill>
                  <a:srgbClr val="0000FF"/>
                </a:solidFill>
                <a:highlight>
                  <a:srgbClr val="FFFFFF"/>
                </a:highlight>
                <a:latin typeface="Consolas" panose="020B0609020204030204" pitchFamily="49" charset="0"/>
              </a:rPr>
              <a:t>	</a:t>
            </a:r>
            <a:r>
              <a:rPr lang="en-US" sz="1568" dirty="0">
                <a:solidFill>
                  <a:srgbClr val="FF0000"/>
                </a:solidFill>
                <a:highlight>
                  <a:srgbClr val="FFFFFF"/>
                </a:highlight>
                <a:latin typeface="Consolas" panose="020B0609020204030204" pitchFamily="49" charset="0"/>
              </a:rPr>
              <a:t>Name</a:t>
            </a:r>
            <a:r>
              <a:rPr lang="en-US" sz="1568" dirty="0">
                <a:solidFill>
                  <a:srgbClr val="0000FF"/>
                </a:solidFill>
                <a:highlight>
                  <a:srgbClr val="FFFFFF"/>
                </a:highlight>
                <a:latin typeface="Consolas" panose="020B0609020204030204" pitchFamily="49" charset="0"/>
              </a:rPr>
              <a:t>=</a:t>
            </a:r>
            <a:r>
              <a:rPr lang="en-US" sz="1568" dirty="0">
                <a:solidFill>
                  <a:srgbClr val="000000"/>
                </a:solidFill>
                <a:highlight>
                  <a:srgbClr val="FFFFFF"/>
                </a:highlight>
                <a:latin typeface="Consolas" panose="020B0609020204030204" pitchFamily="49" charset="0"/>
              </a:rPr>
              <a:t>"</a:t>
            </a:r>
            <a:r>
              <a:rPr lang="en-US" sz="1568" dirty="0">
                <a:solidFill>
                  <a:srgbClr val="0000FF"/>
                </a:solidFill>
                <a:highlight>
                  <a:srgbClr val="FFFFFF"/>
                </a:highlight>
                <a:latin typeface="Consolas" panose="020B0609020204030204" pitchFamily="49" charset="0"/>
              </a:rPr>
              <a:t>Windows.Universal</a:t>
            </a:r>
            <a:r>
              <a:rPr lang="en-US" sz="1568" dirty="0">
                <a:solidFill>
                  <a:srgbClr val="000000"/>
                </a:solidFill>
                <a:highlight>
                  <a:srgbClr val="FFFFFF"/>
                </a:highlight>
                <a:latin typeface="Consolas" panose="020B0609020204030204" pitchFamily="49" charset="0"/>
              </a:rPr>
              <a:t>"</a:t>
            </a:r>
            <a:r>
              <a:rPr lang="en-US" sz="1568" dirty="0">
                <a:solidFill>
                  <a:srgbClr val="0000FF"/>
                </a:solidFill>
                <a:highlight>
                  <a:srgbClr val="FFFFFF"/>
                </a:highlight>
                <a:latin typeface="Consolas" panose="020B0609020204030204" pitchFamily="49" charset="0"/>
              </a:rPr>
              <a:t> 	</a:t>
            </a:r>
            <a:r>
              <a:rPr lang="en-US" sz="1568" dirty="0">
                <a:solidFill>
                  <a:srgbClr val="FF0000"/>
                </a:solidFill>
                <a:highlight>
                  <a:srgbClr val="FFFFFF"/>
                </a:highlight>
                <a:latin typeface="Consolas" panose="020B0609020204030204" pitchFamily="49" charset="0"/>
              </a:rPr>
              <a:t>MinVersion</a:t>
            </a:r>
            <a:r>
              <a:rPr lang="en-US" sz="1568" dirty="0">
                <a:solidFill>
                  <a:srgbClr val="0000FF"/>
                </a:solidFill>
                <a:highlight>
                  <a:srgbClr val="FFFFFF"/>
                </a:highlight>
                <a:latin typeface="Consolas" panose="020B0609020204030204" pitchFamily="49" charset="0"/>
              </a:rPr>
              <a:t>=</a:t>
            </a:r>
            <a:r>
              <a:rPr lang="en-US" sz="1568" dirty="0">
                <a:solidFill>
                  <a:srgbClr val="000000"/>
                </a:solidFill>
                <a:highlight>
                  <a:srgbClr val="FFFFFF"/>
                </a:highlight>
                <a:latin typeface="Consolas" panose="020B0609020204030204" pitchFamily="49" charset="0"/>
              </a:rPr>
              <a:t>"</a:t>
            </a:r>
            <a:r>
              <a:rPr lang="en-US" sz="1568" dirty="0">
                <a:solidFill>
                  <a:srgbClr val="0000FF"/>
                </a:solidFill>
                <a:highlight>
                  <a:srgbClr val="FFFFFF"/>
                </a:highlight>
                <a:latin typeface="Consolas" panose="020B0609020204030204" pitchFamily="49" charset="0"/>
              </a:rPr>
              <a:t>10.0.10240.0</a:t>
            </a:r>
            <a:r>
              <a:rPr lang="en-US" sz="1568" dirty="0">
                <a:solidFill>
                  <a:srgbClr val="000000"/>
                </a:solidFill>
                <a:highlight>
                  <a:srgbClr val="FFFFFF"/>
                </a:highlight>
                <a:latin typeface="Consolas" panose="020B0609020204030204" pitchFamily="49" charset="0"/>
              </a:rPr>
              <a:t>"</a:t>
            </a:r>
            <a:r>
              <a:rPr lang="en-US" sz="1568" dirty="0">
                <a:solidFill>
                  <a:srgbClr val="0000FF"/>
                </a:solidFill>
                <a:highlight>
                  <a:srgbClr val="FFFFFF"/>
                </a:highlight>
                <a:latin typeface="Consolas" panose="020B0609020204030204" pitchFamily="49" charset="0"/>
              </a:rPr>
              <a:t> 	</a:t>
            </a:r>
            <a:r>
              <a:rPr lang="en-US" sz="1568" dirty="0">
                <a:solidFill>
                  <a:srgbClr val="FF0000"/>
                </a:solidFill>
                <a:highlight>
                  <a:srgbClr val="FFFFFF"/>
                </a:highlight>
                <a:latin typeface="Consolas" panose="020B0609020204030204" pitchFamily="49" charset="0"/>
              </a:rPr>
              <a:t>MaxVersionTested</a:t>
            </a:r>
            <a:r>
              <a:rPr lang="en-US" sz="1568" dirty="0">
                <a:solidFill>
                  <a:srgbClr val="0000FF"/>
                </a:solidFill>
                <a:highlight>
                  <a:srgbClr val="FFFFFF"/>
                </a:highlight>
                <a:latin typeface="Consolas" panose="020B0609020204030204" pitchFamily="49" charset="0"/>
              </a:rPr>
              <a:t>=</a:t>
            </a:r>
            <a:r>
              <a:rPr lang="en-US" sz="1568" dirty="0">
                <a:solidFill>
                  <a:srgbClr val="000000"/>
                </a:solidFill>
                <a:highlight>
                  <a:srgbClr val="FFFFFF"/>
                </a:highlight>
                <a:latin typeface="Consolas" panose="020B0609020204030204" pitchFamily="49" charset="0"/>
              </a:rPr>
              <a:t>"</a:t>
            </a:r>
            <a:r>
              <a:rPr lang="en-US" sz="1568" dirty="0">
                <a:solidFill>
                  <a:srgbClr val="0000FF"/>
                </a:solidFill>
                <a:highlight>
                  <a:srgbClr val="FFFFFF"/>
                </a:highlight>
                <a:latin typeface="Consolas" panose="020B0609020204030204" pitchFamily="49" charset="0"/>
              </a:rPr>
              <a:t>10.0.14393.0</a:t>
            </a:r>
            <a:r>
              <a:rPr lang="en-US" sz="1568" dirty="0">
                <a:solidFill>
                  <a:srgbClr val="000000"/>
                </a:solidFill>
                <a:highlight>
                  <a:srgbClr val="FFFFFF"/>
                </a:highlight>
                <a:latin typeface="Consolas" panose="020B0609020204030204" pitchFamily="49" charset="0"/>
              </a:rPr>
              <a:t>"</a:t>
            </a:r>
            <a:r>
              <a:rPr lang="en-US" sz="1568" dirty="0">
                <a:solidFill>
                  <a:srgbClr val="0000FF"/>
                </a:solidFill>
                <a:highlight>
                  <a:srgbClr val="FFFFFF"/>
                </a:highlight>
                <a:latin typeface="Consolas" panose="020B0609020204030204" pitchFamily="49" charset="0"/>
              </a:rPr>
              <a:t> /&gt;</a:t>
            </a:r>
            <a:endParaRPr lang="en-US" sz="1568" dirty="0">
              <a:solidFill>
                <a:srgbClr val="000000"/>
              </a:solidFill>
              <a:highlight>
                <a:srgbClr val="FFFFFF"/>
              </a:highlight>
              <a:latin typeface="Consolas" panose="020B0609020204030204" pitchFamily="49" charset="0"/>
            </a:endParaRPr>
          </a:p>
          <a:p>
            <a:pPr marL="448193" lvl="2" indent="0">
              <a:buNone/>
            </a:pPr>
            <a:r>
              <a:rPr lang="en-US" sz="1568" dirty="0">
                <a:solidFill>
                  <a:srgbClr val="0000FF"/>
                </a:solidFill>
                <a:highlight>
                  <a:srgbClr val="FFFFFF"/>
                </a:highlight>
                <a:latin typeface="Consolas" panose="020B0609020204030204" pitchFamily="49" charset="0"/>
              </a:rPr>
              <a:t>&lt;/</a:t>
            </a:r>
            <a:r>
              <a:rPr lang="en-US" sz="1568" dirty="0">
                <a:solidFill>
                  <a:srgbClr val="A31515"/>
                </a:solidFill>
                <a:highlight>
                  <a:srgbClr val="FFFFFF"/>
                </a:highlight>
                <a:latin typeface="Consolas" panose="020B0609020204030204" pitchFamily="49" charset="0"/>
              </a:rPr>
              <a:t>Dependencies</a:t>
            </a:r>
            <a:r>
              <a:rPr lang="en-US" sz="1568" dirty="0">
                <a:solidFill>
                  <a:srgbClr val="0000FF"/>
                </a:solidFill>
                <a:highlight>
                  <a:srgbClr val="FFFFFF"/>
                </a:highlight>
                <a:latin typeface="Consolas" panose="020B0609020204030204" pitchFamily="49" charset="0"/>
              </a:rPr>
              <a:t>&gt;</a:t>
            </a:r>
            <a:endParaRPr lang="en-US" sz="13528" dirty="0">
              <a:latin typeface="+mj-lt"/>
            </a:endParaRPr>
          </a:p>
          <a:p>
            <a:pPr marL="0" indent="0">
              <a:buNone/>
            </a:pPr>
            <a:endParaRPr lang="en-US" sz="2745" b="1" dirty="0"/>
          </a:p>
          <a:p>
            <a:pPr marL="0" indent="0">
              <a:buNone/>
            </a:pPr>
            <a:endParaRPr lang="en-US" sz="1961" dirty="0"/>
          </a:p>
        </p:txBody>
      </p:sp>
      <p:pic>
        <p:nvPicPr>
          <p:cNvPr id="8" name="Picture 7"/>
          <p:cNvPicPr>
            <a:picLocks noChangeAspect="1"/>
          </p:cNvPicPr>
          <p:nvPr/>
        </p:nvPicPr>
        <p:blipFill>
          <a:blip r:embed="rId3"/>
          <a:stretch>
            <a:fillRect/>
          </a:stretch>
        </p:blipFill>
        <p:spPr>
          <a:xfrm>
            <a:off x="6105832" y="2115202"/>
            <a:ext cx="5966334" cy="3181350"/>
          </a:xfrm>
          <a:prstGeom prst="rect">
            <a:avLst/>
          </a:prstGeom>
        </p:spPr>
      </p:pic>
      <p:sp>
        <p:nvSpPr>
          <p:cNvPr id="9" name="Rectangle 8"/>
          <p:cNvSpPr/>
          <p:nvPr/>
        </p:nvSpPr>
        <p:spPr bwMode="auto">
          <a:xfrm>
            <a:off x="7624916" y="4281289"/>
            <a:ext cx="4106150" cy="794037"/>
          </a:xfrm>
          <a:prstGeom prst="rect">
            <a:avLst/>
          </a:prstGeom>
          <a:noFill/>
          <a:ln w="22225">
            <a:solidFill>
              <a:srgbClr val="FF8C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kern="0" dirty="0">
              <a:solidFill>
                <a:srgbClr val="00188F"/>
              </a:solidFill>
              <a:ea typeface="Segoe UI" pitchFamily="34" charset="0"/>
              <a:cs typeface="Segoe UI" pitchFamily="34" charset="0"/>
            </a:endParaRPr>
          </a:p>
        </p:txBody>
      </p:sp>
      <p:sp>
        <p:nvSpPr>
          <p:cNvPr id="5" name="Rectangle 4"/>
          <p:cNvSpPr/>
          <p:nvPr/>
        </p:nvSpPr>
        <p:spPr bwMode="auto">
          <a:xfrm>
            <a:off x="7517839" y="2561818"/>
            <a:ext cx="4662885" cy="1492485"/>
          </a:xfrm>
          <a:prstGeom prst="rect">
            <a:avLst/>
          </a:prstGeom>
          <a:solidFill>
            <a:srgbClr val="F0F0F0">
              <a:alpha val="70000"/>
            </a:srgbClr>
          </a:solidFill>
          <a:ln>
            <a:solidFill>
              <a:srgbClr val="F0F0F0">
                <a:alpha val="10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kern="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203774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9241" y="289957"/>
            <a:ext cx="11802925" cy="899537"/>
          </a:xfrm>
        </p:spPr>
        <p:txBody>
          <a:bodyPr/>
          <a:lstStyle/>
          <a:p>
            <a:r>
              <a:rPr lang="en-US" dirty="0"/>
              <a:t>App Insights</a:t>
            </a:r>
          </a:p>
        </p:txBody>
      </p:sp>
      <p:sp>
        <p:nvSpPr>
          <p:cNvPr id="4" name="Text Placeholder 1"/>
          <p:cNvSpPr>
            <a:spLocks noGrp="1"/>
          </p:cNvSpPr>
          <p:nvPr>
            <p:ph type="body" sz="quarter" idx="10"/>
          </p:nvPr>
        </p:nvSpPr>
        <p:spPr>
          <a:xfrm>
            <a:off x="403439" y="1262641"/>
            <a:ext cx="11668727" cy="5376993"/>
          </a:xfrm>
        </p:spPr>
        <p:txBody>
          <a:bodyPr/>
          <a:lstStyle/>
          <a:p>
            <a:r>
              <a:rPr lang="en-US" sz="2745" dirty="0"/>
              <a:t>App Insights enable developers to monitor app’s performance and usage statistics</a:t>
            </a:r>
          </a:p>
          <a:p>
            <a:endParaRPr lang="en-US" sz="2745" dirty="0"/>
          </a:p>
          <a:p>
            <a:r>
              <a:rPr lang="en-US" sz="2745" dirty="0"/>
              <a:t>Universal Windows project templates are enabled for App Insights and monitors app </a:t>
            </a:r>
            <a:r>
              <a:rPr lang="en-US" sz="2745" b="1" dirty="0"/>
              <a:t>users, sessions, page view, crashes and real time usage </a:t>
            </a:r>
            <a:r>
              <a:rPr lang="en-US" sz="2745" dirty="0"/>
              <a:t>without writing any additional code</a:t>
            </a:r>
          </a:p>
          <a:p>
            <a:endParaRPr lang="en-US" sz="2745" dirty="0"/>
          </a:p>
          <a:p>
            <a:r>
              <a:rPr lang="en-US" sz="2745" dirty="0"/>
              <a:t>Developers can easily add custom events to collect additional telemetry data for the app</a:t>
            </a:r>
          </a:p>
          <a:p>
            <a:endParaRPr lang="en-US" sz="2745" dirty="0"/>
          </a:p>
          <a:p>
            <a:endParaRPr lang="en-US" sz="2745" dirty="0"/>
          </a:p>
          <a:p>
            <a:pPr marL="0" indent="0">
              <a:buNone/>
            </a:pPr>
            <a:endParaRPr lang="en-US" sz="2745" dirty="0"/>
          </a:p>
          <a:p>
            <a:endParaRPr lang="en-US" sz="2745" dirty="0"/>
          </a:p>
          <a:p>
            <a:endParaRPr lang="en-US" sz="2745" dirty="0"/>
          </a:p>
          <a:p>
            <a:endParaRPr lang="en-US" sz="2745" dirty="0"/>
          </a:p>
          <a:p>
            <a:endParaRPr lang="en-US" sz="2745" dirty="0"/>
          </a:p>
          <a:p>
            <a:endParaRPr lang="en-US" sz="2745" dirty="0"/>
          </a:p>
          <a:p>
            <a:pPr lvl="1"/>
            <a:endParaRPr lang="en-US" sz="784" dirty="0"/>
          </a:p>
          <a:p>
            <a:endParaRPr lang="en-US" sz="2745" dirty="0"/>
          </a:p>
          <a:p>
            <a:endParaRPr lang="en-US" sz="2745" dirty="0"/>
          </a:p>
          <a:p>
            <a:endParaRPr lang="en-US" sz="2745" dirty="0"/>
          </a:p>
          <a:p>
            <a:endParaRPr lang="en-US" sz="2745" dirty="0"/>
          </a:p>
          <a:p>
            <a:endParaRPr lang="en-US" sz="2745" dirty="0"/>
          </a:p>
          <a:p>
            <a:endParaRPr lang="en-US" sz="2745" dirty="0"/>
          </a:p>
          <a:p>
            <a:endParaRPr lang="en-US" sz="2745" dirty="0"/>
          </a:p>
          <a:p>
            <a:endParaRPr lang="en-US" sz="2745" dirty="0"/>
          </a:p>
        </p:txBody>
      </p:sp>
    </p:spTree>
    <p:extLst>
      <p:ext uri="{BB962C8B-B14F-4D97-AF65-F5344CB8AC3E}">
        <p14:creationId xmlns:p14="http://schemas.microsoft.com/office/powerpoint/2010/main" val="2835049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TextBox 38"/>
          <p:cNvSpPr txBox="1"/>
          <p:nvPr/>
        </p:nvSpPr>
        <p:spPr>
          <a:xfrm>
            <a:off x="417443" y="626124"/>
            <a:ext cx="665813" cy="217047"/>
          </a:xfrm>
          <a:prstGeom prst="rect">
            <a:avLst/>
          </a:prstGeom>
          <a:noFill/>
        </p:spPr>
        <p:txBody>
          <a:bodyPr wrap="square" lIns="0" tIns="0" rIns="0" bIns="0" rtlCol="0">
            <a:spAutoFit/>
          </a:bodyPr>
          <a:lstStyle/>
          <a:p>
            <a:pPr algn="ctr" defTabSz="895239">
              <a:lnSpc>
                <a:spcPct val="90000"/>
              </a:lnSpc>
              <a:spcAft>
                <a:spcPts val="587"/>
              </a:spcAft>
            </a:pPr>
            <a:r>
              <a:rPr lang="en-US" sz="1567" dirty="0">
                <a:solidFill>
                  <a:srgbClr val="4F4F4F"/>
                </a:solidFill>
                <a:latin typeface="Segoe Pro Light"/>
                <a:cs typeface="Segoe UI" panose="020B0502040204020203" pitchFamily="34" charset="0"/>
              </a:rPr>
              <a:t>Phone</a:t>
            </a:r>
          </a:p>
        </p:txBody>
      </p:sp>
      <p:sp>
        <p:nvSpPr>
          <p:cNvPr id="40" name="TextBox 39"/>
          <p:cNvSpPr txBox="1"/>
          <p:nvPr/>
        </p:nvSpPr>
        <p:spPr>
          <a:xfrm>
            <a:off x="2598611" y="626124"/>
            <a:ext cx="1164452" cy="217047"/>
          </a:xfrm>
          <a:prstGeom prst="rect">
            <a:avLst/>
          </a:prstGeom>
          <a:noFill/>
        </p:spPr>
        <p:txBody>
          <a:bodyPr wrap="square" lIns="0" tIns="0" rIns="0" bIns="0" rtlCol="0">
            <a:spAutoFit/>
          </a:bodyPr>
          <a:lstStyle/>
          <a:p>
            <a:pPr algn="ctr" defTabSz="895239">
              <a:lnSpc>
                <a:spcPct val="90000"/>
              </a:lnSpc>
              <a:spcAft>
                <a:spcPts val="587"/>
              </a:spcAft>
            </a:pPr>
            <a:r>
              <a:rPr lang="en-US" sz="1567" dirty="0">
                <a:solidFill>
                  <a:srgbClr val="4F4F4F"/>
                </a:solidFill>
                <a:latin typeface="Segoe Pro Light"/>
                <a:cs typeface="Segoe UI" panose="020B0502040204020203" pitchFamily="34" charset="0"/>
              </a:rPr>
              <a:t>Small</a:t>
            </a:r>
            <a:r>
              <a:rPr lang="en-US" sz="1567" dirty="0">
                <a:solidFill>
                  <a:srgbClr val="4F4F4F"/>
                </a:solidFill>
                <a:latin typeface="Segoe UI Light"/>
                <a:cs typeface="Segoe UI" panose="020B0502040204020203" pitchFamily="34" charset="0"/>
              </a:rPr>
              <a:t> </a:t>
            </a:r>
            <a:r>
              <a:rPr lang="en-US" sz="1567" dirty="0">
                <a:solidFill>
                  <a:srgbClr val="4F4F4F"/>
                </a:solidFill>
                <a:latin typeface="Segoe Pro Light"/>
                <a:cs typeface="Segoe UI" panose="020B0502040204020203" pitchFamily="34" charset="0"/>
              </a:rPr>
              <a:t>Tablet</a:t>
            </a:r>
          </a:p>
        </p:txBody>
      </p:sp>
      <p:sp>
        <p:nvSpPr>
          <p:cNvPr id="41" name="TextBox 40"/>
          <p:cNvSpPr txBox="1"/>
          <p:nvPr/>
        </p:nvSpPr>
        <p:spPr>
          <a:xfrm>
            <a:off x="5776080" y="409148"/>
            <a:ext cx="1966929" cy="434093"/>
          </a:xfrm>
          <a:prstGeom prst="rect">
            <a:avLst/>
          </a:prstGeom>
          <a:noFill/>
        </p:spPr>
        <p:txBody>
          <a:bodyPr wrap="square" lIns="0" tIns="0" rIns="0" bIns="0" rtlCol="0">
            <a:spAutoFit/>
          </a:bodyPr>
          <a:lstStyle>
            <a:defPPr>
              <a:defRPr lang="en-US"/>
            </a:defPPr>
            <a:lvl1pPr algn="ctr" defTabSz="914367">
              <a:lnSpc>
                <a:spcPct val="90000"/>
              </a:lnSpc>
              <a:spcAft>
                <a:spcPts val="600"/>
              </a:spcAft>
              <a:defRPr sz="1200">
                <a:gradFill>
                  <a:gsLst>
                    <a:gs pos="2917">
                      <a:srgbClr val="FFFFFF"/>
                    </a:gs>
                    <a:gs pos="30000">
                      <a:srgbClr val="FFFFFF"/>
                    </a:gs>
                  </a:gsLst>
                  <a:lin ang="5400000" scaled="0"/>
                </a:gradFill>
                <a:cs typeface="Segoe UI" panose="020B0502040204020203" pitchFamily="34" charset="0"/>
              </a:defRPr>
            </a:lvl1pPr>
          </a:lstStyle>
          <a:p>
            <a:r>
              <a:rPr lang="en-US" sz="1567" dirty="0">
                <a:solidFill>
                  <a:srgbClr val="4F4F4F"/>
                </a:solidFill>
                <a:latin typeface="Segoe Pro Light"/>
              </a:rPr>
              <a:t>2-in-1s</a:t>
            </a:r>
            <a:br>
              <a:rPr lang="en-US" sz="1567" dirty="0">
                <a:solidFill>
                  <a:srgbClr val="4F4F4F"/>
                </a:solidFill>
                <a:latin typeface="Segoe Pro Light"/>
              </a:rPr>
            </a:br>
            <a:r>
              <a:rPr lang="en-US" sz="1567" dirty="0">
                <a:solidFill>
                  <a:srgbClr val="4F4F4F"/>
                </a:solidFill>
                <a:latin typeface="Segoe Pro Light"/>
              </a:rPr>
              <a:t>(Tablet or Laptop)</a:t>
            </a:r>
          </a:p>
        </p:txBody>
      </p:sp>
      <p:sp>
        <p:nvSpPr>
          <p:cNvPr id="42" name="TextBox 41"/>
          <p:cNvSpPr txBox="1"/>
          <p:nvPr/>
        </p:nvSpPr>
        <p:spPr>
          <a:xfrm>
            <a:off x="9686490" y="409149"/>
            <a:ext cx="1918169" cy="434093"/>
          </a:xfrm>
          <a:prstGeom prst="rect">
            <a:avLst/>
          </a:prstGeom>
          <a:noFill/>
        </p:spPr>
        <p:txBody>
          <a:bodyPr wrap="square" lIns="0" tIns="0" rIns="0" bIns="0" rtlCol="0">
            <a:spAutoFit/>
          </a:bodyPr>
          <a:lstStyle/>
          <a:p>
            <a:pPr algn="ctr" defTabSz="895239">
              <a:lnSpc>
                <a:spcPct val="90000"/>
              </a:lnSpc>
              <a:spcAft>
                <a:spcPts val="587"/>
              </a:spcAft>
            </a:pPr>
            <a:r>
              <a:rPr lang="en-US" sz="1567" dirty="0">
                <a:solidFill>
                  <a:srgbClr val="4F4F4F"/>
                </a:solidFill>
                <a:latin typeface="Segoe Pro Light"/>
                <a:cs typeface="Segoe UI" panose="020B0502040204020203" pitchFamily="34" charset="0"/>
              </a:rPr>
              <a:t>Desktops </a:t>
            </a:r>
            <a:br>
              <a:rPr lang="en-US" sz="1567" dirty="0">
                <a:solidFill>
                  <a:srgbClr val="4F4F4F"/>
                </a:solidFill>
                <a:latin typeface="Segoe Pro Light"/>
                <a:cs typeface="Segoe UI" panose="020B0502040204020203" pitchFamily="34" charset="0"/>
              </a:rPr>
            </a:br>
            <a:r>
              <a:rPr lang="en-US" sz="1567" dirty="0">
                <a:solidFill>
                  <a:srgbClr val="4F4F4F"/>
                </a:solidFill>
                <a:latin typeface="Segoe Pro Light"/>
                <a:cs typeface="Segoe UI" panose="020B0502040204020203" pitchFamily="34" charset="0"/>
              </a:rPr>
              <a:t>&amp; All-in-Ones</a:t>
            </a:r>
          </a:p>
        </p:txBody>
      </p:sp>
      <p:sp>
        <p:nvSpPr>
          <p:cNvPr id="44" name="TextBox 43"/>
          <p:cNvSpPr txBox="1"/>
          <p:nvPr/>
        </p:nvSpPr>
        <p:spPr>
          <a:xfrm>
            <a:off x="1476125" y="626124"/>
            <a:ext cx="841011" cy="217047"/>
          </a:xfrm>
          <a:prstGeom prst="rect">
            <a:avLst/>
          </a:prstGeom>
          <a:noFill/>
        </p:spPr>
        <p:txBody>
          <a:bodyPr wrap="square" lIns="0" tIns="0" rIns="0" bIns="0" rtlCol="0">
            <a:spAutoFit/>
          </a:bodyPr>
          <a:lstStyle/>
          <a:p>
            <a:pPr algn="ctr" defTabSz="895239">
              <a:lnSpc>
                <a:spcPct val="90000"/>
              </a:lnSpc>
              <a:spcAft>
                <a:spcPts val="587"/>
              </a:spcAft>
            </a:pPr>
            <a:r>
              <a:rPr lang="en-US" sz="1567" dirty="0">
                <a:solidFill>
                  <a:srgbClr val="4F4F4F"/>
                </a:solidFill>
                <a:latin typeface="Segoe Pro Light"/>
                <a:cs typeface="Segoe UI" panose="020B0502040204020203" pitchFamily="34" charset="0"/>
              </a:rPr>
              <a:t>Phablet</a:t>
            </a:r>
          </a:p>
        </p:txBody>
      </p:sp>
      <p:sp>
        <p:nvSpPr>
          <p:cNvPr id="48" name="TextBox 47"/>
          <p:cNvSpPr txBox="1"/>
          <p:nvPr/>
        </p:nvSpPr>
        <p:spPr>
          <a:xfrm>
            <a:off x="3838905" y="626124"/>
            <a:ext cx="1944260" cy="217047"/>
          </a:xfrm>
          <a:prstGeom prst="rect">
            <a:avLst/>
          </a:prstGeom>
          <a:noFill/>
        </p:spPr>
        <p:txBody>
          <a:bodyPr wrap="square" lIns="0" tIns="0" rIns="0" bIns="0" rtlCol="0">
            <a:spAutoFit/>
          </a:bodyPr>
          <a:lstStyle/>
          <a:p>
            <a:pPr algn="ctr" defTabSz="895239">
              <a:lnSpc>
                <a:spcPct val="90000"/>
              </a:lnSpc>
              <a:spcAft>
                <a:spcPts val="587"/>
              </a:spcAft>
            </a:pPr>
            <a:r>
              <a:rPr lang="en-US" sz="1567" dirty="0">
                <a:solidFill>
                  <a:srgbClr val="4F4F4F"/>
                </a:solidFill>
                <a:latin typeface="Segoe Pro Light"/>
                <a:cs typeface="Segoe UI" panose="020B0502040204020203" pitchFamily="34" charset="0"/>
              </a:rPr>
              <a:t>Large</a:t>
            </a:r>
            <a:r>
              <a:rPr lang="en-US" sz="1567" dirty="0">
                <a:solidFill>
                  <a:srgbClr val="4F4F4F"/>
                </a:solidFill>
                <a:latin typeface="Segoe UI Light"/>
                <a:cs typeface="Segoe UI" panose="020B0502040204020203" pitchFamily="34" charset="0"/>
              </a:rPr>
              <a:t> </a:t>
            </a:r>
            <a:r>
              <a:rPr lang="en-US" sz="1567" dirty="0">
                <a:solidFill>
                  <a:srgbClr val="4F4F4F"/>
                </a:solidFill>
                <a:latin typeface="Segoe Pro Light"/>
                <a:cs typeface="Segoe UI" panose="020B0502040204020203" pitchFamily="34" charset="0"/>
              </a:rPr>
              <a:t>Tablet</a:t>
            </a:r>
          </a:p>
        </p:txBody>
      </p:sp>
      <p:sp>
        <p:nvSpPr>
          <p:cNvPr id="49" name="TextBox 48"/>
          <p:cNvSpPr txBox="1"/>
          <p:nvPr/>
        </p:nvSpPr>
        <p:spPr>
          <a:xfrm>
            <a:off x="8257989" y="409149"/>
            <a:ext cx="953698" cy="434093"/>
          </a:xfrm>
          <a:prstGeom prst="rect">
            <a:avLst/>
          </a:prstGeom>
          <a:noFill/>
        </p:spPr>
        <p:txBody>
          <a:bodyPr wrap="square" lIns="0" tIns="0" rIns="0" bIns="0" rtlCol="0">
            <a:spAutoFit/>
          </a:bodyPr>
          <a:lstStyle/>
          <a:p>
            <a:pPr algn="ctr" defTabSz="895239">
              <a:lnSpc>
                <a:spcPct val="90000"/>
              </a:lnSpc>
              <a:spcAft>
                <a:spcPts val="587"/>
              </a:spcAft>
            </a:pPr>
            <a:r>
              <a:rPr lang="en-US" sz="1567" dirty="0">
                <a:solidFill>
                  <a:srgbClr val="4F4F4F"/>
                </a:solidFill>
                <a:latin typeface="Segoe Pro Light"/>
                <a:cs typeface="Segoe UI" panose="020B0502040204020203" pitchFamily="34" charset="0"/>
              </a:rPr>
              <a:t>Classic </a:t>
            </a:r>
            <a:br>
              <a:rPr lang="en-US" sz="1567" dirty="0">
                <a:solidFill>
                  <a:srgbClr val="4F4F4F"/>
                </a:solidFill>
                <a:latin typeface="Segoe Pro Light"/>
                <a:cs typeface="Segoe UI" panose="020B0502040204020203" pitchFamily="34" charset="0"/>
              </a:rPr>
            </a:br>
            <a:r>
              <a:rPr lang="en-US" sz="1567" dirty="0">
                <a:solidFill>
                  <a:srgbClr val="4F4F4F"/>
                </a:solidFill>
                <a:latin typeface="Segoe Pro Light"/>
                <a:cs typeface="Segoe UI" panose="020B0502040204020203" pitchFamily="34" charset="0"/>
              </a:rPr>
              <a:t>Laptop</a:t>
            </a:r>
          </a:p>
        </p:txBody>
      </p:sp>
      <p:pic>
        <p:nvPicPr>
          <p:cNvPr id="27" name="Picture 26"/>
          <p:cNvPicPr>
            <a:picLocks noChangeAspect="1"/>
          </p:cNvPicPr>
          <p:nvPr/>
        </p:nvPicPr>
        <p:blipFill rotWithShape="1">
          <a:blip r:embed="rId3" cstate="screen">
            <a:extLst>
              <a:ext uri="{28A0092B-C50C-407E-A947-70E740481C1C}">
                <a14:useLocalDpi xmlns:a14="http://schemas.microsoft.com/office/drawing/2010/main"/>
              </a:ext>
            </a:extLst>
          </a:blip>
          <a:srcRect r="10956" b="15432"/>
          <a:stretch/>
        </p:blipFill>
        <p:spPr>
          <a:xfrm>
            <a:off x="6024456" y="931828"/>
            <a:ext cx="1547119" cy="984057"/>
          </a:xfrm>
          <a:prstGeom prst="rect">
            <a:avLst/>
          </a:prstGeom>
        </p:spPr>
      </p:pic>
      <p:pic>
        <p:nvPicPr>
          <p:cNvPr id="29" name="Picture 28"/>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018108" y="931828"/>
            <a:ext cx="1524611" cy="1121617"/>
          </a:xfrm>
          <a:prstGeom prst="rect">
            <a:avLst/>
          </a:prstGeom>
        </p:spPr>
      </p:pic>
      <p:pic>
        <p:nvPicPr>
          <p:cNvPr id="30" name="Picture 29"/>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062428" y="931829"/>
            <a:ext cx="1497214" cy="957235"/>
          </a:xfrm>
          <a:prstGeom prst="rect">
            <a:avLst/>
          </a:prstGeom>
        </p:spPr>
      </p:pic>
      <p:pic>
        <p:nvPicPr>
          <p:cNvPr id="32" name="Picture 31"/>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448396" y="931828"/>
            <a:ext cx="869274" cy="667478"/>
          </a:xfrm>
          <a:prstGeom prst="rect">
            <a:avLst/>
          </a:prstGeom>
        </p:spPr>
      </p:pic>
      <p:pic>
        <p:nvPicPr>
          <p:cNvPr id="36" name="Picture 35"/>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471503" y="931828"/>
            <a:ext cx="595038" cy="579517"/>
          </a:xfrm>
          <a:prstGeom prst="rect">
            <a:avLst/>
          </a:prstGeom>
        </p:spPr>
      </p:pic>
      <p:pic>
        <p:nvPicPr>
          <p:cNvPr id="37" name="Picture 36"/>
          <p:cNvPicPr>
            <a:picLocks noChangeAspect="1"/>
          </p:cNvPicPr>
          <p:nvPr/>
        </p:nvPicPr>
        <p:blipFill rotWithShape="1">
          <a:blip r:embed="rId8" cstate="screen">
            <a:extLst>
              <a:ext uri="{28A0092B-C50C-407E-A947-70E740481C1C}">
                <a14:useLocalDpi xmlns:a14="http://schemas.microsoft.com/office/drawing/2010/main"/>
              </a:ext>
            </a:extLst>
          </a:blip>
          <a:srcRect/>
          <a:stretch/>
        </p:blipFill>
        <p:spPr>
          <a:xfrm>
            <a:off x="2749105" y="931830"/>
            <a:ext cx="852254" cy="848917"/>
          </a:xfrm>
          <a:prstGeom prst="rect">
            <a:avLst/>
          </a:prstGeom>
        </p:spPr>
      </p:pic>
      <p:pic>
        <p:nvPicPr>
          <p:cNvPr id="38" name="Picture 37"/>
          <p:cNvPicPr>
            <a:picLocks noChangeAspect="1"/>
          </p:cNvPicPr>
          <p:nvPr/>
        </p:nvPicPr>
        <p:blipFill rotWithShape="1">
          <a:blip r:embed="rId9" cstate="screen">
            <a:extLst>
              <a:ext uri="{28A0092B-C50C-407E-A947-70E740481C1C}">
                <a14:useLocalDpi xmlns:a14="http://schemas.microsoft.com/office/drawing/2010/main"/>
              </a:ext>
            </a:extLst>
          </a:blip>
          <a:srcRect/>
          <a:stretch/>
        </p:blipFill>
        <p:spPr>
          <a:xfrm>
            <a:off x="8009887" y="931830"/>
            <a:ext cx="1576785" cy="1015810"/>
          </a:xfrm>
          <a:prstGeom prst="rect">
            <a:avLst/>
          </a:prstGeom>
        </p:spPr>
      </p:pic>
      <p:sp>
        <p:nvSpPr>
          <p:cNvPr id="21" name="TextBox 20"/>
          <p:cNvSpPr txBox="1"/>
          <p:nvPr/>
        </p:nvSpPr>
        <p:spPr>
          <a:xfrm>
            <a:off x="5435349" y="4096637"/>
            <a:ext cx="665813" cy="217047"/>
          </a:xfrm>
          <a:prstGeom prst="rect">
            <a:avLst/>
          </a:prstGeom>
          <a:noFill/>
        </p:spPr>
        <p:txBody>
          <a:bodyPr wrap="square" lIns="0" tIns="0" rIns="0" bIns="0" rtlCol="0">
            <a:spAutoFit/>
          </a:bodyPr>
          <a:lstStyle/>
          <a:p>
            <a:pPr algn="ctr" defTabSz="895239">
              <a:lnSpc>
                <a:spcPct val="90000"/>
              </a:lnSpc>
              <a:spcAft>
                <a:spcPts val="587"/>
              </a:spcAft>
            </a:pPr>
            <a:r>
              <a:rPr lang="en-US" sz="1567" dirty="0">
                <a:solidFill>
                  <a:srgbClr val="4F4F4F"/>
                </a:solidFill>
                <a:latin typeface="Segoe Pro Light"/>
                <a:cs typeface="Segoe UI" panose="020B0502040204020203" pitchFamily="34" charset="0"/>
              </a:rPr>
              <a:t>Xbox</a:t>
            </a:r>
          </a:p>
        </p:txBody>
      </p:sp>
      <p:sp>
        <p:nvSpPr>
          <p:cNvPr id="22" name="TextBox 21"/>
          <p:cNvSpPr txBox="1"/>
          <p:nvPr/>
        </p:nvSpPr>
        <p:spPr>
          <a:xfrm>
            <a:off x="9891226" y="4096637"/>
            <a:ext cx="1224701" cy="217047"/>
          </a:xfrm>
          <a:prstGeom prst="rect">
            <a:avLst/>
          </a:prstGeom>
          <a:noFill/>
        </p:spPr>
        <p:txBody>
          <a:bodyPr wrap="square" lIns="0" tIns="0" rIns="0" bIns="0" rtlCol="0">
            <a:spAutoFit/>
          </a:bodyPr>
          <a:lstStyle/>
          <a:p>
            <a:pPr algn="ctr" defTabSz="895239">
              <a:lnSpc>
                <a:spcPct val="90000"/>
              </a:lnSpc>
              <a:spcAft>
                <a:spcPts val="587"/>
              </a:spcAft>
            </a:pPr>
            <a:r>
              <a:rPr lang="en-US" sz="1567" dirty="0">
                <a:solidFill>
                  <a:srgbClr val="4F4F4F"/>
                </a:solidFill>
                <a:latin typeface="Segoe Pro Light"/>
                <a:cs typeface="Segoe UI" panose="020B0502040204020203" pitchFamily="34" charset="0"/>
              </a:rPr>
              <a:t>IoT</a:t>
            </a:r>
          </a:p>
        </p:txBody>
      </p:sp>
      <p:sp>
        <p:nvSpPr>
          <p:cNvPr id="23" name="TextBox 22"/>
          <p:cNvSpPr txBox="1"/>
          <p:nvPr/>
        </p:nvSpPr>
        <p:spPr>
          <a:xfrm>
            <a:off x="2068143" y="4096637"/>
            <a:ext cx="1142345" cy="217047"/>
          </a:xfrm>
          <a:prstGeom prst="rect">
            <a:avLst/>
          </a:prstGeom>
          <a:noFill/>
        </p:spPr>
        <p:txBody>
          <a:bodyPr wrap="square" lIns="0" tIns="0" rIns="0" bIns="0" rtlCol="0">
            <a:spAutoFit/>
          </a:bodyPr>
          <a:lstStyle/>
          <a:p>
            <a:pPr algn="ctr" defTabSz="895239">
              <a:lnSpc>
                <a:spcPct val="90000"/>
              </a:lnSpc>
              <a:spcAft>
                <a:spcPts val="587"/>
              </a:spcAft>
            </a:pPr>
            <a:r>
              <a:rPr lang="en-US" sz="1567" dirty="0">
                <a:solidFill>
                  <a:srgbClr val="4F4F4F"/>
                </a:solidFill>
                <a:latin typeface="Segoe Pro Light"/>
                <a:cs typeface="Segoe UI" panose="020B0502040204020203" pitchFamily="34" charset="0"/>
              </a:rPr>
              <a:t>Surface Hub</a:t>
            </a:r>
          </a:p>
        </p:txBody>
      </p:sp>
      <p:grpSp>
        <p:nvGrpSpPr>
          <p:cNvPr id="24" name="Xbox"/>
          <p:cNvGrpSpPr/>
          <p:nvPr/>
        </p:nvGrpSpPr>
        <p:grpSpPr bwMode="ltGray">
          <a:xfrm>
            <a:off x="4777605" y="4360560"/>
            <a:ext cx="1989467" cy="1431313"/>
            <a:chOff x="8610991" y="1992417"/>
            <a:chExt cx="3186889" cy="2292792"/>
          </a:xfrm>
        </p:grpSpPr>
        <p:pic>
          <p:nvPicPr>
            <p:cNvPr id="33" name="Picture 32"/>
            <p:cNvPicPr>
              <a:picLocks noChangeAspect="1"/>
            </p:cNvPicPr>
            <p:nvPr/>
          </p:nvPicPr>
          <p:blipFill rotWithShape="1">
            <a:blip r:embed="rId10" cstate="screen">
              <a:extLst>
                <a:ext uri="{28A0092B-C50C-407E-A947-70E740481C1C}">
                  <a14:useLocalDpi xmlns:a14="http://schemas.microsoft.com/office/drawing/2010/main"/>
                </a:ext>
              </a:extLst>
            </a:blip>
            <a:srcRect/>
            <a:stretch/>
          </p:blipFill>
          <p:spPr bwMode="ltGray">
            <a:xfrm>
              <a:off x="8610991" y="1992417"/>
              <a:ext cx="3186889" cy="1956172"/>
            </a:xfrm>
            <a:prstGeom prst="rect">
              <a:avLst/>
            </a:prstGeom>
          </p:spPr>
        </p:pic>
        <p:pic>
          <p:nvPicPr>
            <p:cNvPr id="34" name="Picture 33"/>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bwMode="ltGray">
            <a:xfrm>
              <a:off x="9566830" y="3952379"/>
              <a:ext cx="1275210" cy="332830"/>
            </a:xfrm>
            <a:prstGeom prst="rect">
              <a:avLst/>
            </a:prstGeom>
          </p:spPr>
        </p:pic>
        <p:pic>
          <p:nvPicPr>
            <p:cNvPr id="35" name="Picture 2"/>
            <p:cNvPicPr>
              <a:picLocks noChangeAspect="1" noChangeArrowheads="1"/>
            </p:cNvPicPr>
            <p:nvPr/>
          </p:nvPicPr>
          <p:blipFill>
            <a:blip r:embed="rId12" cstate="screen">
              <a:extLst>
                <a:ext uri="{28A0092B-C50C-407E-A947-70E740481C1C}">
                  <a14:useLocalDpi xmlns:a14="http://schemas.microsoft.com/office/drawing/2010/main"/>
                </a:ext>
              </a:extLst>
            </a:blip>
            <a:stretch>
              <a:fillRect/>
            </a:stretch>
          </p:blipFill>
          <p:spPr bwMode="ltGray">
            <a:xfrm>
              <a:off x="8656422" y="2030494"/>
              <a:ext cx="3101655" cy="17318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pic>
        <p:nvPicPr>
          <p:cNvPr id="43" name="PPI"/>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bwMode="ltGray">
          <a:xfrm>
            <a:off x="1204115" y="4367595"/>
            <a:ext cx="2870401" cy="1751195"/>
          </a:xfrm>
          <a:prstGeom prst="rect">
            <a:avLst/>
          </a:prstGeom>
        </p:spPr>
      </p:pic>
      <p:grpSp>
        <p:nvGrpSpPr>
          <p:cNvPr id="45" name="Group 44"/>
          <p:cNvGrpSpPr/>
          <p:nvPr/>
        </p:nvGrpSpPr>
        <p:grpSpPr>
          <a:xfrm>
            <a:off x="9961097" y="4364419"/>
            <a:ext cx="1093301" cy="619641"/>
            <a:chOff x="87532" y="3622341"/>
            <a:chExt cx="1116863" cy="632995"/>
          </a:xfrm>
        </p:grpSpPr>
        <p:sp>
          <p:nvSpPr>
            <p:cNvPr id="47" name="Rectangle 46"/>
            <p:cNvSpPr/>
            <p:nvPr/>
          </p:nvSpPr>
          <p:spPr bwMode="auto">
            <a:xfrm>
              <a:off x="533400" y="3862390"/>
              <a:ext cx="200025" cy="90488"/>
            </a:xfrm>
            <a:prstGeom prst="rect">
              <a:avLst/>
            </a:prstGeom>
            <a:solidFill>
              <a:srgbClr val="3E849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022" tIns="143218" rIns="179022" bIns="143218" numCol="1" spcCol="0" rtlCol="0" fromWordArt="0" anchor="t" anchorCtr="0" forceAA="0" compatLnSpc="1">
              <a:prstTxWarp prst="textNoShape">
                <a:avLst/>
              </a:prstTxWarp>
              <a:noAutofit/>
            </a:bodyPr>
            <a:lstStyle/>
            <a:p>
              <a:pPr algn="ctr" defTabSz="912790">
                <a:lnSpc>
                  <a:spcPct val="90000"/>
                </a:lnSpc>
              </a:pPr>
              <a:endParaRPr lang="en-US" sz="2350" dirty="0" err="1">
                <a:gradFill>
                  <a:gsLst>
                    <a:gs pos="0">
                      <a:srgbClr val="FFFFFF"/>
                    </a:gs>
                    <a:gs pos="100000">
                      <a:srgbClr val="FFFFFF"/>
                    </a:gs>
                  </a:gsLst>
                  <a:lin ang="5400000" scaled="0"/>
                </a:gradFill>
                <a:ea typeface="Segoe UI" pitchFamily="34" charset="0"/>
                <a:cs typeface="Segoe UI" pitchFamily="34" charset="0"/>
              </a:endParaRPr>
            </a:p>
          </p:txBody>
        </p:sp>
        <p:pic>
          <p:nvPicPr>
            <p:cNvPr id="46" name="Picture 45"/>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87532" y="3622341"/>
              <a:ext cx="1116863" cy="632995"/>
            </a:xfrm>
            <a:prstGeom prst="rect">
              <a:avLst/>
            </a:prstGeom>
          </p:spPr>
        </p:pic>
      </p:grpSp>
      <p:pic>
        <p:nvPicPr>
          <p:cNvPr id="53" name="Picture 52" descr="141215_B-hero_01.png"/>
          <p:cNvPicPr>
            <a:picLocks noChangeAspect="1"/>
          </p:cNvPicPr>
          <p:nvPr/>
        </p:nvPicPr>
        <p:blipFill rotWithShape="1">
          <a:blip r:embed="rId15" cstate="screen">
            <a:extLst>
              <a:ext uri="{28A0092B-C50C-407E-A947-70E740481C1C}">
                <a14:useLocalDpi xmlns:a14="http://schemas.microsoft.com/office/drawing/2010/main"/>
              </a:ext>
            </a:extLst>
          </a:blip>
          <a:srcRect/>
          <a:stretch/>
        </p:blipFill>
        <p:spPr>
          <a:xfrm>
            <a:off x="7314942" y="4358953"/>
            <a:ext cx="2195599" cy="866423"/>
          </a:xfrm>
          <a:prstGeom prst="rect">
            <a:avLst/>
          </a:prstGeom>
          <a:noFill/>
          <a:ln>
            <a:noFill/>
          </a:ln>
        </p:spPr>
      </p:pic>
      <p:sp>
        <p:nvSpPr>
          <p:cNvPr id="54" name="TextBox 53"/>
          <p:cNvSpPr txBox="1"/>
          <p:nvPr/>
        </p:nvSpPr>
        <p:spPr>
          <a:xfrm>
            <a:off x="7859020" y="4096637"/>
            <a:ext cx="1107445" cy="217047"/>
          </a:xfrm>
          <a:prstGeom prst="rect">
            <a:avLst/>
          </a:prstGeom>
          <a:noFill/>
        </p:spPr>
        <p:txBody>
          <a:bodyPr wrap="square" lIns="0" tIns="0" rIns="0" bIns="0" rtlCol="0">
            <a:spAutoFit/>
          </a:bodyPr>
          <a:lstStyle/>
          <a:p>
            <a:pPr algn="ctr" defTabSz="895239">
              <a:lnSpc>
                <a:spcPct val="90000"/>
              </a:lnSpc>
              <a:spcAft>
                <a:spcPts val="587"/>
              </a:spcAft>
            </a:pPr>
            <a:r>
              <a:rPr lang="en-US" sz="1567" dirty="0">
                <a:solidFill>
                  <a:srgbClr val="4F4F4F"/>
                </a:solidFill>
                <a:latin typeface="Segoe Pro Light"/>
                <a:cs typeface="Segoe UI" panose="020B0502040204020203" pitchFamily="34" charset="0"/>
              </a:rPr>
              <a:t>Holographic</a:t>
            </a:r>
          </a:p>
        </p:txBody>
      </p:sp>
      <p:sp>
        <p:nvSpPr>
          <p:cNvPr id="56" name="Rectangle 55"/>
          <p:cNvSpPr/>
          <p:nvPr/>
        </p:nvSpPr>
        <p:spPr bwMode="auto">
          <a:xfrm>
            <a:off x="5640" y="2530518"/>
            <a:ext cx="12180722" cy="926349"/>
          </a:xfrm>
          <a:prstGeom prst="rect">
            <a:avLst/>
          </a:prstGeom>
          <a:solidFill>
            <a:schemeClr val="accent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8465" tIns="198772" rIns="248465" bIns="198772" numCol="1" spcCol="0" rtlCol="0" fromWordArt="0" anchor="t" anchorCtr="0" forceAA="0" compatLnSpc="1">
            <a:prstTxWarp prst="textNoShape">
              <a:avLst/>
            </a:prstTxWarp>
            <a:noAutofit/>
          </a:bodyPr>
          <a:lstStyle/>
          <a:p>
            <a:pPr algn="ctr" defTabSz="1266834">
              <a:lnSpc>
                <a:spcPct val="90000"/>
              </a:lnSpc>
            </a:pPr>
            <a:endParaRPr lang="en-US" sz="2398" dirty="0" err="1">
              <a:gradFill>
                <a:gsLst>
                  <a:gs pos="2917">
                    <a:srgbClr val="737373"/>
                  </a:gs>
                  <a:gs pos="81000">
                    <a:srgbClr val="737373"/>
                  </a:gs>
                </a:gsLst>
                <a:lin ang="5400000" scaled="0"/>
              </a:gradFill>
              <a:ea typeface="Segoe UI" pitchFamily="34" charset="0"/>
              <a:cs typeface="Segoe UI" pitchFamily="34" charset="0"/>
            </a:endParaRPr>
          </a:p>
        </p:txBody>
      </p:sp>
      <p:grpSp>
        <p:nvGrpSpPr>
          <p:cNvPr id="2" name="Group 1"/>
          <p:cNvGrpSpPr/>
          <p:nvPr/>
        </p:nvGrpSpPr>
        <p:grpSpPr>
          <a:xfrm>
            <a:off x="5053008" y="1957056"/>
            <a:ext cx="2085987" cy="1974276"/>
            <a:chOff x="5052041" y="2528717"/>
            <a:chExt cx="2087919" cy="1976104"/>
          </a:xfrm>
        </p:grpSpPr>
        <p:sp>
          <p:nvSpPr>
            <p:cNvPr id="57" name="Oval 33"/>
            <p:cNvSpPr/>
            <p:nvPr/>
          </p:nvSpPr>
          <p:spPr>
            <a:xfrm>
              <a:off x="5107948" y="2528717"/>
              <a:ext cx="1976104" cy="1976104"/>
            </a:xfrm>
            <a:prstGeom prst="ellipse">
              <a:avLst/>
            </a:prstGeom>
            <a:solidFill>
              <a:schemeClr val="bg1"/>
            </a:solidFill>
            <a:ln w="28575" cmpd="sng">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532"/>
              <a:endParaRPr lang="en-US" sz="2398" dirty="0" err="1">
                <a:solidFill>
                  <a:srgbClr val="FFFFFF"/>
                </a:solidFill>
              </a:endParaRPr>
            </a:p>
          </p:txBody>
        </p:sp>
        <p:grpSp>
          <p:nvGrpSpPr>
            <p:cNvPr id="58" name="Group 57"/>
            <p:cNvGrpSpPr/>
            <p:nvPr/>
          </p:nvGrpSpPr>
          <p:grpSpPr>
            <a:xfrm>
              <a:off x="5052041" y="2612844"/>
              <a:ext cx="2087919" cy="1807851"/>
              <a:chOff x="5052041" y="2485844"/>
              <a:chExt cx="2087919" cy="1807851"/>
            </a:xfrm>
          </p:grpSpPr>
          <p:sp>
            <p:nvSpPr>
              <p:cNvPr id="63" name="Oval 33"/>
              <p:cNvSpPr/>
              <p:nvPr/>
            </p:nvSpPr>
            <p:spPr>
              <a:xfrm>
                <a:off x="5192075" y="2485844"/>
                <a:ext cx="1807850" cy="1807851"/>
              </a:xfrm>
              <a:prstGeom prst="ellipse">
                <a:avLst/>
              </a:prstGeom>
              <a:solidFill>
                <a:schemeClr val="accent1"/>
              </a:solidFill>
              <a:ln w="88900" cmpd="thickThi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532"/>
                <a:endParaRPr lang="en-US" sz="2398" dirty="0" err="1">
                  <a:solidFill>
                    <a:srgbClr val="FFFFFF"/>
                  </a:solidFill>
                </a:endParaRPr>
              </a:p>
            </p:txBody>
          </p:sp>
          <p:grpSp>
            <p:nvGrpSpPr>
              <p:cNvPr id="64" name="Group 63"/>
              <p:cNvGrpSpPr/>
              <p:nvPr/>
            </p:nvGrpSpPr>
            <p:grpSpPr>
              <a:xfrm>
                <a:off x="5052041" y="2836625"/>
                <a:ext cx="2087919" cy="1066209"/>
                <a:chOff x="5052041" y="2836625"/>
                <a:chExt cx="2087919" cy="1066209"/>
              </a:xfrm>
            </p:grpSpPr>
            <p:sp>
              <p:nvSpPr>
                <p:cNvPr id="65" name="TextBox 35"/>
                <p:cNvSpPr txBox="1"/>
                <p:nvPr/>
              </p:nvSpPr>
              <p:spPr>
                <a:xfrm>
                  <a:off x="5052041" y="3644319"/>
                  <a:ext cx="2087919" cy="258515"/>
                </a:xfrm>
                <a:prstGeom prst="rect">
                  <a:avLst/>
                </a:prstGeom>
                <a:noFill/>
              </p:spPr>
              <p:txBody>
                <a:bodyPr wrap="square" lIns="0" tIns="0" rIns="0" bIns="0" rtlCol="0">
                  <a:spAutoFit/>
                </a:bodyPr>
                <a:lstStyle/>
                <a:p>
                  <a:pPr algn="ctr" defTabSz="913532">
                    <a:lnSpc>
                      <a:spcPct val="90000"/>
                    </a:lnSpc>
                  </a:pPr>
                  <a:r>
                    <a:rPr lang="en-US" sz="1865" dirty="0">
                      <a:solidFill>
                        <a:prstClr val="white"/>
                      </a:solidFill>
                      <a:latin typeface="Segoe UI Light"/>
                      <a:cs typeface="Segoe UI Semibold" panose="020B0702040204020203" pitchFamily="34" charset="0"/>
                    </a:rPr>
                    <a:t>Windows 10</a:t>
                  </a:r>
                </a:p>
              </p:txBody>
            </p:sp>
            <p:sp>
              <p:nvSpPr>
                <p:cNvPr id="66" name="Freeform 5"/>
                <p:cNvSpPr>
                  <a:spLocks noEditPoints="1"/>
                </p:cNvSpPr>
                <p:nvPr/>
              </p:nvSpPr>
              <p:spPr bwMode="auto">
                <a:xfrm>
                  <a:off x="5695158" y="2836625"/>
                  <a:ext cx="750884" cy="745537"/>
                </a:xfrm>
                <a:custGeom>
                  <a:avLst/>
                  <a:gdLst>
                    <a:gd name="T0" fmla="*/ 0 w 281"/>
                    <a:gd name="T1" fmla="*/ 240 h 279"/>
                    <a:gd name="T2" fmla="*/ 119 w 281"/>
                    <a:gd name="T3" fmla="*/ 257 h 279"/>
                    <a:gd name="T4" fmla="*/ 119 w 281"/>
                    <a:gd name="T5" fmla="*/ 140 h 279"/>
                    <a:gd name="T6" fmla="*/ 0 w 281"/>
                    <a:gd name="T7" fmla="*/ 140 h 279"/>
                    <a:gd name="T8" fmla="*/ 0 w 281"/>
                    <a:gd name="T9" fmla="*/ 240 h 279"/>
                    <a:gd name="T10" fmla="*/ 0 w 281"/>
                    <a:gd name="T11" fmla="*/ 136 h 279"/>
                    <a:gd name="T12" fmla="*/ 119 w 281"/>
                    <a:gd name="T13" fmla="*/ 136 h 279"/>
                    <a:gd name="T14" fmla="*/ 119 w 281"/>
                    <a:gd name="T15" fmla="*/ 21 h 279"/>
                    <a:gd name="T16" fmla="*/ 0 w 281"/>
                    <a:gd name="T17" fmla="*/ 38 h 279"/>
                    <a:gd name="T18" fmla="*/ 0 w 281"/>
                    <a:gd name="T19" fmla="*/ 136 h 279"/>
                    <a:gd name="T20" fmla="*/ 126 w 281"/>
                    <a:gd name="T21" fmla="*/ 19 h 279"/>
                    <a:gd name="T22" fmla="*/ 126 w 281"/>
                    <a:gd name="T23" fmla="*/ 136 h 279"/>
                    <a:gd name="T24" fmla="*/ 281 w 281"/>
                    <a:gd name="T25" fmla="*/ 136 h 279"/>
                    <a:gd name="T26" fmla="*/ 281 w 281"/>
                    <a:gd name="T27" fmla="*/ 0 h 279"/>
                    <a:gd name="T28" fmla="*/ 126 w 281"/>
                    <a:gd name="T29" fmla="*/ 19 h 279"/>
                    <a:gd name="T30" fmla="*/ 126 w 281"/>
                    <a:gd name="T31" fmla="*/ 257 h 279"/>
                    <a:gd name="T32" fmla="*/ 281 w 281"/>
                    <a:gd name="T33" fmla="*/ 279 h 279"/>
                    <a:gd name="T34" fmla="*/ 281 w 281"/>
                    <a:gd name="T35" fmla="*/ 140 h 279"/>
                    <a:gd name="T36" fmla="*/ 126 w 281"/>
                    <a:gd name="T37" fmla="*/ 140 h 279"/>
                    <a:gd name="T38" fmla="*/ 126 w 281"/>
                    <a:gd name="T39" fmla="*/ 257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1" h="279">
                      <a:moveTo>
                        <a:pt x="0" y="240"/>
                      </a:moveTo>
                      <a:lnTo>
                        <a:pt x="119" y="257"/>
                      </a:lnTo>
                      <a:lnTo>
                        <a:pt x="119" y="140"/>
                      </a:lnTo>
                      <a:lnTo>
                        <a:pt x="0" y="140"/>
                      </a:lnTo>
                      <a:lnTo>
                        <a:pt x="0" y="240"/>
                      </a:lnTo>
                      <a:close/>
                      <a:moveTo>
                        <a:pt x="0" y="136"/>
                      </a:moveTo>
                      <a:lnTo>
                        <a:pt x="119" y="136"/>
                      </a:lnTo>
                      <a:lnTo>
                        <a:pt x="119" y="21"/>
                      </a:lnTo>
                      <a:lnTo>
                        <a:pt x="0" y="38"/>
                      </a:lnTo>
                      <a:lnTo>
                        <a:pt x="0" y="136"/>
                      </a:lnTo>
                      <a:close/>
                      <a:moveTo>
                        <a:pt x="126" y="19"/>
                      </a:moveTo>
                      <a:lnTo>
                        <a:pt x="126" y="136"/>
                      </a:lnTo>
                      <a:lnTo>
                        <a:pt x="281" y="136"/>
                      </a:lnTo>
                      <a:lnTo>
                        <a:pt x="281" y="0"/>
                      </a:lnTo>
                      <a:lnTo>
                        <a:pt x="126" y="19"/>
                      </a:lnTo>
                      <a:close/>
                      <a:moveTo>
                        <a:pt x="126" y="257"/>
                      </a:moveTo>
                      <a:lnTo>
                        <a:pt x="281" y="279"/>
                      </a:lnTo>
                      <a:lnTo>
                        <a:pt x="281" y="140"/>
                      </a:lnTo>
                      <a:lnTo>
                        <a:pt x="126" y="140"/>
                      </a:lnTo>
                      <a:lnTo>
                        <a:pt x="126" y="257"/>
                      </a:lnTo>
                      <a:close/>
                    </a:path>
                  </a:pathLst>
                </a:custGeom>
                <a:solidFill>
                  <a:schemeClr val="bg1"/>
                </a:solidFill>
                <a:ln>
                  <a:noFill/>
                </a:ln>
                <a:extLst/>
              </p:spPr>
              <p:txBody>
                <a:bodyPr vert="horz" wrap="square" lIns="121807" tIns="60904" rIns="121807" bIns="60904" numCol="1" anchor="t" anchorCtr="0" compatLnSpc="1">
                  <a:prstTxWarp prst="textNoShape">
                    <a:avLst/>
                  </a:prstTxWarp>
                </a:bodyPr>
                <a:lstStyle/>
                <a:p>
                  <a:pPr defTabSz="913532"/>
                  <a:endParaRPr lang="en-US" sz="1865">
                    <a:solidFill>
                      <a:srgbClr val="737373"/>
                    </a:solidFill>
                    <a:latin typeface="Segoe UI Light"/>
                  </a:endParaRPr>
                </a:p>
              </p:txBody>
            </p:sp>
          </p:grpSp>
        </p:grpSp>
      </p:grpSp>
    </p:spTree>
    <p:extLst>
      <p:ext uri="{BB962C8B-B14F-4D97-AF65-F5344CB8AC3E}">
        <p14:creationId xmlns:p14="http://schemas.microsoft.com/office/powerpoint/2010/main" val="24511673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par>
                                <p:cTn id="8" presetID="42" presetClass="path" presetSubtype="0" decel="100000" fill="hold" nodeType="withEffect">
                                  <p:stCondLst>
                                    <p:cond delay="0"/>
                                  </p:stCondLst>
                                  <p:childTnLst>
                                    <p:animMotion origin="layout" path="M -0.03945 -0.00047 L -2.08333E-7 2.22222E-6 " pathEditMode="relative" rAng="0" ptsTypes="AA">
                                      <p:cBhvr>
                                        <p:cTn id="9" dur="600" fill="hold"/>
                                        <p:tgtEl>
                                          <p:spTgt spid="36"/>
                                        </p:tgtEl>
                                        <p:attrNameLst>
                                          <p:attrName>ppt_x</p:attrName>
                                          <p:attrName>ppt_y</p:attrName>
                                        </p:attrNameLst>
                                      </p:cBhvr>
                                      <p:rCtr x="1966" y="23"/>
                                    </p:animMotion>
                                  </p:childTnLst>
                                </p:cTn>
                              </p:par>
                              <p:par>
                                <p:cTn id="10" presetID="10" presetClass="entr" presetSubtype="0" fill="hold" grpId="0" nodeType="with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500"/>
                                        <p:tgtEl>
                                          <p:spTgt spid="39"/>
                                        </p:tgtEl>
                                      </p:cBhvr>
                                    </p:animEffect>
                                  </p:childTnLst>
                                </p:cTn>
                              </p:par>
                              <p:par>
                                <p:cTn id="13" presetID="10" presetClass="entr" presetSubtype="0" fill="hold" nodeType="withEffect">
                                  <p:stCondLst>
                                    <p:cond delay="10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500"/>
                                        <p:tgtEl>
                                          <p:spTgt spid="32"/>
                                        </p:tgtEl>
                                      </p:cBhvr>
                                    </p:animEffect>
                                  </p:childTnLst>
                                </p:cTn>
                              </p:par>
                              <p:par>
                                <p:cTn id="16" presetID="42" presetClass="path" presetSubtype="0" decel="100000" fill="hold" nodeType="withEffect">
                                  <p:stCondLst>
                                    <p:cond delay="100"/>
                                  </p:stCondLst>
                                  <p:childTnLst>
                                    <p:animMotion origin="layout" path="M -0.03946 -0.00046 L 3.33333E-6 7.40741E-7 " pathEditMode="relative" rAng="0" ptsTypes="AA">
                                      <p:cBhvr>
                                        <p:cTn id="17" dur="600" fill="hold"/>
                                        <p:tgtEl>
                                          <p:spTgt spid="32"/>
                                        </p:tgtEl>
                                        <p:attrNameLst>
                                          <p:attrName>ppt_x</p:attrName>
                                          <p:attrName>ppt_y</p:attrName>
                                        </p:attrNameLst>
                                      </p:cBhvr>
                                      <p:rCtr x="1966" y="23"/>
                                    </p:animMotion>
                                  </p:childTnLst>
                                </p:cTn>
                              </p:par>
                              <p:par>
                                <p:cTn id="18" presetID="10" presetClass="entr" presetSubtype="0" fill="hold" grpId="0" nodeType="withEffect">
                                  <p:stCondLst>
                                    <p:cond delay="100"/>
                                  </p:stCondLst>
                                  <p:childTnLst>
                                    <p:set>
                                      <p:cBhvr>
                                        <p:cTn id="19" dur="1" fill="hold">
                                          <p:stCondLst>
                                            <p:cond delay="0"/>
                                          </p:stCondLst>
                                        </p:cTn>
                                        <p:tgtEl>
                                          <p:spTgt spid="44"/>
                                        </p:tgtEl>
                                        <p:attrNameLst>
                                          <p:attrName>style.visibility</p:attrName>
                                        </p:attrNameLst>
                                      </p:cBhvr>
                                      <p:to>
                                        <p:strVal val="visible"/>
                                      </p:to>
                                    </p:set>
                                    <p:animEffect transition="in" filter="fade">
                                      <p:cBhvr>
                                        <p:cTn id="20" dur="500"/>
                                        <p:tgtEl>
                                          <p:spTgt spid="44"/>
                                        </p:tgtEl>
                                      </p:cBhvr>
                                    </p:animEffect>
                                  </p:childTnLst>
                                </p:cTn>
                              </p:par>
                              <p:par>
                                <p:cTn id="21" presetID="10" presetClass="entr" presetSubtype="0" fill="hold" nodeType="withEffect">
                                  <p:stCondLst>
                                    <p:cond delay="200"/>
                                  </p:stCondLst>
                                  <p:childTnLst>
                                    <p:set>
                                      <p:cBhvr>
                                        <p:cTn id="22" dur="1" fill="hold">
                                          <p:stCondLst>
                                            <p:cond delay="0"/>
                                          </p:stCondLst>
                                        </p:cTn>
                                        <p:tgtEl>
                                          <p:spTgt spid="37"/>
                                        </p:tgtEl>
                                        <p:attrNameLst>
                                          <p:attrName>style.visibility</p:attrName>
                                        </p:attrNameLst>
                                      </p:cBhvr>
                                      <p:to>
                                        <p:strVal val="visible"/>
                                      </p:to>
                                    </p:set>
                                    <p:animEffect transition="in" filter="fade">
                                      <p:cBhvr>
                                        <p:cTn id="23" dur="500"/>
                                        <p:tgtEl>
                                          <p:spTgt spid="37"/>
                                        </p:tgtEl>
                                      </p:cBhvr>
                                    </p:animEffect>
                                  </p:childTnLst>
                                </p:cTn>
                              </p:par>
                              <p:par>
                                <p:cTn id="24" presetID="42" presetClass="path" presetSubtype="0" decel="100000" fill="hold" nodeType="withEffect">
                                  <p:stCondLst>
                                    <p:cond delay="200"/>
                                  </p:stCondLst>
                                  <p:childTnLst>
                                    <p:animMotion origin="layout" path="M -0.03946 -0.00046 L 3.75E-6 -3.7037E-6 " pathEditMode="relative" rAng="0" ptsTypes="AA">
                                      <p:cBhvr>
                                        <p:cTn id="25" dur="600" fill="hold"/>
                                        <p:tgtEl>
                                          <p:spTgt spid="37"/>
                                        </p:tgtEl>
                                        <p:attrNameLst>
                                          <p:attrName>ppt_x</p:attrName>
                                          <p:attrName>ppt_y</p:attrName>
                                        </p:attrNameLst>
                                      </p:cBhvr>
                                      <p:rCtr x="1966" y="23"/>
                                    </p:animMotion>
                                  </p:childTnLst>
                                </p:cTn>
                              </p:par>
                              <p:par>
                                <p:cTn id="26" presetID="10" presetClass="entr" presetSubtype="0" fill="hold" grpId="0" nodeType="withEffect">
                                  <p:stCondLst>
                                    <p:cond delay="200"/>
                                  </p:stCondLst>
                                  <p:childTnLst>
                                    <p:set>
                                      <p:cBhvr>
                                        <p:cTn id="27" dur="1" fill="hold">
                                          <p:stCondLst>
                                            <p:cond delay="0"/>
                                          </p:stCondLst>
                                        </p:cTn>
                                        <p:tgtEl>
                                          <p:spTgt spid="40"/>
                                        </p:tgtEl>
                                        <p:attrNameLst>
                                          <p:attrName>style.visibility</p:attrName>
                                        </p:attrNameLst>
                                      </p:cBhvr>
                                      <p:to>
                                        <p:strVal val="visible"/>
                                      </p:to>
                                    </p:set>
                                    <p:animEffect transition="in" filter="fade">
                                      <p:cBhvr>
                                        <p:cTn id="28" dur="500"/>
                                        <p:tgtEl>
                                          <p:spTgt spid="40"/>
                                        </p:tgtEl>
                                      </p:cBhvr>
                                    </p:animEffect>
                                  </p:childTnLst>
                                </p:cTn>
                              </p:par>
                              <p:par>
                                <p:cTn id="29" presetID="10" presetClass="entr" presetSubtype="0" fill="hold" nodeType="withEffect">
                                  <p:stCondLst>
                                    <p:cond delay="400"/>
                                  </p:stCondLst>
                                  <p:childTnLst>
                                    <p:set>
                                      <p:cBhvr>
                                        <p:cTn id="30" dur="1" fill="hold">
                                          <p:stCondLst>
                                            <p:cond delay="0"/>
                                          </p:stCondLst>
                                        </p:cTn>
                                        <p:tgtEl>
                                          <p:spTgt spid="30"/>
                                        </p:tgtEl>
                                        <p:attrNameLst>
                                          <p:attrName>style.visibility</p:attrName>
                                        </p:attrNameLst>
                                      </p:cBhvr>
                                      <p:to>
                                        <p:strVal val="visible"/>
                                      </p:to>
                                    </p:set>
                                    <p:animEffect transition="in" filter="fade">
                                      <p:cBhvr>
                                        <p:cTn id="31" dur="500"/>
                                        <p:tgtEl>
                                          <p:spTgt spid="30"/>
                                        </p:tgtEl>
                                      </p:cBhvr>
                                    </p:animEffect>
                                  </p:childTnLst>
                                </p:cTn>
                              </p:par>
                              <p:par>
                                <p:cTn id="32" presetID="42" presetClass="path" presetSubtype="0" decel="100000" fill="hold" nodeType="withEffect">
                                  <p:stCondLst>
                                    <p:cond delay="400"/>
                                  </p:stCondLst>
                                  <p:childTnLst>
                                    <p:animMotion origin="layout" path="M -0.03945 -0.00046 L -1.25E-6 -4.07407E-6 " pathEditMode="relative" rAng="0" ptsTypes="AA">
                                      <p:cBhvr>
                                        <p:cTn id="33" dur="600" fill="hold"/>
                                        <p:tgtEl>
                                          <p:spTgt spid="30"/>
                                        </p:tgtEl>
                                        <p:attrNameLst>
                                          <p:attrName>ppt_x</p:attrName>
                                          <p:attrName>ppt_y</p:attrName>
                                        </p:attrNameLst>
                                      </p:cBhvr>
                                      <p:rCtr x="1966" y="23"/>
                                    </p:animMotion>
                                  </p:childTnLst>
                                </p:cTn>
                              </p:par>
                              <p:par>
                                <p:cTn id="34" presetID="10" presetClass="entr" presetSubtype="0" fill="hold" grpId="0" nodeType="withEffect">
                                  <p:stCondLst>
                                    <p:cond delay="400"/>
                                  </p:stCondLst>
                                  <p:childTnLst>
                                    <p:set>
                                      <p:cBhvr>
                                        <p:cTn id="35" dur="1" fill="hold">
                                          <p:stCondLst>
                                            <p:cond delay="0"/>
                                          </p:stCondLst>
                                        </p:cTn>
                                        <p:tgtEl>
                                          <p:spTgt spid="48"/>
                                        </p:tgtEl>
                                        <p:attrNameLst>
                                          <p:attrName>style.visibility</p:attrName>
                                        </p:attrNameLst>
                                      </p:cBhvr>
                                      <p:to>
                                        <p:strVal val="visible"/>
                                      </p:to>
                                    </p:set>
                                    <p:animEffect transition="in" filter="fade">
                                      <p:cBhvr>
                                        <p:cTn id="36" dur="500"/>
                                        <p:tgtEl>
                                          <p:spTgt spid="48"/>
                                        </p:tgtEl>
                                      </p:cBhvr>
                                    </p:animEffect>
                                  </p:childTnLst>
                                </p:cTn>
                              </p:par>
                              <p:par>
                                <p:cTn id="37" presetID="10" presetClass="entr" presetSubtype="0" fill="hold" nodeType="withEffect">
                                  <p:stCondLst>
                                    <p:cond delay="500"/>
                                  </p:stCondLst>
                                  <p:childTnLst>
                                    <p:set>
                                      <p:cBhvr>
                                        <p:cTn id="38" dur="1" fill="hold">
                                          <p:stCondLst>
                                            <p:cond delay="0"/>
                                          </p:stCondLst>
                                        </p:cTn>
                                        <p:tgtEl>
                                          <p:spTgt spid="27"/>
                                        </p:tgtEl>
                                        <p:attrNameLst>
                                          <p:attrName>style.visibility</p:attrName>
                                        </p:attrNameLst>
                                      </p:cBhvr>
                                      <p:to>
                                        <p:strVal val="visible"/>
                                      </p:to>
                                    </p:set>
                                    <p:animEffect transition="in" filter="fade">
                                      <p:cBhvr>
                                        <p:cTn id="39" dur="500"/>
                                        <p:tgtEl>
                                          <p:spTgt spid="27"/>
                                        </p:tgtEl>
                                      </p:cBhvr>
                                    </p:animEffect>
                                  </p:childTnLst>
                                </p:cTn>
                              </p:par>
                              <p:par>
                                <p:cTn id="40" presetID="42" presetClass="path" presetSubtype="0" decel="100000" fill="hold" nodeType="withEffect">
                                  <p:stCondLst>
                                    <p:cond delay="500"/>
                                  </p:stCondLst>
                                  <p:childTnLst>
                                    <p:animMotion origin="layout" path="M -0.03945 -0.00047 L -2.08333E-6 2.59259E-6 " pathEditMode="relative" rAng="0" ptsTypes="AA">
                                      <p:cBhvr>
                                        <p:cTn id="41" dur="600" fill="hold"/>
                                        <p:tgtEl>
                                          <p:spTgt spid="27"/>
                                        </p:tgtEl>
                                        <p:attrNameLst>
                                          <p:attrName>ppt_x</p:attrName>
                                          <p:attrName>ppt_y</p:attrName>
                                        </p:attrNameLst>
                                      </p:cBhvr>
                                      <p:rCtr x="1966" y="23"/>
                                    </p:animMotion>
                                  </p:childTnLst>
                                </p:cTn>
                              </p:par>
                              <p:par>
                                <p:cTn id="42" presetID="10" presetClass="entr" presetSubtype="0" fill="hold" grpId="0" nodeType="withEffect">
                                  <p:stCondLst>
                                    <p:cond delay="500"/>
                                  </p:stCondLst>
                                  <p:childTnLst>
                                    <p:set>
                                      <p:cBhvr>
                                        <p:cTn id="43" dur="1" fill="hold">
                                          <p:stCondLst>
                                            <p:cond delay="0"/>
                                          </p:stCondLst>
                                        </p:cTn>
                                        <p:tgtEl>
                                          <p:spTgt spid="41"/>
                                        </p:tgtEl>
                                        <p:attrNameLst>
                                          <p:attrName>style.visibility</p:attrName>
                                        </p:attrNameLst>
                                      </p:cBhvr>
                                      <p:to>
                                        <p:strVal val="visible"/>
                                      </p:to>
                                    </p:set>
                                    <p:animEffect transition="in" filter="fade">
                                      <p:cBhvr>
                                        <p:cTn id="44" dur="500"/>
                                        <p:tgtEl>
                                          <p:spTgt spid="41"/>
                                        </p:tgtEl>
                                      </p:cBhvr>
                                    </p:animEffect>
                                  </p:childTnLst>
                                </p:cTn>
                              </p:par>
                              <p:par>
                                <p:cTn id="45" presetID="10" presetClass="entr" presetSubtype="0" fill="hold" nodeType="withEffect">
                                  <p:stCondLst>
                                    <p:cond delay="600"/>
                                  </p:stCondLst>
                                  <p:childTnLst>
                                    <p:set>
                                      <p:cBhvr>
                                        <p:cTn id="46" dur="1" fill="hold">
                                          <p:stCondLst>
                                            <p:cond delay="0"/>
                                          </p:stCondLst>
                                        </p:cTn>
                                        <p:tgtEl>
                                          <p:spTgt spid="38"/>
                                        </p:tgtEl>
                                        <p:attrNameLst>
                                          <p:attrName>style.visibility</p:attrName>
                                        </p:attrNameLst>
                                      </p:cBhvr>
                                      <p:to>
                                        <p:strVal val="visible"/>
                                      </p:to>
                                    </p:set>
                                    <p:animEffect transition="in" filter="fade">
                                      <p:cBhvr>
                                        <p:cTn id="47" dur="500"/>
                                        <p:tgtEl>
                                          <p:spTgt spid="38"/>
                                        </p:tgtEl>
                                      </p:cBhvr>
                                    </p:animEffect>
                                  </p:childTnLst>
                                </p:cTn>
                              </p:par>
                              <p:par>
                                <p:cTn id="48" presetID="42" presetClass="path" presetSubtype="0" decel="100000" fill="hold" nodeType="withEffect">
                                  <p:stCondLst>
                                    <p:cond delay="600"/>
                                  </p:stCondLst>
                                  <p:childTnLst>
                                    <p:animMotion origin="layout" path="M -0.03945 -0.00046 L 5E-6 -2.22222E-6 " pathEditMode="relative" rAng="0" ptsTypes="AA">
                                      <p:cBhvr>
                                        <p:cTn id="49" dur="600" fill="hold"/>
                                        <p:tgtEl>
                                          <p:spTgt spid="38"/>
                                        </p:tgtEl>
                                        <p:attrNameLst>
                                          <p:attrName>ppt_x</p:attrName>
                                          <p:attrName>ppt_y</p:attrName>
                                        </p:attrNameLst>
                                      </p:cBhvr>
                                      <p:rCtr x="1966" y="23"/>
                                    </p:animMotion>
                                  </p:childTnLst>
                                </p:cTn>
                              </p:par>
                              <p:par>
                                <p:cTn id="50" presetID="10" presetClass="entr" presetSubtype="0" fill="hold" grpId="0" nodeType="withEffect">
                                  <p:stCondLst>
                                    <p:cond delay="600"/>
                                  </p:stCondLst>
                                  <p:childTnLst>
                                    <p:set>
                                      <p:cBhvr>
                                        <p:cTn id="51" dur="1" fill="hold">
                                          <p:stCondLst>
                                            <p:cond delay="0"/>
                                          </p:stCondLst>
                                        </p:cTn>
                                        <p:tgtEl>
                                          <p:spTgt spid="49"/>
                                        </p:tgtEl>
                                        <p:attrNameLst>
                                          <p:attrName>style.visibility</p:attrName>
                                        </p:attrNameLst>
                                      </p:cBhvr>
                                      <p:to>
                                        <p:strVal val="visible"/>
                                      </p:to>
                                    </p:set>
                                    <p:animEffect transition="in" filter="fade">
                                      <p:cBhvr>
                                        <p:cTn id="52" dur="500"/>
                                        <p:tgtEl>
                                          <p:spTgt spid="49"/>
                                        </p:tgtEl>
                                      </p:cBhvr>
                                    </p:animEffect>
                                  </p:childTnLst>
                                </p:cTn>
                              </p:par>
                              <p:par>
                                <p:cTn id="53" presetID="10" presetClass="entr" presetSubtype="0" fill="hold" nodeType="withEffect">
                                  <p:stCondLst>
                                    <p:cond delay="700"/>
                                  </p:stCondLst>
                                  <p:childTnLst>
                                    <p:set>
                                      <p:cBhvr>
                                        <p:cTn id="54" dur="1" fill="hold">
                                          <p:stCondLst>
                                            <p:cond delay="0"/>
                                          </p:stCondLst>
                                        </p:cTn>
                                        <p:tgtEl>
                                          <p:spTgt spid="29"/>
                                        </p:tgtEl>
                                        <p:attrNameLst>
                                          <p:attrName>style.visibility</p:attrName>
                                        </p:attrNameLst>
                                      </p:cBhvr>
                                      <p:to>
                                        <p:strVal val="visible"/>
                                      </p:to>
                                    </p:set>
                                    <p:animEffect transition="in" filter="fade">
                                      <p:cBhvr>
                                        <p:cTn id="55" dur="500"/>
                                        <p:tgtEl>
                                          <p:spTgt spid="29"/>
                                        </p:tgtEl>
                                      </p:cBhvr>
                                    </p:animEffect>
                                  </p:childTnLst>
                                </p:cTn>
                              </p:par>
                              <p:par>
                                <p:cTn id="56" presetID="42" presetClass="path" presetSubtype="0" decel="100000" fill="hold" nodeType="withEffect">
                                  <p:stCondLst>
                                    <p:cond delay="700"/>
                                  </p:stCondLst>
                                  <p:childTnLst>
                                    <p:animMotion origin="layout" path="M -0.03946 -0.00046 L 4.79167E-6 -1.11111E-6 " pathEditMode="relative" rAng="0" ptsTypes="AA">
                                      <p:cBhvr>
                                        <p:cTn id="57" dur="600" fill="hold"/>
                                        <p:tgtEl>
                                          <p:spTgt spid="29"/>
                                        </p:tgtEl>
                                        <p:attrNameLst>
                                          <p:attrName>ppt_x</p:attrName>
                                          <p:attrName>ppt_y</p:attrName>
                                        </p:attrNameLst>
                                      </p:cBhvr>
                                      <p:rCtr x="1966" y="23"/>
                                    </p:animMotion>
                                  </p:childTnLst>
                                </p:cTn>
                              </p:par>
                              <p:par>
                                <p:cTn id="58" presetID="10" presetClass="entr" presetSubtype="0" fill="hold" grpId="0" nodeType="withEffect">
                                  <p:stCondLst>
                                    <p:cond delay="700"/>
                                  </p:stCondLst>
                                  <p:childTnLst>
                                    <p:set>
                                      <p:cBhvr>
                                        <p:cTn id="59" dur="1" fill="hold">
                                          <p:stCondLst>
                                            <p:cond delay="0"/>
                                          </p:stCondLst>
                                        </p:cTn>
                                        <p:tgtEl>
                                          <p:spTgt spid="42"/>
                                        </p:tgtEl>
                                        <p:attrNameLst>
                                          <p:attrName>style.visibility</p:attrName>
                                        </p:attrNameLst>
                                      </p:cBhvr>
                                      <p:to>
                                        <p:strVal val="visible"/>
                                      </p:to>
                                    </p:set>
                                    <p:animEffect transition="in" filter="fade">
                                      <p:cBhvr>
                                        <p:cTn id="60" dur="500"/>
                                        <p:tgtEl>
                                          <p:spTgt spid="42"/>
                                        </p:tgtEl>
                                      </p:cBhvr>
                                    </p:animEffect>
                                  </p:childTnLst>
                                </p:cTn>
                              </p:par>
                              <p:par>
                                <p:cTn id="61" presetID="10" presetClass="entr" presetSubtype="0" fill="hold" nodeType="withEffect">
                                  <p:stCondLst>
                                    <p:cond delay="700"/>
                                  </p:stCondLst>
                                  <p:childTnLst>
                                    <p:set>
                                      <p:cBhvr>
                                        <p:cTn id="62" dur="1" fill="hold">
                                          <p:stCondLst>
                                            <p:cond delay="0"/>
                                          </p:stCondLst>
                                        </p:cTn>
                                        <p:tgtEl>
                                          <p:spTgt spid="43"/>
                                        </p:tgtEl>
                                        <p:attrNameLst>
                                          <p:attrName>style.visibility</p:attrName>
                                        </p:attrNameLst>
                                      </p:cBhvr>
                                      <p:to>
                                        <p:strVal val="visible"/>
                                      </p:to>
                                    </p:set>
                                    <p:animEffect transition="in" filter="fade">
                                      <p:cBhvr>
                                        <p:cTn id="63" dur="500"/>
                                        <p:tgtEl>
                                          <p:spTgt spid="43"/>
                                        </p:tgtEl>
                                      </p:cBhvr>
                                    </p:animEffect>
                                  </p:childTnLst>
                                </p:cTn>
                              </p:par>
                              <p:par>
                                <p:cTn id="64" presetID="42" presetClass="path" presetSubtype="0" decel="30000" fill="hold" nodeType="withEffect">
                                  <p:stCondLst>
                                    <p:cond delay="500"/>
                                  </p:stCondLst>
                                  <p:childTnLst>
                                    <p:animMotion origin="layout" path="M -0.04909 0.00024 L 4.16667E-6 -4.81481E-6 " pathEditMode="relative" rAng="0" ptsTypes="AA">
                                      <p:cBhvr>
                                        <p:cTn id="65" dur="600" fill="hold"/>
                                        <p:tgtEl>
                                          <p:spTgt spid="43"/>
                                        </p:tgtEl>
                                        <p:attrNameLst>
                                          <p:attrName>ppt_x</p:attrName>
                                          <p:attrName>ppt_y</p:attrName>
                                        </p:attrNameLst>
                                      </p:cBhvr>
                                      <p:rCtr x="2448" y="-23"/>
                                    </p:animMotion>
                                  </p:childTnLst>
                                </p:cTn>
                              </p:par>
                              <p:par>
                                <p:cTn id="66" presetID="10" presetClass="entr" presetSubtype="0" fill="hold" grpId="0" nodeType="withEffect">
                                  <p:stCondLst>
                                    <p:cond delay="700"/>
                                  </p:stCondLst>
                                  <p:childTnLst>
                                    <p:set>
                                      <p:cBhvr>
                                        <p:cTn id="67" dur="1" fill="hold">
                                          <p:stCondLst>
                                            <p:cond delay="0"/>
                                          </p:stCondLst>
                                        </p:cTn>
                                        <p:tgtEl>
                                          <p:spTgt spid="23"/>
                                        </p:tgtEl>
                                        <p:attrNameLst>
                                          <p:attrName>style.visibility</p:attrName>
                                        </p:attrNameLst>
                                      </p:cBhvr>
                                      <p:to>
                                        <p:strVal val="visible"/>
                                      </p:to>
                                    </p:set>
                                    <p:animEffect transition="in" filter="fade">
                                      <p:cBhvr>
                                        <p:cTn id="68" dur="500"/>
                                        <p:tgtEl>
                                          <p:spTgt spid="23"/>
                                        </p:tgtEl>
                                      </p:cBhvr>
                                    </p:animEffect>
                                  </p:childTnLst>
                                </p:cTn>
                              </p:par>
                              <p:par>
                                <p:cTn id="69" presetID="10" presetClass="entr" presetSubtype="0" fill="hold" nodeType="withEffect">
                                  <p:stCondLst>
                                    <p:cond delay="700"/>
                                  </p:stCondLst>
                                  <p:childTnLst>
                                    <p:set>
                                      <p:cBhvr>
                                        <p:cTn id="70" dur="1" fill="hold">
                                          <p:stCondLst>
                                            <p:cond delay="0"/>
                                          </p:stCondLst>
                                        </p:cTn>
                                        <p:tgtEl>
                                          <p:spTgt spid="24"/>
                                        </p:tgtEl>
                                        <p:attrNameLst>
                                          <p:attrName>style.visibility</p:attrName>
                                        </p:attrNameLst>
                                      </p:cBhvr>
                                      <p:to>
                                        <p:strVal val="visible"/>
                                      </p:to>
                                    </p:set>
                                    <p:animEffect transition="in" filter="fade">
                                      <p:cBhvr>
                                        <p:cTn id="71" dur="500"/>
                                        <p:tgtEl>
                                          <p:spTgt spid="24"/>
                                        </p:tgtEl>
                                      </p:cBhvr>
                                    </p:animEffect>
                                  </p:childTnLst>
                                </p:cTn>
                              </p:par>
                              <p:par>
                                <p:cTn id="72" presetID="42" presetClass="path" presetSubtype="0" decel="100000" fill="hold" nodeType="withEffect">
                                  <p:stCondLst>
                                    <p:cond delay="700"/>
                                  </p:stCondLst>
                                  <p:childTnLst>
                                    <p:animMotion origin="layout" path="M -0.03946 -0.00023 L 2.5E-6 2.22222E-6 " pathEditMode="relative" rAng="0" ptsTypes="AA">
                                      <p:cBhvr>
                                        <p:cTn id="73" dur="600" fill="hold"/>
                                        <p:tgtEl>
                                          <p:spTgt spid="24"/>
                                        </p:tgtEl>
                                        <p:attrNameLst>
                                          <p:attrName>ppt_x</p:attrName>
                                          <p:attrName>ppt_y</p:attrName>
                                        </p:attrNameLst>
                                      </p:cBhvr>
                                      <p:rCtr x="1966" y="0"/>
                                    </p:animMotion>
                                  </p:childTnLst>
                                </p:cTn>
                              </p:par>
                              <p:par>
                                <p:cTn id="74" presetID="10" presetClass="entr" presetSubtype="0" fill="hold" grpId="0" nodeType="withEffect">
                                  <p:stCondLst>
                                    <p:cond delay="700"/>
                                  </p:stCondLst>
                                  <p:childTnLst>
                                    <p:set>
                                      <p:cBhvr>
                                        <p:cTn id="75" dur="1" fill="hold">
                                          <p:stCondLst>
                                            <p:cond delay="0"/>
                                          </p:stCondLst>
                                        </p:cTn>
                                        <p:tgtEl>
                                          <p:spTgt spid="21"/>
                                        </p:tgtEl>
                                        <p:attrNameLst>
                                          <p:attrName>style.visibility</p:attrName>
                                        </p:attrNameLst>
                                      </p:cBhvr>
                                      <p:to>
                                        <p:strVal val="visible"/>
                                      </p:to>
                                    </p:set>
                                    <p:animEffect transition="in" filter="fade">
                                      <p:cBhvr>
                                        <p:cTn id="76" dur="500"/>
                                        <p:tgtEl>
                                          <p:spTgt spid="21"/>
                                        </p:tgtEl>
                                      </p:cBhvr>
                                    </p:animEffect>
                                  </p:childTnLst>
                                </p:cTn>
                              </p:par>
                              <p:par>
                                <p:cTn id="77" presetID="10" presetClass="entr" presetSubtype="0" fill="hold" grpId="0" nodeType="withEffect">
                                  <p:stCondLst>
                                    <p:cond delay="700"/>
                                  </p:stCondLst>
                                  <p:childTnLst>
                                    <p:set>
                                      <p:cBhvr>
                                        <p:cTn id="78" dur="1" fill="hold">
                                          <p:stCondLst>
                                            <p:cond delay="0"/>
                                          </p:stCondLst>
                                        </p:cTn>
                                        <p:tgtEl>
                                          <p:spTgt spid="54"/>
                                        </p:tgtEl>
                                        <p:attrNameLst>
                                          <p:attrName>style.visibility</p:attrName>
                                        </p:attrNameLst>
                                      </p:cBhvr>
                                      <p:to>
                                        <p:strVal val="visible"/>
                                      </p:to>
                                    </p:set>
                                    <p:animEffect transition="in" filter="fade">
                                      <p:cBhvr>
                                        <p:cTn id="79" dur="500"/>
                                        <p:tgtEl>
                                          <p:spTgt spid="54"/>
                                        </p:tgtEl>
                                      </p:cBhvr>
                                    </p:animEffect>
                                  </p:childTnLst>
                                </p:cTn>
                              </p:par>
                              <p:par>
                                <p:cTn id="80" presetID="10" presetClass="entr" presetSubtype="0" fill="hold" nodeType="withEffect">
                                  <p:stCondLst>
                                    <p:cond delay="700"/>
                                  </p:stCondLst>
                                  <p:childTnLst>
                                    <p:set>
                                      <p:cBhvr>
                                        <p:cTn id="81" dur="1" fill="hold">
                                          <p:stCondLst>
                                            <p:cond delay="0"/>
                                          </p:stCondLst>
                                        </p:cTn>
                                        <p:tgtEl>
                                          <p:spTgt spid="45"/>
                                        </p:tgtEl>
                                        <p:attrNameLst>
                                          <p:attrName>style.visibility</p:attrName>
                                        </p:attrNameLst>
                                      </p:cBhvr>
                                      <p:to>
                                        <p:strVal val="visible"/>
                                      </p:to>
                                    </p:set>
                                    <p:animEffect transition="in" filter="fade">
                                      <p:cBhvr>
                                        <p:cTn id="82" dur="500"/>
                                        <p:tgtEl>
                                          <p:spTgt spid="45"/>
                                        </p:tgtEl>
                                      </p:cBhvr>
                                    </p:animEffect>
                                  </p:childTnLst>
                                </p:cTn>
                              </p:par>
                              <p:par>
                                <p:cTn id="83" presetID="42" presetClass="path" presetSubtype="0" decel="100000" fill="hold" nodeType="withEffect">
                                  <p:stCondLst>
                                    <p:cond delay="700"/>
                                  </p:stCondLst>
                                  <p:childTnLst>
                                    <p:animMotion origin="layout" path="M -0.03945 -0.00023 L 6.25E-7 -2.96296E-6 " pathEditMode="relative" rAng="0" ptsTypes="AA">
                                      <p:cBhvr>
                                        <p:cTn id="84" dur="600" fill="hold"/>
                                        <p:tgtEl>
                                          <p:spTgt spid="45"/>
                                        </p:tgtEl>
                                        <p:attrNameLst>
                                          <p:attrName>ppt_x</p:attrName>
                                          <p:attrName>ppt_y</p:attrName>
                                        </p:attrNameLst>
                                      </p:cBhvr>
                                      <p:rCtr x="1966" y="0"/>
                                    </p:animMotion>
                                  </p:childTnLst>
                                </p:cTn>
                              </p:par>
                              <p:par>
                                <p:cTn id="85" presetID="10" presetClass="entr" presetSubtype="0" fill="hold" grpId="0" nodeType="withEffect">
                                  <p:stCondLst>
                                    <p:cond delay="700"/>
                                  </p:stCondLst>
                                  <p:childTnLst>
                                    <p:set>
                                      <p:cBhvr>
                                        <p:cTn id="86" dur="1" fill="hold">
                                          <p:stCondLst>
                                            <p:cond delay="0"/>
                                          </p:stCondLst>
                                        </p:cTn>
                                        <p:tgtEl>
                                          <p:spTgt spid="22"/>
                                        </p:tgtEl>
                                        <p:attrNameLst>
                                          <p:attrName>style.visibility</p:attrName>
                                        </p:attrNameLst>
                                      </p:cBhvr>
                                      <p:to>
                                        <p:strVal val="visible"/>
                                      </p:to>
                                    </p:set>
                                    <p:animEffect transition="in" filter="fade">
                                      <p:cBhvr>
                                        <p:cTn id="87" dur="500"/>
                                        <p:tgtEl>
                                          <p:spTgt spid="22"/>
                                        </p:tgtEl>
                                      </p:cBhvr>
                                    </p:animEffect>
                                  </p:childTnLst>
                                </p:cTn>
                              </p:par>
                              <p:par>
                                <p:cTn id="88" presetID="10" presetClass="entr" presetSubtype="0" fill="hold" nodeType="withEffect">
                                  <p:stCondLst>
                                    <p:cond delay="700"/>
                                  </p:stCondLst>
                                  <p:childTnLst>
                                    <p:set>
                                      <p:cBhvr>
                                        <p:cTn id="89" dur="1" fill="hold">
                                          <p:stCondLst>
                                            <p:cond delay="0"/>
                                          </p:stCondLst>
                                        </p:cTn>
                                        <p:tgtEl>
                                          <p:spTgt spid="2"/>
                                        </p:tgtEl>
                                        <p:attrNameLst>
                                          <p:attrName>style.visibility</p:attrName>
                                        </p:attrNameLst>
                                      </p:cBhvr>
                                      <p:to>
                                        <p:strVal val="visible"/>
                                      </p:to>
                                    </p:set>
                                    <p:animEffect transition="in" filter="fade">
                                      <p:cBhvr>
                                        <p:cTn id="90" dur="500"/>
                                        <p:tgtEl>
                                          <p:spTgt spid="2"/>
                                        </p:tgtEl>
                                      </p:cBhvr>
                                    </p:animEffect>
                                  </p:childTnLst>
                                </p:cTn>
                              </p:par>
                              <p:par>
                                <p:cTn id="91" presetID="42" presetClass="path" presetSubtype="0" decel="100000" fill="hold" nodeType="withEffect">
                                  <p:stCondLst>
                                    <p:cond delay="700"/>
                                  </p:stCondLst>
                                  <p:childTnLst>
                                    <p:animMotion origin="layout" path="M -0.23685 3.33333E-6 L 0 3.33333E-6 " pathEditMode="relative" rAng="0" ptsTypes="AA">
                                      <p:cBhvr>
                                        <p:cTn id="92" dur="600" fill="hold"/>
                                        <p:tgtEl>
                                          <p:spTgt spid="2"/>
                                        </p:tgtEl>
                                        <p:attrNameLst>
                                          <p:attrName>ppt_x</p:attrName>
                                          <p:attrName>ppt_y</p:attrName>
                                        </p:attrNameLst>
                                      </p:cBhvr>
                                      <p:rCtr x="11836" y="0"/>
                                    </p:animMotion>
                                  </p:childTnLst>
                                </p:cTn>
                              </p:par>
                              <p:par>
                                <p:cTn id="93" presetID="10" presetClass="entr" presetSubtype="0" fill="hold" nodeType="withEffect">
                                  <p:stCondLst>
                                    <p:cond delay="700"/>
                                  </p:stCondLst>
                                  <p:childTnLst>
                                    <p:set>
                                      <p:cBhvr>
                                        <p:cTn id="94" dur="1" fill="hold">
                                          <p:stCondLst>
                                            <p:cond delay="0"/>
                                          </p:stCondLst>
                                        </p:cTn>
                                        <p:tgtEl>
                                          <p:spTgt spid="53"/>
                                        </p:tgtEl>
                                        <p:attrNameLst>
                                          <p:attrName>style.visibility</p:attrName>
                                        </p:attrNameLst>
                                      </p:cBhvr>
                                      <p:to>
                                        <p:strVal val="visible"/>
                                      </p:to>
                                    </p:set>
                                    <p:animEffect transition="in" filter="fade">
                                      <p:cBhvr>
                                        <p:cTn id="95" dur="500"/>
                                        <p:tgtEl>
                                          <p:spTgt spid="53"/>
                                        </p:tgtEl>
                                      </p:cBhvr>
                                    </p:animEffect>
                                  </p:childTnLst>
                                </p:cTn>
                              </p:par>
                              <p:par>
                                <p:cTn id="96" presetID="42" presetClass="path" presetSubtype="0" decel="100000" fill="hold" nodeType="withEffect">
                                  <p:stCondLst>
                                    <p:cond delay="700"/>
                                  </p:stCondLst>
                                  <p:childTnLst>
                                    <p:animMotion origin="layout" path="M -0.03945 -0.00023 L -4.375E-6 -2.59259E-6 " pathEditMode="relative" rAng="0" ptsTypes="AA">
                                      <p:cBhvr>
                                        <p:cTn id="97" dur="600" fill="hold"/>
                                        <p:tgtEl>
                                          <p:spTgt spid="53"/>
                                        </p:tgtEl>
                                        <p:attrNameLst>
                                          <p:attrName>ppt_x</p:attrName>
                                          <p:attrName>ppt_y</p:attrName>
                                        </p:attrNameLst>
                                      </p:cBhvr>
                                      <p:rCtr x="196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P spid="41" grpId="0"/>
      <p:bldP spid="42" grpId="0"/>
      <p:bldP spid="44" grpId="0"/>
      <p:bldP spid="48" grpId="0"/>
      <p:bldP spid="49" grpId="0"/>
      <p:bldP spid="21" grpId="0"/>
      <p:bldP spid="22" grpId="0"/>
      <p:bldP spid="23" grpId="0"/>
      <p:bldP spid="5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64739" y="2008265"/>
            <a:ext cx="2225302" cy="581459"/>
          </a:xfrm>
        </p:spPr>
        <p:txBody>
          <a:bodyPr/>
          <a:lstStyle/>
          <a:p>
            <a:r>
              <a:rPr lang="en-US" sz="2353" b="1" dirty="0"/>
              <a:t>Universal 8.1 App 	</a:t>
            </a:r>
          </a:p>
        </p:txBody>
      </p:sp>
      <p:pic>
        <p:nvPicPr>
          <p:cNvPr id="9" name="Picture 8"/>
          <p:cNvPicPr>
            <a:picLocks noChangeAspect="1"/>
          </p:cNvPicPr>
          <p:nvPr/>
        </p:nvPicPr>
        <p:blipFill>
          <a:blip r:embed="rId3"/>
          <a:stretch>
            <a:fillRect/>
          </a:stretch>
        </p:blipFill>
        <p:spPr>
          <a:xfrm>
            <a:off x="7654982" y="1570689"/>
            <a:ext cx="3735102" cy="1316863"/>
          </a:xfrm>
          <a:prstGeom prst="rect">
            <a:avLst/>
          </a:prstGeom>
        </p:spPr>
      </p:pic>
      <p:sp>
        <p:nvSpPr>
          <p:cNvPr id="15" name="Left Brace 14"/>
          <p:cNvSpPr/>
          <p:nvPr/>
        </p:nvSpPr>
        <p:spPr>
          <a:xfrm rot="16200000">
            <a:off x="8407431" y="53961"/>
            <a:ext cx="232772" cy="6499080"/>
          </a:xfrm>
          <a:prstGeom prst="leftBrac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defTabSz="896386"/>
            <a:endParaRPr lang="en-US" sz="1765" kern="0" dirty="0">
              <a:solidFill>
                <a:srgbClr val="404040"/>
              </a:solidFill>
            </a:endParaRPr>
          </a:p>
        </p:txBody>
      </p:sp>
      <p:sp>
        <p:nvSpPr>
          <p:cNvPr id="2" name="TextBox 1"/>
          <p:cNvSpPr txBox="1"/>
          <p:nvPr/>
        </p:nvSpPr>
        <p:spPr>
          <a:xfrm>
            <a:off x="6008224" y="3717713"/>
            <a:ext cx="5602655" cy="615522"/>
          </a:xfrm>
          <a:prstGeom prst="rect">
            <a:avLst/>
          </a:prstGeom>
          <a:noFill/>
        </p:spPr>
        <p:txBody>
          <a:bodyPr wrap="square" lIns="179285" tIns="143428" rIns="179285" bIns="143428" rtlCol="0">
            <a:spAutoFit/>
          </a:bodyPr>
          <a:lstStyle/>
          <a:p>
            <a:pPr defTabSz="896386">
              <a:lnSpc>
                <a:spcPct val="90000"/>
              </a:lnSpc>
              <a:spcAft>
                <a:spcPts val="588"/>
              </a:spcAft>
            </a:pPr>
            <a:r>
              <a:rPr lang="en-US" sz="2353" kern="0" dirty="0">
                <a:gradFill>
                  <a:gsLst>
                    <a:gs pos="2917">
                      <a:srgbClr val="404040"/>
                    </a:gs>
                    <a:gs pos="30000">
                      <a:srgbClr val="404040"/>
                    </a:gs>
                  </a:gsLst>
                  <a:lin ang="5400000" scaled="0"/>
                </a:gradFill>
              </a:rPr>
              <a:t>1: Single Universal Windows Project</a:t>
            </a:r>
          </a:p>
        </p:txBody>
      </p:sp>
      <p:sp>
        <p:nvSpPr>
          <p:cNvPr id="19" name="Content Placeholder 3"/>
          <p:cNvSpPr>
            <a:spLocks noGrp="1"/>
          </p:cNvSpPr>
          <p:nvPr>
            <p:ph type="body" sz="quarter" idx="4294967295"/>
          </p:nvPr>
        </p:nvSpPr>
        <p:spPr>
          <a:xfrm>
            <a:off x="315420" y="1599053"/>
            <a:ext cx="4871394" cy="5072479"/>
          </a:xfrm>
          <a:prstGeom prst="rect">
            <a:avLst/>
          </a:prstGeom>
        </p:spPr>
        <p:txBody>
          <a:bodyPr/>
          <a:lstStyle/>
          <a:p>
            <a:r>
              <a:rPr lang="en-US" sz="1961" dirty="0"/>
              <a:t>Add single Universal Windows project to target different Windows 10 devices</a:t>
            </a:r>
          </a:p>
          <a:p>
            <a:endParaRPr lang="en-US" sz="1961" dirty="0"/>
          </a:p>
          <a:p>
            <a:r>
              <a:rPr lang="en-US" sz="1961" dirty="0"/>
              <a:t>Use Adaptive code for device family specific APIs</a:t>
            </a:r>
          </a:p>
          <a:p>
            <a:endParaRPr lang="en-US" sz="1961" dirty="0"/>
          </a:p>
          <a:p>
            <a:r>
              <a:rPr lang="en-US" sz="1961" dirty="0"/>
              <a:t>Use Adaptive UI to support different form factors</a:t>
            </a:r>
          </a:p>
          <a:p>
            <a:endParaRPr lang="en-US" sz="1961" dirty="0"/>
          </a:p>
          <a:p>
            <a:r>
              <a:rPr lang="en-US" sz="1961" dirty="0"/>
              <a:t>Use Shared projects, WinRT components, PCLs to share code between Universal Windows, Windows 8.1 and WP 8.1 projects</a:t>
            </a:r>
          </a:p>
          <a:p>
            <a:endParaRPr lang="en-US" sz="1961" dirty="0"/>
          </a:p>
          <a:p>
            <a:endParaRPr lang="en-US" sz="1961" dirty="0"/>
          </a:p>
          <a:p>
            <a:endParaRPr lang="en-US" sz="1961" dirty="0"/>
          </a:p>
        </p:txBody>
      </p:sp>
      <p:pic>
        <p:nvPicPr>
          <p:cNvPr id="21" name="Picture 20"/>
          <p:cNvPicPr>
            <a:picLocks noChangeAspect="1"/>
          </p:cNvPicPr>
          <p:nvPr/>
        </p:nvPicPr>
        <p:blipFill>
          <a:blip r:embed="rId4"/>
          <a:stretch>
            <a:fillRect/>
          </a:stretch>
        </p:blipFill>
        <p:spPr>
          <a:xfrm>
            <a:off x="6836266" y="4536152"/>
            <a:ext cx="3375102" cy="1469802"/>
          </a:xfrm>
          <a:prstGeom prst="rect">
            <a:avLst/>
          </a:prstGeom>
          <a:ln>
            <a:solidFill>
              <a:schemeClr val="tx1"/>
            </a:solidFill>
          </a:ln>
        </p:spPr>
      </p:pic>
      <p:sp>
        <p:nvSpPr>
          <p:cNvPr id="11" name="Rectangle 10"/>
          <p:cNvSpPr/>
          <p:nvPr/>
        </p:nvSpPr>
        <p:spPr>
          <a:xfrm>
            <a:off x="178774" y="80160"/>
            <a:ext cx="12043901" cy="814661"/>
          </a:xfrm>
          <a:prstGeom prst="rect">
            <a:avLst/>
          </a:prstGeom>
        </p:spPr>
        <p:txBody>
          <a:bodyPr wrap="square">
            <a:spAutoFit/>
          </a:bodyPr>
          <a:lstStyle/>
          <a:p>
            <a:pPr defTabSz="896386"/>
            <a:r>
              <a:rPr lang="en-US" sz="4705" kern="0" spc="-100" dirty="0">
                <a:ln w="3175">
                  <a:noFill/>
                </a:ln>
                <a:gradFill>
                  <a:gsLst>
                    <a:gs pos="1250">
                      <a:srgbClr val="404040"/>
                    </a:gs>
                    <a:gs pos="100000">
                      <a:srgbClr val="404040"/>
                    </a:gs>
                  </a:gsLst>
                  <a:lin ang="5400000" scaled="0"/>
                </a:gradFill>
                <a:latin typeface="Segoe UI Light"/>
                <a:cs typeface="Segoe UI" pitchFamily="34" charset="0"/>
              </a:rPr>
              <a:t>Upgrade Windows/Windows Phone 8.1 projects</a:t>
            </a:r>
            <a:endParaRPr lang="en-US" sz="1765" kern="0" dirty="0">
              <a:solidFill>
                <a:srgbClr val="404040"/>
              </a:solidFill>
            </a:endParaRPr>
          </a:p>
        </p:txBody>
      </p:sp>
    </p:spTree>
    <p:extLst>
      <p:ext uri="{BB962C8B-B14F-4D97-AF65-F5344CB8AC3E}">
        <p14:creationId xmlns:p14="http://schemas.microsoft.com/office/powerpoint/2010/main" val="4983250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5" grpId="0" animBg="1"/>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572631" y="1636150"/>
            <a:ext cx="2225302" cy="581459"/>
          </a:xfrm>
        </p:spPr>
        <p:txBody>
          <a:bodyPr/>
          <a:lstStyle/>
          <a:p>
            <a:r>
              <a:rPr lang="en-US" sz="2353" b="1" dirty="0"/>
              <a:t>Universal 8.1 App 	</a:t>
            </a:r>
          </a:p>
        </p:txBody>
      </p:sp>
      <p:pic>
        <p:nvPicPr>
          <p:cNvPr id="9" name="Picture 8"/>
          <p:cNvPicPr>
            <a:picLocks noChangeAspect="1"/>
          </p:cNvPicPr>
          <p:nvPr/>
        </p:nvPicPr>
        <p:blipFill>
          <a:blip r:embed="rId3"/>
          <a:stretch>
            <a:fillRect/>
          </a:stretch>
        </p:blipFill>
        <p:spPr>
          <a:xfrm>
            <a:off x="7862873" y="1198573"/>
            <a:ext cx="3735102" cy="1316863"/>
          </a:xfrm>
          <a:prstGeom prst="rect">
            <a:avLst/>
          </a:prstGeom>
        </p:spPr>
      </p:pic>
      <p:sp>
        <p:nvSpPr>
          <p:cNvPr id="15" name="Left Brace 14"/>
          <p:cNvSpPr/>
          <p:nvPr/>
        </p:nvSpPr>
        <p:spPr>
          <a:xfrm rot="16200000">
            <a:off x="8615323" y="-318155"/>
            <a:ext cx="232772" cy="6499080"/>
          </a:xfrm>
          <a:prstGeom prst="leftBrac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defTabSz="896386"/>
            <a:endParaRPr lang="en-US" sz="1765" kern="0" dirty="0">
              <a:solidFill>
                <a:srgbClr val="404040"/>
              </a:solidFill>
            </a:endParaRPr>
          </a:p>
        </p:txBody>
      </p:sp>
      <p:sp>
        <p:nvSpPr>
          <p:cNvPr id="2" name="TextBox 1"/>
          <p:cNvSpPr txBox="1"/>
          <p:nvPr/>
        </p:nvSpPr>
        <p:spPr>
          <a:xfrm>
            <a:off x="5498383" y="3271148"/>
            <a:ext cx="6573782" cy="615522"/>
          </a:xfrm>
          <a:prstGeom prst="rect">
            <a:avLst/>
          </a:prstGeom>
          <a:noFill/>
        </p:spPr>
        <p:txBody>
          <a:bodyPr wrap="square" lIns="179285" tIns="143428" rIns="179285" bIns="143428" rtlCol="0">
            <a:spAutoFit/>
          </a:bodyPr>
          <a:lstStyle/>
          <a:p>
            <a:pPr defTabSz="896386">
              <a:lnSpc>
                <a:spcPct val="90000"/>
              </a:lnSpc>
              <a:spcAft>
                <a:spcPts val="588"/>
              </a:spcAft>
            </a:pPr>
            <a:r>
              <a:rPr lang="en-US" sz="2353" kern="0" dirty="0">
                <a:gradFill>
                  <a:gsLst>
                    <a:gs pos="2917">
                      <a:srgbClr val="404040"/>
                    </a:gs>
                    <a:gs pos="30000">
                      <a:srgbClr val="404040"/>
                    </a:gs>
                  </a:gsLst>
                  <a:lin ang="5400000" scaled="0"/>
                </a:gradFill>
              </a:rPr>
              <a:t>2: Different project/package for a device family</a:t>
            </a:r>
          </a:p>
        </p:txBody>
      </p:sp>
      <p:sp>
        <p:nvSpPr>
          <p:cNvPr id="19" name="Content Placeholder 3"/>
          <p:cNvSpPr>
            <a:spLocks noGrp="1"/>
          </p:cNvSpPr>
          <p:nvPr>
            <p:ph type="body" sz="quarter" idx="4294967295"/>
          </p:nvPr>
        </p:nvSpPr>
        <p:spPr>
          <a:xfrm>
            <a:off x="112163" y="291515"/>
            <a:ext cx="5535625" cy="6631815"/>
          </a:xfrm>
          <a:prstGeom prst="rect">
            <a:avLst/>
          </a:prstGeom>
        </p:spPr>
        <p:txBody>
          <a:bodyPr/>
          <a:lstStyle/>
          <a:p>
            <a:r>
              <a:rPr lang="en-US" sz="1961" dirty="0"/>
              <a:t>Add a new Universal Windows project to target a specific Windows 10 device (ex: Mobile)</a:t>
            </a:r>
          </a:p>
          <a:p>
            <a:endParaRPr lang="en-US" sz="1961" dirty="0"/>
          </a:p>
          <a:p>
            <a:r>
              <a:rPr lang="en-US" sz="1961" dirty="0"/>
              <a:t>Update Package.appxmanifest to include “Windows.Mobile” device family with matching MinVersion/MaxVersionTested</a:t>
            </a:r>
          </a:p>
          <a:p>
            <a:endParaRPr lang="en-US" sz="1961" dirty="0"/>
          </a:p>
          <a:p>
            <a:pPr marL="0" indent="0">
              <a:buNone/>
            </a:pPr>
            <a:r>
              <a:rPr lang="en-US" sz="1372" dirty="0">
                <a:solidFill>
                  <a:srgbClr val="0000FF"/>
                </a:solidFill>
                <a:highlight>
                  <a:srgbClr val="FFFFFF"/>
                </a:highlight>
                <a:latin typeface="Consolas" panose="020B0609020204030204" pitchFamily="49" charset="0"/>
              </a:rPr>
              <a:t>   &lt;</a:t>
            </a:r>
            <a:r>
              <a:rPr lang="en-US" sz="1176" dirty="0">
                <a:solidFill>
                  <a:srgbClr val="A31515"/>
                </a:solidFill>
                <a:highlight>
                  <a:srgbClr val="FFFFFF"/>
                </a:highlight>
                <a:latin typeface="Consolas" panose="020B0609020204030204" pitchFamily="49" charset="0"/>
              </a:rPr>
              <a:t>Dependencies</a:t>
            </a:r>
            <a:r>
              <a:rPr lang="en-US" sz="1176" dirty="0">
                <a:solidFill>
                  <a:srgbClr val="0000FF"/>
                </a:solidFill>
                <a:highlight>
                  <a:srgbClr val="FFFFFF"/>
                </a:highlight>
                <a:latin typeface="Consolas" panose="020B0609020204030204" pitchFamily="49" charset="0"/>
              </a:rPr>
              <a:t>&gt;</a:t>
            </a:r>
            <a:endParaRPr lang="en-US" sz="1176" dirty="0">
              <a:solidFill>
                <a:srgbClr val="000000"/>
              </a:solidFill>
              <a:highlight>
                <a:srgbClr val="FFFFFF"/>
              </a:highlight>
              <a:latin typeface="Consolas" panose="020B0609020204030204" pitchFamily="49" charset="0"/>
            </a:endParaRPr>
          </a:p>
          <a:p>
            <a:pPr marL="0" indent="0">
              <a:buNone/>
            </a:pPr>
            <a:r>
              <a:rPr lang="en-US" sz="1176" dirty="0">
                <a:solidFill>
                  <a:srgbClr val="0000FF"/>
                </a:solidFill>
                <a:highlight>
                  <a:srgbClr val="FFFFFF"/>
                </a:highlight>
                <a:latin typeface="Consolas" panose="020B0609020204030204" pitchFamily="49" charset="0"/>
              </a:rPr>
              <a:t>      &lt;</a:t>
            </a:r>
            <a:r>
              <a:rPr lang="en-US" sz="1176" dirty="0">
                <a:solidFill>
                  <a:srgbClr val="A31515"/>
                </a:solidFill>
                <a:highlight>
                  <a:srgbClr val="FFFFFF"/>
                </a:highlight>
                <a:latin typeface="Consolas" panose="020B0609020204030204" pitchFamily="49" charset="0"/>
              </a:rPr>
              <a:t>TargetDeviceFamily</a:t>
            </a:r>
            <a:r>
              <a:rPr lang="en-US" sz="1176" dirty="0">
                <a:solidFill>
                  <a:srgbClr val="0000FF"/>
                </a:solidFill>
                <a:highlight>
                  <a:srgbClr val="FFFFFF"/>
                </a:highlight>
                <a:latin typeface="Consolas" panose="020B0609020204030204" pitchFamily="49" charset="0"/>
              </a:rPr>
              <a:t> </a:t>
            </a:r>
          </a:p>
          <a:p>
            <a:pPr marL="0" indent="0">
              <a:buNone/>
            </a:pPr>
            <a:r>
              <a:rPr lang="en-US" sz="1176" dirty="0">
                <a:solidFill>
                  <a:srgbClr val="0000FF"/>
                </a:solidFill>
                <a:highlight>
                  <a:srgbClr val="FFFFFF"/>
                </a:highlight>
                <a:latin typeface="Consolas" panose="020B0609020204030204" pitchFamily="49" charset="0"/>
              </a:rPr>
              <a:t>        </a:t>
            </a:r>
            <a:r>
              <a:rPr lang="en-US" sz="1176" dirty="0">
                <a:solidFill>
                  <a:srgbClr val="FF0000"/>
                </a:solidFill>
                <a:highlight>
                  <a:srgbClr val="FFFFFF"/>
                </a:highlight>
                <a:latin typeface="Consolas" panose="020B0609020204030204" pitchFamily="49" charset="0"/>
              </a:rPr>
              <a:t>Name</a:t>
            </a:r>
            <a:r>
              <a:rPr lang="en-US" sz="1176" dirty="0">
                <a:solidFill>
                  <a:srgbClr val="0000FF"/>
                </a:solidFill>
                <a:highlight>
                  <a:srgbClr val="FFFFFF"/>
                </a:highlight>
                <a:latin typeface="Consolas" panose="020B0609020204030204" pitchFamily="49" charset="0"/>
              </a:rPr>
              <a:t>=</a:t>
            </a:r>
            <a:r>
              <a:rPr lang="en-US" sz="1176" dirty="0">
                <a:solidFill>
                  <a:srgbClr val="000000"/>
                </a:solidFill>
                <a:highlight>
                  <a:srgbClr val="FFFFFF"/>
                </a:highlight>
                <a:latin typeface="Consolas" panose="020B0609020204030204" pitchFamily="49" charset="0"/>
              </a:rPr>
              <a:t>"</a:t>
            </a:r>
            <a:r>
              <a:rPr lang="en-US" sz="1176" dirty="0">
                <a:solidFill>
                  <a:srgbClr val="0000FF"/>
                </a:solidFill>
                <a:highlight>
                  <a:srgbClr val="FFFFFF"/>
                </a:highlight>
                <a:latin typeface="Consolas" panose="020B0609020204030204" pitchFamily="49" charset="0"/>
              </a:rPr>
              <a:t>Windows.Mobile</a:t>
            </a:r>
            <a:r>
              <a:rPr lang="en-US" sz="1176" dirty="0">
                <a:solidFill>
                  <a:srgbClr val="000000"/>
                </a:solidFill>
                <a:highlight>
                  <a:srgbClr val="FFFFFF"/>
                </a:highlight>
                <a:latin typeface="Consolas" panose="020B0609020204030204" pitchFamily="49" charset="0"/>
              </a:rPr>
              <a:t>"</a:t>
            </a:r>
            <a:r>
              <a:rPr lang="en-US" sz="1176" dirty="0">
                <a:solidFill>
                  <a:srgbClr val="0000FF"/>
                </a:solidFill>
                <a:highlight>
                  <a:srgbClr val="FFFFFF"/>
                </a:highlight>
                <a:latin typeface="Consolas" panose="020B0609020204030204" pitchFamily="49" charset="0"/>
              </a:rPr>
              <a:t>    </a:t>
            </a:r>
          </a:p>
          <a:p>
            <a:pPr marL="0" indent="0">
              <a:buNone/>
            </a:pPr>
            <a:r>
              <a:rPr lang="en-US" sz="1176" dirty="0">
                <a:solidFill>
                  <a:srgbClr val="0000FF"/>
                </a:solidFill>
                <a:highlight>
                  <a:srgbClr val="FFFFFF"/>
                </a:highlight>
                <a:latin typeface="Consolas" panose="020B0609020204030204" pitchFamily="49" charset="0"/>
              </a:rPr>
              <a:t>        </a:t>
            </a:r>
            <a:r>
              <a:rPr lang="en-US" sz="1176" dirty="0">
                <a:solidFill>
                  <a:srgbClr val="FF0000"/>
                </a:solidFill>
                <a:highlight>
                  <a:srgbClr val="FFFFFF"/>
                </a:highlight>
                <a:latin typeface="Consolas" panose="020B0609020204030204" pitchFamily="49" charset="0"/>
              </a:rPr>
              <a:t>MinVersion</a:t>
            </a:r>
            <a:r>
              <a:rPr lang="en-US" sz="1176" dirty="0">
                <a:solidFill>
                  <a:srgbClr val="0000FF"/>
                </a:solidFill>
                <a:highlight>
                  <a:srgbClr val="FFFFFF"/>
                </a:highlight>
                <a:latin typeface="Consolas" panose="020B0609020204030204" pitchFamily="49" charset="0"/>
              </a:rPr>
              <a:t>=</a:t>
            </a:r>
            <a:r>
              <a:rPr lang="en-US" sz="1176" dirty="0">
                <a:solidFill>
                  <a:srgbClr val="000000"/>
                </a:solidFill>
                <a:highlight>
                  <a:srgbClr val="FFFFFF"/>
                </a:highlight>
                <a:latin typeface="Consolas" panose="020B0609020204030204" pitchFamily="49" charset="0"/>
              </a:rPr>
              <a:t>“&lt;</a:t>
            </a:r>
            <a:r>
              <a:rPr lang="en-US" sz="1176" dirty="0" err="1">
                <a:solidFill>
                  <a:srgbClr val="0000FF"/>
                </a:solidFill>
                <a:highlight>
                  <a:srgbClr val="FFFFFF"/>
                </a:highlight>
                <a:latin typeface="Consolas" panose="020B0609020204030204" pitchFamily="49" charset="0"/>
              </a:rPr>
              <a:t>Windows.Mobile</a:t>
            </a:r>
            <a:r>
              <a:rPr lang="en-US" sz="1176" dirty="0">
                <a:solidFill>
                  <a:srgbClr val="0000FF"/>
                </a:solidFill>
                <a:highlight>
                  <a:srgbClr val="FFFFFF"/>
                </a:highlight>
                <a:latin typeface="Consolas" panose="020B0609020204030204" pitchFamily="49" charset="0"/>
              </a:rPr>
              <a:t> MinVersion&gt;</a:t>
            </a:r>
            <a:r>
              <a:rPr lang="en-US" sz="1176" dirty="0">
                <a:solidFill>
                  <a:srgbClr val="000000"/>
                </a:solidFill>
                <a:highlight>
                  <a:srgbClr val="FFFFFF"/>
                </a:highlight>
                <a:latin typeface="Consolas" panose="020B0609020204030204" pitchFamily="49" charset="0"/>
              </a:rPr>
              <a:t>“</a:t>
            </a:r>
          </a:p>
          <a:p>
            <a:pPr marL="0" indent="0">
              <a:buNone/>
            </a:pPr>
            <a:r>
              <a:rPr lang="en-US" sz="1176" dirty="0">
                <a:solidFill>
                  <a:srgbClr val="000000"/>
                </a:solidFill>
                <a:highlight>
                  <a:srgbClr val="FFFFFF"/>
                </a:highlight>
                <a:latin typeface="Consolas" panose="020B0609020204030204" pitchFamily="49" charset="0"/>
              </a:rPr>
              <a:t>        </a:t>
            </a:r>
            <a:r>
              <a:rPr lang="en-US" sz="1176" dirty="0">
                <a:solidFill>
                  <a:srgbClr val="FF0000"/>
                </a:solidFill>
                <a:highlight>
                  <a:srgbClr val="FFFFFF"/>
                </a:highlight>
                <a:latin typeface="Consolas" panose="020B0609020204030204" pitchFamily="49" charset="0"/>
              </a:rPr>
              <a:t>MaxVersionTested</a:t>
            </a:r>
            <a:r>
              <a:rPr lang="en-US" sz="1176" dirty="0">
                <a:solidFill>
                  <a:srgbClr val="0000FF"/>
                </a:solidFill>
                <a:highlight>
                  <a:srgbClr val="FFFFFF"/>
                </a:highlight>
                <a:latin typeface="Consolas" panose="020B0609020204030204" pitchFamily="49" charset="0"/>
              </a:rPr>
              <a:t>=</a:t>
            </a:r>
            <a:r>
              <a:rPr lang="en-US" sz="1176" dirty="0">
                <a:solidFill>
                  <a:srgbClr val="000000"/>
                </a:solidFill>
                <a:highlight>
                  <a:srgbClr val="FFFFFF"/>
                </a:highlight>
                <a:latin typeface="Consolas" panose="020B0609020204030204" pitchFamily="49" charset="0"/>
              </a:rPr>
              <a:t>“&lt;</a:t>
            </a:r>
            <a:r>
              <a:rPr lang="en-US" sz="1176" dirty="0" err="1">
                <a:solidFill>
                  <a:srgbClr val="0000FF"/>
                </a:solidFill>
                <a:highlight>
                  <a:srgbClr val="FFFFFF"/>
                </a:highlight>
                <a:latin typeface="Consolas" panose="020B0609020204030204" pitchFamily="49" charset="0"/>
              </a:rPr>
              <a:t>Windows.Mobile</a:t>
            </a:r>
            <a:r>
              <a:rPr lang="en-US" sz="1176" dirty="0">
                <a:solidFill>
                  <a:srgbClr val="0000FF"/>
                </a:solidFill>
                <a:highlight>
                  <a:srgbClr val="FFFFFF"/>
                </a:highlight>
                <a:latin typeface="Consolas" panose="020B0609020204030204" pitchFamily="49" charset="0"/>
              </a:rPr>
              <a:t> MaxVersionTested&gt;</a:t>
            </a:r>
            <a:r>
              <a:rPr lang="en-US" sz="1176" dirty="0">
                <a:solidFill>
                  <a:srgbClr val="000000"/>
                </a:solidFill>
                <a:highlight>
                  <a:srgbClr val="FFFFFF"/>
                </a:highlight>
                <a:latin typeface="Consolas" panose="020B0609020204030204" pitchFamily="49" charset="0"/>
              </a:rPr>
              <a:t>"</a:t>
            </a:r>
            <a:r>
              <a:rPr lang="en-US" sz="1176" dirty="0">
                <a:solidFill>
                  <a:srgbClr val="0000FF"/>
                </a:solidFill>
                <a:highlight>
                  <a:srgbClr val="FFFFFF"/>
                </a:highlight>
                <a:latin typeface="Consolas" panose="020B0609020204030204" pitchFamily="49" charset="0"/>
              </a:rPr>
              <a:t>/&gt;</a:t>
            </a:r>
            <a:endParaRPr lang="en-US" sz="1176" dirty="0">
              <a:solidFill>
                <a:srgbClr val="000000"/>
              </a:solidFill>
              <a:highlight>
                <a:srgbClr val="FFFFFF"/>
              </a:highlight>
              <a:latin typeface="Consolas" panose="020B0609020204030204" pitchFamily="49" charset="0"/>
            </a:endParaRPr>
          </a:p>
          <a:p>
            <a:pPr marL="0" indent="0">
              <a:buNone/>
            </a:pPr>
            <a:r>
              <a:rPr lang="en-US" sz="1176" dirty="0">
                <a:solidFill>
                  <a:srgbClr val="0000FF"/>
                </a:solidFill>
                <a:highlight>
                  <a:srgbClr val="FFFFFF"/>
                </a:highlight>
                <a:latin typeface="Consolas" panose="020B0609020204030204" pitchFamily="49" charset="0"/>
              </a:rPr>
              <a:t>   &lt;/</a:t>
            </a:r>
            <a:r>
              <a:rPr lang="en-US" sz="1176" dirty="0">
                <a:solidFill>
                  <a:srgbClr val="A31515"/>
                </a:solidFill>
                <a:highlight>
                  <a:srgbClr val="FFFFFF"/>
                </a:highlight>
                <a:latin typeface="Consolas" panose="020B0609020204030204" pitchFamily="49" charset="0"/>
              </a:rPr>
              <a:t>Dependencies</a:t>
            </a:r>
            <a:r>
              <a:rPr lang="en-US" sz="1176" dirty="0">
                <a:solidFill>
                  <a:srgbClr val="0000FF"/>
                </a:solidFill>
                <a:highlight>
                  <a:srgbClr val="FFFFFF"/>
                </a:highlight>
                <a:latin typeface="Consolas" panose="020B0609020204030204" pitchFamily="49" charset="0"/>
              </a:rPr>
              <a:t>&gt;</a:t>
            </a:r>
            <a:endParaRPr lang="en-US" sz="1176" dirty="0"/>
          </a:p>
          <a:p>
            <a:endParaRPr lang="en-US" sz="1961" dirty="0"/>
          </a:p>
          <a:p>
            <a:r>
              <a:rPr lang="en-US" sz="1961" dirty="0"/>
              <a:t>Add a new Universal Windows project to target other Windows 10 devices</a:t>
            </a:r>
          </a:p>
          <a:p>
            <a:endParaRPr lang="en-US" sz="1961" dirty="0"/>
          </a:p>
          <a:p>
            <a:r>
              <a:rPr lang="en-US" sz="1961" dirty="0"/>
              <a:t>Use Shared projects, WinRT components, PCLs to share code between Universal Windows, Windows 8.1 and WP 8.1 projects</a:t>
            </a:r>
          </a:p>
          <a:p>
            <a:endParaRPr lang="en-US" sz="1961" dirty="0"/>
          </a:p>
          <a:p>
            <a:endParaRPr lang="en-US" sz="1961" dirty="0"/>
          </a:p>
          <a:p>
            <a:endParaRPr lang="en-US" sz="1961" dirty="0"/>
          </a:p>
        </p:txBody>
      </p:sp>
      <p:pic>
        <p:nvPicPr>
          <p:cNvPr id="8" name="Picture 7"/>
          <p:cNvPicPr>
            <a:picLocks noChangeAspect="1"/>
          </p:cNvPicPr>
          <p:nvPr/>
        </p:nvPicPr>
        <p:blipFill>
          <a:blip r:embed="rId4"/>
          <a:stretch>
            <a:fillRect/>
          </a:stretch>
        </p:blipFill>
        <p:spPr>
          <a:xfrm>
            <a:off x="7200316" y="4044126"/>
            <a:ext cx="3346478" cy="1619609"/>
          </a:xfrm>
          <a:prstGeom prst="rect">
            <a:avLst/>
          </a:prstGeom>
          <a:ln>
            <a:solidFill>
              <a:schemeClr val="tx1"/>
            </a:solidFill>
          </a:ln>
        </p:spPr>
      </p:pic>
    </p:spTree>
    <p:extLst>
      <p:ext uri="{BB962C8B-B14F-4D97-AF65-F5344CB8AC3E}">
        <p14:creationId xmlns:p14="http://schemas.microsoft.com/office/powerpoint/2010/main" val="9139700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9">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9">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5" grpId="0" animBg="1"/>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9239" y="2378392"/>
            <a:ext cx="11653522" cy="894996"/>
          </a:xfrm>
        </p:spPr>
        <p:txBody>
          <a:bodyPr/>
          <a:lstStyle/>
          <a:p>
            <a:r>
              <a:rPr lang="en-US" dirty="0">
                <a:latin typeface="+mn-lt"/>
              </a:rPr>
              <a:t>Questions</a:t>
            </a:r>
          </a:p>
        </p:txBody>
      </p:sp>
      <p:sp>
        <p:nvSpPr>
          <p:cNvPr id="4" name="Subtitle 2"/>
          <p:cNvSpPr txBox="1">
            <a:spLocks/>
          </p:cNvSpPr>
          <p:nvPr/>
        </p:nvSpPr>
        <p:spPr>
          <a:xfrm>
            <a:off x="6108970" y="849477"/>
            <a:ext cx="6083030" cy="3936532"/>
          </a:xfrm>
          <a:prstGeom prst="rect">
            <a:avLst/>
          </a:prstGeom>
        </p:spPr>
        <p:txBody>
          <a:bodyPr/>
          <a:lstStyle>
            <a:lvl1pPr marL="0" indent="0" algn="l" defTabSz="914166" rtl="0" eaLnBrk="1" latinLnBrk="0" hangingPunct="1">
              <a:spcBef>
                <a:spcPct val="20000"/>
              </a:spcBef>
              <a:buFont typeface="Arial" pitchFamily="34" charset="0"/>
              <a:buNone/>
              <a:defRPr sz="3600" kern="1200">
                <a:gradFill>
                  <a:gsLst>
                    <a:gs pos="66981">
                      <a:schemeClr val="tx1">
                        <a:lumMod val="75000"/>
                        <a:lumOff val="25000"/>
                      </a:schemeClr>
                    </a:gs>
                    <a:gs pos="0">
                      <a:schemeClr val="tx1">
                        <a:lumMod val="75000"/>
                        <a:lumOff val="25000"/>
                      </a:schemeClr>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66981">
                      <a:schemeClr val="tx1">
                        <a:lumMod val="75000"/>
                        <a:lumOff val="25000"/>
                      </a:schemeClr>
                    </a:gs>
                    <a:gs pos="0">
                      <a:schemeClr val="tx1">
                        <a:lumMod val="75000"/>
                        <a:lumOff val="25000"/>
                      </a:schemeClr>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66981">
                      <a:schemeClr val="tx1">
                        <a:lumMod val="75000"/>
                        <a:lumOff val="25000"/>
                      </a:schemeClr>
                    </a:gs>
                    <a:gs pos="0">
                      <a:schemeClr val="tx1">
                        <a:lumMod val="75000"/>
                        <a:lumOff val="25000"/>
                      </a:schemeClr>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66981">
                      <a:schemeClr val="tx1">
                        <a:lumMod val="75000"/>
                        <a:lumOff val="25000"/>
                      </a:schemeClr>
                    </a:gs>
                    <a:gs pos="0">
                      <a:schemeClr val="tx1">
                        <a:lumMod val="75000"/>
                        <a:lumOff val="25000"/>
                      </a:schemeClr>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66981">
                      <a:schemeClr val="tx1">
                        <a:lumMod val="75000"/>
                        <a:lumOff val="25000"/>
                      </a:schemeClr>
                    </a:gs>
                    <a:gs pos="0">
                      <a:schemeClr val="tx1">
                        <a:lumMod val="75000"/>
                        <a:lumOff val="25000"/>
                      </a:schemeClr>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896157"/>
            <a:r>
              <a:rPr lang="en-US" sz="3529" dirty="0">
                <a:gradFill>
                  <a:gsLst>
                    <a:gs pos="66981">
                      <a:srgbClr val="000000">
                        <a:lumMod val="75000"/>
                        <a:lumOff val="25000"/>
                      </a:srgbClr>
                    </a:gs>
                    <a:gs pos="0">
                      <a:srgbClr val="000000">
                        <a:lumMod val="75000"/>
                        <a:lumOff val="25000"/>
                      </a:srgbClr>
                    </a:gs>
                  </a:gsLst>
                  <a:lin ang="5400000" scaled="0"/>
                </a:gradFill>
                <a:latin typeface="+mn-lt"/>
              </a:rPr>
              <a:t>Kunal Chowdhury</a:t>
            </a:r>
          </a:p>
          <a:p>
            <a:pPr defTabSz="896157"/>
            <a:r>
              <a:rPr lang="en-US" sz="2000" dirty="0">
                <a:gradFill>
                  <a:gsLst>
                    <a:gs pos="66981">
                      <a:srgbClr val="000000">
                        <a:lumMod val="75000"/>
                        <a:lumOff val="25000"/>
                      </a:srgbClr>
                    </a:gs>
                    <a:gs pos="0">
                      <a:srgbClr val="000000">
                        <a:lumMod val="75000"/>
                        <a:lumOff val="25000"/>
                      </a:srgbClr>
                    </a:gs>
                  </a:gsLst>
                  <a:lin ang="5400000" scaled="0"/>
                </a:gradFill>
                <a:latin typeface="+mn-lt"/>
              </a:rPr>
              <a:t>Microsoft MVP (Windows Platform Development)</a:t>
            </a:r>
          </a:p>
          <a:p>
            <a:pPr defTabSz="896157"/>
            <a:r>
              <a:rPr lang="en-US" sz="2400" dirty="0">
                <a:gradFill>
                  <a:gsLst>
                    <a:gs pos="66981">
                      <a:srgbClr val="000000">
                        <a:lumMod val="75000"/>
                        <a:lumOff val="25000"/>
                      </a:srgbClr>
                    </a:gs>
                    <a:gs pos="0">
                      <a:srgbClr val="000000">
                        <a:lumMod val="75000"/>
                        <a:lumOff val="25000"/>
                      </a:srgbClr>
                    </a:gs>
                  </a:gsLst>
                  <a:lin ang="5400000" scaled="0"/>
                </a:gradFill>
                <a:latin typeface="+mn-lt"/>
                <a:hlinkClick r:id="rId3"/>
              </a:rPr>
              <a:t>webmaster@kunal-chowdhury.com</a:t>
            </a:r>
            <a:r>
              <a:rPr lang="en-US" sz="3529" dirty="0">
                <a:gradFill>
                  <a:gsLst>
                    <a:gs pos="66981">
                      <a:srgbClr val="000000">
                        <a:lumMod val="75000"/>
                        <a:lumOff val="25000"/>
                      </a:srgbClr>
                    </a:gs>
                    <a:gs pos="0">
                      <a:srgbClr val="000000">
                        <a:lumMod val="75000"/>
                        <a:lumOff val="25000"/>
                      </a:srgbClr>
                    </a:gs>
                  </a:gsLst>
                  <a:lin ang="5400000" scaled="0"/>
                </a:gradFill>
                <a:latin typeface="+mn-lt"/>
              </a:rPr>
              <a:t> </a:t>
            </a:r>
          </a:p>
          <a:p>
            <a:pPr defTabSz="896157"/>
            <a:endParaRPr lang="en-US" sz="3529" dirty="0">
              <a:gradFill>
                <a:gsLst>
                  <a:gs pos="66981">
                    <a:srgbClr val="000000">
                      <a:lumMod val="75000"/>
                      <a:lumOff val="25000"/>
                    </a:srgbClr>
                  </a:gs>
                  <a:gs pos="0">
                    <a:srgbClr val="000000">
                      <a:lumMod val="75000"/>
                      <a:lumOff val="25000"/>
                    </a:srgbClr>
                  </a:gs>
                </a:gsLst>
                <a:lin ang="5400000" scaled="0"/>
              </a:gradFill>
              <a:latin typeface="+mn-lt"/>
            </a:endParaRPr>
          </a:p>
          <a:p>
            <a:pPr defTabSz="896157"/>
            <a:r>
              <a:rPr lang="en-US" dirty="0">
                <a:gradFill>
                  <a:gsLst>
                    <a:gs pos="66981">
                      <a:srgbClr val="000000">
                        <a:lumMod val="75000"/>
                        <a:lumOff val="25000"/>
                      </a:srgbClr>
                    </a:gs>
                    <a:gs pos="0">
                      <a:srgbClr val="000000">
                        <a:lumMod val="75000"/>
                        <a:lumOff val="25000"/>
                      </a:srgbClr>
                    </a:gs>
                  </a:gsLst>
                  <a:lin ang="5400000" scaled="0"/>
                </a:gradFill>
                <a:latin typeface="+mn-lt"/>
                <a:hlinkClick r:id="rId4"/>
              </a:rPr>
              <a:t>www.kunal-chowdhury.com</a:t>
            </a:r>
            <a:r>
              <a:rPr lang="en-US" dirty="0">
                <a:gradFill>
                  <a:gsLst>
                    <a:gs pos="66981">
                      <a:srgbClr val="000000">
                        <a:lumMod val="75000"/>
                        <a:lumOff val="25000"/>
                      </a:srgbClr>
                    </a:gs>
                    <a:gs pos="0">
                      <a:srgbClr val="000000">
                        <a:lumMod val="75000"/>
                        <a:lumOff val="25000"/>
                      </a:srgbClr>
                    </a:gs>
                  </a:gsLst>
                  <a:lin ang="5400000" scaled="0"/>
                </a:gradFill>
                <a:latin typeface="+mn-lt"/>
              </a:rPr>
              <a:t> </a:t>
            </a:r>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01562" y="3876498"/>
            <a:ext cx="795940" cy="643776"/>
          </a:xfrm>
          <a:prstGeom prst="rect">
            <a:avLst/>
          </a:prstGeom>
        </p:spPr>
      </p:pic>
      <p:sp>
        <p:nvSpPr>
          <p:cNvPr id="5" name="TextBox 4"/>
          <p:cNvSpPr txBox="1"/>
          <p:nvPr/>
        </p:nvSpPr>
        <p:spPr>
          <a:xfrm>
            <a:off x="7140105" y="3793791"/>
            <a:ext cx="4202349" cy="738664"/>
          </a:xfrm>
          <a:prstGeom prst="rect">
            <a:avLst/>
          </a:prstGeom>
          <a:noFill/>
        </p:spPr>
        <p:txBody>
          <a:bodyPr wrap="square" lIns="182880" tIns="146304" rIns="182880" bIns="146304" rtlCol="0">
            <a:spAutoFit/>
          </a:bodyPr>
          <a:lstStyle/>
          <a:p>
            <a:pPr>
              <a:lnSpc>
                <a:spcPct val="90000"/>
              </a:lnSpc>
              <a:spcAft>
                <a:spcPts val="600"/>
              </a:spcAft>
            </a:pPr>
            <a:r>
              <a:rPr lang="en-US" sz="3200" dirty="0">
                <a:gradFill>
                  <a:gsLst>
                    <a:gs pos="66981">
                      <a:srgbClr val="000000">
                        <a:lumMod val="75000"/>
                        <a:lumOff val="25000"/>
                      </a:srgbClr>
                    </a:gs>
                    <a:gs pos="0">
                      <a:srgbClr val="000000">
                        <a:lumMod val="75000"/>
                        <a:lumOff val="25000"/>
                      </a:srgbClr>
                    </a:gs>
                  </a:gsLst>
                  <a:lin ang="5400000" scaled="0"/>
                </a:gradFill>
              </a:rPr>
              <a:t>@kunal2383</a:t>
            </a:r>
            <a:endParaRPr lang="en-US" sz="32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323963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wipe(left)">
                                      <p:cBhvr>
                                        <p:cTn id="11" dur="500"/>
                                        <p:tgtEl>
                                          <p:spTgt spid="4">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wipe(left)">
                                      <p:cBhvr>
                                        <p:cTn id="15" dur="500"/>
                                        <p:tgtEl>
                                          <p:spTgt spid="4">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200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wipe(left)">
                                      <p:cBhvr>
                                        <p:cTn id="19" dur="500"/>
                                        <p:tgtEl>
                                          <p:spTgt spid="4">
                                            <p:txEl>
                                              <p:pRg st="4" end="4"/>
                                            </p:txEl>
                                          </p:spTgt>
                                        </p:tgtEl>
                                      </p:cBhvr>
                                    </p:animEffect>
                                  </p:childTnLst>
                                </p:cTn>
                              </p:par>
                            </p:childTnLst>
                          </p:cTn>
                        </p:par>
                        <p:par>
                          <p:cTn id="20" fill="hold">
                            <p:stCondLst>
                              <p:cond delay="4000"/>
                            </p:stCondLst>
                            <p:childTnLst>
                              <p:par>
                                <p:cTn id="21" presetID="10" presetClass="entr" presetSubtype="0"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4000"/>
                                        <p:tgtEl>
                                          <p:spTgt spid="2"/>
                                        </p:tgtEl>
                                      </p:cBhvr>
                                    </p:animEffect>
                                  </p:childTnLst>
                                </p:cTn>
                              </p:par>
                              <p:par>
                                <p:cTn id="24" presetID="63" presetClass="path" presetSubtype="0" accel="50000" decel="50000" fill="hold" nodeType="withEffect">
                                  <p:stCondLst>
                                    <p:cond delay="0"/>
                                  </p:stCondLst>
                                  <p:childTnLst>
                                    <p:animMotion origin="layout" path="M 2.08333E-7 2.96296E-6 L 0.27565 -0.00209 " pathEditMode="relative" rAng="0" ptsTypes="AA">
                                      <p:cBhvr>
                                        <p:cTn id="25" dur="2000" fill="hold"/>
                                        <p:tgtEl>
                                          <p:spTgt spid="2"/>
                                        </p:tgtEl>
                                        <p:attrNameLst>
                                          <p:attrName>ppt_x</p:attrName>
                                          <p:attrName>ppt_y</p:attrName>
                                        </p:attrNameLst>
                                      </p:cBhvr>
                                      <p:rCtr x="13776" y="-116"/>
                                    </p:animMotion>
                                  </p:childTnLst>
                                </p:cTn>
                              </p:par>
                            </p:childTnLst>
                          </p:cTn>
                        </p:par>
                        <p:par>
                          <p:cTn id="26" fill="hold">
                            <p:stCondLst>
                              <p:cond delay="8000"/>
                            </p:stCondLst>
                            <p:childTnLst>
                              <p:par>
                                <p:cTn id="27" presetID="22" presetClass="entr" presetSubtype="8" fill="hold" grpId="0" nodeType="after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left)">
                                      <p:cBhvr>
                                        <p:cTn id="2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endParaRPr lang="en-US"/>
          </a:p>
        </p:txBody>
      </p:sp>
      <p:sp>
        <p:nvSpPr>
          <p:cNvPr id="3" name="Title 2"/>
          <p:cNvSpPr>
            <a:spLocks noGrp="1"/>
          </p:cNvSpPr>
          <p:nvPr>
            <p:ph type="title"/>
          </p:nvPr>
        </p:nvSpPr>
        <p:spPr/>
        <p:txBody>
          <a:bodyPr/>
          <a:lstStyle/>
          <a:p>
            <a:endParaRPr lang="en-US"/>
          </a:p>
        </p:txBody>
      </p:sp>
      <p:grpSp>
        <p:nvGrpSpPr>
          <p:cNvPr id="4" name="WindowsPhoneLandscape"/>
          <p:cNvGrpSpPr/>
          <p:nvPr>
            <p:custDataLst>
              <p:custData r:id="rId1"/>
            </p:custDataLst>
          </p:nvPr>
        </p:nvGrpSpPr>
        <p:grpSpPr>
          <a:xfrm>
            <a:off x="852057" y="976742"/>
            <a:ext cx="10322561" cy="4987637"/>
            <a:chOff x="1143003" y="1696502"/>
            <a:chExt cx="6857998" cy="3464995"/>
          </a:xfrm>
        </p:grpSpPr>
        <p:grpSp>
          <p:nvGrpSpPr>
            <p:cNvPr id="5" name="Group 4"/>
            <p:cNvGrpSpPr/>
            <p:nvPr/>
          </p:nvGrpSpPr>
          <p:grpSpPr>
            <a:xfrm>
              <a:off x="1143003" y="1696502"/>
              <a:ext cx="6857998" cy="3464995"/>
              <a:chOff x="1143003" y="1696502"/>
              <a:chExt cx="6857998" cy="3464995"/>
            </a:xfrm>
          </p:grpSpPr>
          <p:grpSp>
            <p:nvGrpSpPr>
              <p:cNvPr id="7" name="Group 6"/>
              <p:cNvGrpSpPr/>
              <p:nvPr/>
            </p:nvGrpSpPr>
            <p:grpSpPr>
              <a:xfrm rot="16200000">
                <a:off x="2839504" y="1"/>
                <a:ext cx="3464995" cy="6857998"/>
                <a:chOff x="2834639" y="1"/>
                <a:chExt cx="3464995" cy="6857998"/>
              </a:xfrm>
            </p:grpSpPr>
            <p:sp>
              <p:nvSpPr>
                <p:cNvPr id="9" name="Rounded Rectangle 6"/>
                <p:cNvSpPr/>
                <p:nvPr userDrawn="1"/>
              </p:nvSpPr>
              <p:spPr>
                <a:xfrm>
                  <a:off x="2834639" y="1"/>
                  <a:ext cx="3464995" cy="6857998"/>
                </a:xfrm>
                <a:prstGeom prst="roundRect">
                  <a:avLst>
                    <a:gd name="adj" fmla="val 5515"/>
                  </a:avLst>
                </a:prstGeom>
                <a:solidFill>
                  <a:srgbClr val="FFFFFF"/>
                </a:solidFill>
                <a:ln w="3175">
                  <a:solidFill>
                    <a:srgbClr val="000000">
                      <a:lumMod val="95000"/>
                      <a:lumOff val="5000"/>
                    </a:srgbClr>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u="sng">
                    <a:solidFill>
                      <a:prstClr val="white"/>
                    </a:solidFill>
                  </a:endParaRPr>
                </a:p>
              </p:txBody>
            </p:sp>
            <p:sp>
              <p:nvSpPr>
                <p:cNvPr id="10" name="Rounded Rectangle 7"/>
                <p:cNvSpPr/>
                <p:nvPr/>
              </p:nvSpPr>
              <p:spPr>
                <a:xfrm>
                  <a:off x="2928205" y="91440"/>
                  <a:ext cx="3276600" cy="6659880"/>
                </a:xfrm>
                <a:prstGeom prst="roundRect">
                  <a:avLst>
                    <a:gd name="adj" fmla="val 2819"/>
                  </a:avLst>
                </a:prstGeom>
                <a:solidFill>
                  <a:srgbClr val="FFFFFF">
                    <a:lumMod val="65000"/>
                  </a:srgbClr>
                </a:solidFill>
                <a:ln w="3175" cap="flat" cmpd="sng" algn="ctr">
                  <a:solidFill>
                    <a:sysClr val="windowText" lastClr="000000">
                      <a:lumMod val="75000"/>
                      <a:lumOff val="25000"/>
                    </a:sys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algn="ctr"/>
                  <a:endParaRPr lang="en-US" sz="800" kern="0" dirty="0">
                    <a:solidFill>
                      <a:prstClr val="black">
                        <a:lumMod val="75000"/>
                        <a:lumOff val="25000"/>
                      </a:prstClr>
                    </a:solidFill>
                    <a:latin typeface="Segoe UI"/>
                  </a:endParaRPr>
                </a:p>
              </p:txBody>
            </p:sp>
            <p:sp>
              <p:nvSpPr>
                <p:cNvPr id="11" name="Rectangle 10"/>
                <p:cNvSpPr/>
                <p:nvPr userDrawn="1"/>
              </p:nvSpPr>
              <p:spPr>
                <a:xfrm>
                  <a:off x="3050294" y="482053"/>
                  <a:ext cx="3038085" cy="5074920"/>
                </a:xfrm>
                <a:prstGeom prst="rect">
                  <a:avLst/>
                </a:prstGeom>
                <a:solidFill>
                  <a:srgbClr val="FFFFFF"/>
                </a:solidFill>
                <a:ln w="3175">
                  <a:solidFill>
                    <a:srgbClr val="000000"/>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r>
                    <a:rPr lang="en-US" u="sng" dirty="0" err="1">
                      <a:solidFill>
                        <a:prstClr val="white"/>
                      </a:solidFill>
                    </a:rPr>
                    <a:t>Th</a:t>
                  </a:r>
                  <a:endParaRPr lang="en-US" u="sng" dirty="0">
                    <a:solidFill>
                      <a:prstClr val="white"/>
                    </a:solidFill>
                  </a:endParaRPr>
                </a:p>
              </p:txBody>
            </p:sp>
            <p:sp>
              <p:nvSpPr>
                <p:cNvPr id="12" name="Left Arrow 9"/>
                <p:cNvSpPr/>
                <p:nvPr userDrawn="1"/>
              </p:nvSpPr>
              <p:spPr>
                <a:xfrm>
                  <a:off x="3300730" y="6215335"/>
                  <a:ext cx="270769" cy="117324"/>
                </a:xfrm>
                <a:prstGeom prst="leftArrow">
                  <a:avLst>
                    <a:gd name="adj1" fmla="val 0"/>
                    <a:gd name="adj2" fmla="val 91165"/>
                  </a:avLst>
                </a:prstGeom>
                <a:noFill/>
                <a:ln w="3175">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u="sng">
                    <a:solidFill>
                      <a:prstClr val="white"/>
                    </a:solidFill>
                  </a:endParaRPr>
                </a:p>
              </p:txBody>
            </p:sp>
            <p:grpSp>
              <p:nvGrpSpPr>
                <p:cNvPr id="13" name="Group 12"/>
                <p:cNvGrpSpPr/>
                <p:nvPr/>
              </p:nvGrpSpPr>
              <p:grpSpPr>
                <a:xfrm rot="21384124">
                  <a:off x="4457215" y="6161552"/>
                  <a:ext cx="212326" cy="227346"/>
                  <a:chOff x="4194362" y="5874647"/>
                  <a:chExt cx="252148" cy="269985"/>
                </a:xfrm>
                <a:solidFill>
                  <a:srgbClr val="FFFFFF"/>
                </a:solidFill>
              </p:grpSpPr>
              <p:sp>
                <p:nvSpPr>
                  <p:cNvPr id="15" name="Flowchart: Stored Data 14"/>
                  <p:cNvSpPr/>
                  <p:nvPr/>
                </p:nvSpPr>
                <p:spPr>
                  <a:xfrm rot="6230930">
                    <a:off x="4218638" y="5878261"/>
                    <a:ext cx="115927" cy="108699"/>
                  </a:xfrm>
                  <a:prstGeom prst="flowChartOnlineStorage">
                    <a:avLst/>
                  </a:prstGeom>
                  <a:solidFill>
                    <a:srgbClr val="FFFFFF"/>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u="sng">
                      <a:solidFill>
                        <a:prstClr val="white"/>
                      </a:solidFill>
                    </a:endParaRPr>
                  </a:p>
                </p:txBody>
              </p:sp>
              <p:sp>
                <p:nvSpPr>
                  <p:cNvPr id="16" name="Flowchart: Stored Data 15"/>
                  <p:cNvSpPr/>
                  <p:nvPr/>
                </p:nvSpPr>
                <p:spPr>
                  <a:xfrm rot="6230930">
                    <a:off x="4190748" y="5989157"/>
                    <a:ext cx="115927" cy="108699"/>
                  </a:xfrm>
                  <a:prstGeom prst="flowChartOnlineStorage">
                    <a:avLst/>
                  </a:prstGeom>
                  <a:solidFill>
                    <a:srgbClr val="FFFFFF"/>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u="sng">
                      <a:solidFill>
                        <a:prstClr val="white"/>
                      </a:solidFill>
                    </a:endParaRPr>
                  </a:p>
                </p:txBody>
              </p:sp>
              <p:sp>
                <p:nvSpPr>
                  <p:cNvPr id="17" name="Flowchart: Stored Data 16"/>
                  <p:cNvSpPr/>
                  <p:nvPr/>
                </p:nvSpPr>
                <p:spPr>
                  <a:xfrm rot="16979296">
                    <a:off x="4335573" y="5922200"/>
                    <a:ext cx="114310" cy="107565"/>
                  </a:xfrm>
                  <a:prstGeom prst="flowChartOnlineStorage">
                    <a:avLst/>
                  </a:prstGeom>
                  <a:solidFill>
                    <a:srgbClr val="FFFFFF"/>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u="sng">
                      <a:solidFill>
                        <a:prstClr val="white"/>
                      </a:solidFill>
                    </a:endParaRPr>
                  </a:p>
                </p:txBody>
              </p:sp>
              <p:sp>
                <p:nvSpPr>
                  <p:cNvPr id="18" name="Flowchart: Stored Data 17"/>
                  <p:cNvSpPr/>
                  <p:nvPr/>
                </p:nvSpPr>
                <p:spPr>
                  <a:xfrm rot="16979296">
                    <a:off x="4307999" y="6032886"/>
                    <a:ext cx="115927" cy="107565"/>
                  </a:xfrm>
                  <a:prstGeom prst="flowChartOnlineStorage">
                    <a:avLst/>
                  </a:prstGeom>
                  <a:solidFill>
                    <a:srgbClr val="FFFFFF"/>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u="sng">
                      <a:solidFill>
                        <a:prstClr val="white"/>
                      </a:solidFill>
                    </a:endParaRPr>
                  </a:p>
                </p:txBody>
              </p:sp>
            </p:grpSp>
            <p:sp>
              <p:nvSpPr>
                <p:cNvPr id="14" name="Rounded Rectangle 11"/>
                <p:cNvSpPr/>
                <p:nvPr/>
              </p:nvSpPr>
              <p:spPr>
                <a:xfrm>
                  <a:off x="4138146" y="266078"/>
                  <a:ext cx="860720" cy="52045"/>
                </a:xfrm>
                <a:prstGeom prst="roundRect">
                  <a:avLst/>
                </a:prstGeom>
                <a:solidFill>
                  <a:srgbClr val="FFFFFF">
                    <a:lumMod val="95000"/>
                  </a:srgbClr>
                </a:solidFill>
                <a:ln w="3175" cap="flat" cmpd="sng" algn="ctr">
                  <a:solidFill>
                    <a:sysClr val="windowText" lastClr="000000">
                      <a:lumMod val="75000"/>
                      <a:lumOff val="25000"/>
                    </a:sys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algn="ctr"/>
                  <a:endParaRPr lang="en-US" sz="800" kern="0" dirty="0">
                    <a:solidFill>
                      <a:prstClr val="black">
                        <a:lumMod val="75000"/>
                        <a:lumOff val="25000"/>
                      </a:prstClr>
                    </a:solidFill>
                    <a:latin typeface="Segoe UI"/>
                  </a:endParaRPr>
                </a:p>
              </p:txBody>
            </p:sp>
          </p:grpSp>
          <p:sp>
            <p:nvSpPr>
              <p:cNvPr id="8" name="Rectangle 7"/>
              <p:cNvSpPr/>
              <p:nvPr/>
            </p:nvSpPr>
            <p:spPr>
              <a:xfrm rot="16200000">
                <a:off x="200002" y="3335335"/>
                <a:ext cx="3038698" cy="188595"/>
              </a:xfrm>
              <a:prstGeom prst="rect">
                <a:avLst/>
              </a:prstGeom>
              <a:solidFill>
                <a:srgbClr val="000000">
                  <a:alpha val="35000"/>
                </a:srgbClr>
              </a:solidFill>
              <a:ln w="12700" cap="flat" cmpd="sng" algn="ctr">
                <a:noFill/>
                <a:prstDash val="soli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indent="0" algn="r" defTabSz="914400" eaLnBrk="1" fontAlgn="auto" latinLnBrk="0" hangingPunct="1">
                  <a:lnSpc>
                    <a:spcPct val="100000"/>
                  </a:lnSpc>
                  <a:spcBef>
                    <a:spcPts val="0"/>
                  </a:spcBef>
                  <a:spcAft>
                    <a:spcPts val="0"/>
                  </a:spcAft>
                  <a:buClrTx/>
                  <a:buSzTx/>
                  <a:buFontTx/>
                  <a:buNone/>
                  <a:tabLst/>
                </a:pPr>
                <a:r>
                  <a:rPr kumimoji="0" lang="en-US" sz="1000" i="0" u="none" strike="noStrike" kern="0" cap="none" spc="0" normalizeH="0" baseline="0" noProof="0" dirty="0">
                    <a:ln>
                      <a:noFill/>
                    </a:ln>
                    <a:solidFill>
                      <a:srgbClr val="FFFFFF"/>
                    </a:solidFill>
                    <a:effectLst/>
                    <a:uLnTx/>
                    <a:uFillTx/>
                    <a:latin typeface="Segoe UI"/>
                    <a:ea typeface="+mn-ea"/>
                    <a:cs typeface="+mn-cs"/>
                  </a:rPr>
                  <a:t>12:38</a:t>
                </a:r>
              </a:p>
            </p:txBody>
          </p:sp>
        </p:grpSp>
        <p:pic>
          <p:nvPicPr>
            <p:cNvPr id="6" name="Picture 2" descr="C:\Users\t-dantay\Documents\WPIcons\appbar.feature.search.rest.png"/>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rot="16200000">
              <a:off x="7234118" y="2064710"/>
              <a:ext cx="365760" cy="365760"/>
            </a:xfrm>
            <a:prstGeom prst="rect">
              <a:avLst/>
            </a:prstGeom>
            <a:noFill/>
            <a:extLst>
              <a:ext uri="{909E8E84-426E-40DD-AFC4-6F175D3DCCD1}">
                <a14:hiddenFill xmlns:a14="http://schemas.microsoft.com/office/drawing/2010/main">
                  <a:solidFill>
                    <a:srgbClr val="FFFFFF"/>
                  </a:solidFill>
                </a14:hiddenFill>
              </a:ext>
            </a:extLst>
          </p:spPr>
        </p:pic>
      </p:grpSp>
      <p:sp>
        <p:nvSpPr>
          <p:cNvPr id="19" name="TextBox 18"/>
          <p:cNvSpPr txBox="1"/>
          <p:nvPr/>
        </p:nvSpPr>
        <p:spPr>
          <a:xfrm>
            <a:off x="2244436" y="2140527"/>
            <a:ext cx="6650182" cy="1932452"/>
          </a:xfrm>
          <a:prstGeom prst="rect">
            <a:avLst/>
          </a:prstGeom>
          <a:noFill/>
        </p:spPr>
        <p:txBody>
          <a:bodyPr wrap="square" lIns="182880" tIns="146304" rIns="182880" bIns="146304" rtlCol="0">
            <a:spAutoFit/>
          </a:bodyPr>
          <a:lstStyle/>
          <a:p>
            <a:pPr algn="ctr">
              <a:lnSpc>
                <a:spcPct val="90000"/>
              </a:lnSpc>
              <a:spcAft>
                <a:spcPts val="600"/>
              </a:spcAft>
            </a:pPr>
            <a:r>
              <a:rPr lang="en-US" sz="11500" dirty="0">
                <a:solidFill>
                  <a:schemeClr val="accent1">
                    <a:lumMod val="60000"/>
                    <a:lumOff val="40000"/>
                  </a:schemeClr>
                </a:solidFill>
                <a:latin typeface="Brush Script MT" panose="03060802040406070304" pitchFamily="66" charset="0"/>
              </a:rPr>
              <a:t>Thank you</a:t>
            </a:r>
          </a:p>
        </p:txBody>
      </p:sp>
    </p:spTree>
    <p:extLst>
      <p:ext uri="{BB962C8B-B14F-4D97-AF65-F5344CB8AC3E}">
        <p14:creationId xmlns:p14="http://schemas.microsoft.com/office/powerpoint/2010/main" val="1015238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5640" y="2518337"/>
            <a:ext cx="12180722" cy="926349"/>
          </a:xfrm>
          <a:prstGeom prst="rect">
            <a:avLst/>
          </a:prstGeom>
          <a:solidFill>
            <a:schemeClr val="accent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8465" tIns="198772" rIns="248465" bIns="198772" numCol="1" spcCol="0" rtlCol="0" fromWordArt="0" anchor="t" anchorCtr="0" forceAA="0" compatLnSpc="1">
            <a:prstTxWarp prst="textNoShape">
              <a:avLst/>
            </a:prstTxWarp>
            <a:noAutofit/>
          </a:bodyPr>
          <a:lstStyle/>
          <a:p>
            <a:pPr algn="ctr" defTabSz="1266834" fontAlgn="base">
              <a:lnSpc>
                <a:spcPct val="90000"/>
              </a:lnSpc>
              <a:spcBef>
                <a:spcPct val="0"/>
              </a:spcBef>
              <a:spcAft>
                <a:spcPct val="0"/>
              </a:spcAft>
            </a:pPr>
            <a:endParaRPr lang="en-US" sz="2398" dirty="0" err="1">
              <a:gradFill>
                <a:gsLst>
                  <a:gs pos="2917">
                    <a:srgbClr val="737373"/>
                  </a:gs>
                  <a:gs pos="81000">
                    <a:srgbClr val="737373"/>
                  </a:gs>
                </a:gsLst>
                <a:lin ang="5400000" scaled="0"/>
              </a:gradFill>
              <a:ea typeface="Segoe UI" pitchFamily="34" charset="0"/>
              <a:cs typeface="Segoe UI" pitchFamily="34" charset="0"/>
            </a:endParaRPr>
          </a:p>
        </p:txBody>
      </p:sp>
      <p:sp>
        <p:nvSpPr>
          <p:cNvPr id="73" name="Back"/>
          <p:cNvSpPr/>
          <p:nvPr/>
        </p:nvSpPr>
        <p:spPr>
          <a:xfrm>
            <a:off x="766611" y="2973770"/>
            <a:ext cx="10688583" cy="1381346"/>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711" tIns="146169" rIns="182711" bIns="146169" numCol="1" spcCol="0" rtlCol="0" fromWordArt="0" anchor="t" anchorCtr="0" forceAA="0" compatLnSpc="1">
            <a:prstTxWarp prst="textNoShape">
              <a:avLst/>
            </a:prstTxWarp>
            <a:noAutofit/>
          </a:bodyPr>
          <a:lstStyle/>
          <a:p>
            <a:pPr algn="ctr" defTabSz="913532">
              <a:lnSpc>
                <a:spcPct val="90000"/>
              </a:lnSpc>
              <a:spcBef>
                <a:spcPts val="799"/>
              </a:spcBef>
            </a:pPr>
            <a:endParaRPr lang="en-US" sz="2664" dirty="0" err="1">
              <a:solidFill>
                <a:prstClr val="white"/>
              </a:solidFill>
            </a:endParaRPr>
          </a:p>
        </p:txBody>
      </p:sp>
      <p:grpSp>
        <p:nvGrpSpPr>
          <p:cNvPr id="111" name="Group 110"/>
          <p:cNvGrpSpPr/>
          <p:nvPr/>
        </p:nvGrpSpPr>
        <p:grpSpPr>
          <a:xfrm>
            <a:off x="770742" y="2090104"/>
            <a:ext cx="10688583" cy="1735753"/>
            <a:chOff x="5107948" y="2528717"/>
            <a:chExt cx="1976104" cy="1976104"/>
          </a:xfrm>
        </p:grpSpPr>
        <p:sp>
          <p:nvSpPr>
            <p:cNvPr id="112" name="Oval 33"/>
            <p:cNvSpPr/>
            <p:nvPr/>
          </p:nvSpPr>
          <p:spPr>
            <a:xfrm>
              <a:off x="5107948" y="2528717"/>
              <a:ext cx="1976104" cy="1976104"/>
            </a:xfrm>
            <a:prstGeom prst="ellipse">
              <a:avLst/>
            </a:prstGeom>
            <a:solidFill>
              <a:schemeClr val="bg1"/>
            </a:solidFill>
            <a:ln w="28575" cmpd="sng">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532"/>
              <a:endParaRPr lang="en-US" sz="2398" dirty="0" err="1">
                <a:solidFill>
                  <a:srgbClr val="FFFFFF"/>
                </a:solidFill>
              </a:endParaRPr>
            </a:p>
          </p:txBody>
        </p:sp>
        <p:sp>
          <p:nvSpPr>
            <p:cNvPr id="116" name="Oval 33"/>
            <p:cNvSpPr/>
            <p:nvPr/>
          </p:nvSpPr>
          <p:spPr>
            <a:xfrm>
              <a:off x="5192075" y="2612844"/>
              <a:ext cx="1807850" cy="1807851"/>
            </a:xfrm>
            <a:prstGeom prst="ellipse">
              <a:avLst/>
            </a:prstGeom>
            <a:solidFill>
              <a:schemeClr val="accent1"/>
            </a:solidFill>
            <a:ln w="88900" cmpd="thickThi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532"/>
              <a:endParaRPr lang="en-US" sz="2398" dirty="0" err="1">
                <a:solidFill>
                  <a:srgbClr val="FFFFFF"/>
                </a:solidFill>
              </a:endParaRPr>
            </a:p>
          </p:txBody>
        </p:sp>
      </p:grpSp>
      <p:grpSp>
        <p:nvGrpSpPr>
          <p:cNvPr id="12" name="Group 11"/>
          <p:cNvGrpSpPr/>
          <p:nvPr/>
        </p:nvGrpSpPr>
        <p:grpSpPr>
          <a:xfrm>
            <a:off x="5108862" y="1944876"/>
            <a:ext cx="1974276" cy="1974276"/>
            <a:chOff x="5107948" y="2528717"/>
            <a:chExt cx="1976104" cy="1976104"/>
          </a:xfrm>
        </p:grpSpPr>
        <p:sp>
          <p:nvSpPr>
            <p:cNvPr id="80" name="Oval 33"/>
            <p:cNvSpPr/>
            <p:nvPr/>
          </p:nvSpPr>
          <p:spPr>
            <a:xfrm>
              <a:off x="5107948" y="2528717"/>
              <a:ext cx="1976104" cy="1976104"/>
            </a:xfrm>
            <a:prstGeom prst="ellipse">
              <a:avLst/>
            </a:prstGeom>
            <a:solidFill>
              <a:schemeClr val="bg1"/>
            </a:solidFill>
            <a:ln w="28575" cmpd="sng">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532"/>
              <a:endParaRPr lang="en-US" sz="2398" dirty="0" err="1">
                <a:solidFill>
                  <a:srgbClr val="FFFFFF"/>
                </a:solidFill>
              </a:endParaRPr>
            </a:p>
          </p:txBody>
        </p:sp>
        <p:sp>
          <p:nvSpPr>
            <p:cNvPr id="82" name="Oval 33"/>
            <p:cNvSpPr/>
            <p:nvPr/>
          </p:nvSpPr>
          <p:spPr>
            <a:xfrm>
              <a:off x="5192075" y="2612844"/>
              <a:ext cx="1807850" cy="1807851"/>
            </a:xfrm>
            <a:prstGeom prst="ellipse">
              <a:avLst/>
            </a:prstGeom>
            <a:solidFill>
              <a:schemeClr val="accent1"/>
            </a:solidFill>
            <a:ln w="88900" cmpd="thickThi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532"/>
              <a:endParaRPr lang="en-US" sz="2398" dirty="0" err="1">
                <a:solidFill>
                  <a:srgbClr val="FFFFFF"/>
                </a:solidFill>
              </a:endParaRPr>
            </a:p>
          </p:txBody>
        </p:sp>
      </p:grpSp>
      <p:grpSp>
        <p:nvGrpSpPr>
          <p:cNvPr id="96" name="Group 95"/>
          <p:cNvGrpSpPr/>
          <p:nvPr/>
        </p:nvGrpSpPr>
        <p:grpSpPr>
          <a:xfrm>
            <a:off x="756992" y="1809157"/>
            <a:ext cx="10706854" cy="2265614"/>
            <a:chOff x="5107948" y="2528717"/>
            <a:chExt cx="1976104" cy="1976104"/>
          </a:xfrm>
        </p:grpSpPr>
        <p:sp>
          <p:nvSpPr>
            <p:cNvPr id="98" name="Oval 33"/>
            <p:cNvSpPr/>
            <p:nvPr/>
          </p:nvSpPr>
          <p:spPr>
            <a:xfrm>
              <a:off x="5107948" y="2528717"/>
              <a:ext cx="1976104" cy="1976104"/>
            </a:xfrm>
            <a:prstGeom prst="ellipse">
              <a:avLst/>
            </a:prstGeom>
            <a:solidFill>
              <a:schemeClr val="bg1"/>
            </a:solidFill>
            <a:ln w="28575" cmpd="sng">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532"/>
              <a:endParaRPr lang="en-US" sz="2398" dirty="0" err="1">
                <a:solidFill>
                  <a:srgbClr val="FFFFFF"/>
                </a:solidFill>
              </a:endParaRPr>
            </a:p>
          </p:txBody>
        </p:sp>
        <p:sp>
          <p:nvSpPr>
            <p:cNvPr id="101" name="Oval 33"/>
            <p:cNvSpPr/>
            <p:nvPr/>
          </p:nvSpPr>
          <p:spPr>
            <a:xfrm>
              <a:off x="5192075" y="2612844"/>
              <a:ext cx="1807850" cy="1807851"/>
            </a:xfrm>
            <a:prstGeom prst="ellipse">
              <a:avLst/>
            </a:prstGeom>
            <a:solidFill>
              <a:schemeClr val="accent1"/>
            </a:solidFill>
            <a:ln w="88900" cmpd="thickThi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532"/>
              <a:endParaRPr lang="en-US" sz="2398" dirty="0" err="1">
                <a:solidFill>
                  <a:srgbClr val="FFFFFF"/>
                </a:solidFill>
              </a:endParaRPr>
            </a:p>
          </p:txBody>
        </p:sp>
      </p:grpSp>
      <p:sp>
        <p:nvSpPr>
          <p:cNvPr id="15" name="Rectangle 14"/>
          <p:cNvSpPr/>
          <p:nvPr/>
        </p:nvSpPr>
        <p:spPr>
          <a:xfrm>
            <a:off x="4025564" y="3014536"/>
            <a:ext cx="4140877" cy="535146"/>
          </a:xfrm>
          <a:prstGeom prst="rect">
            <a:avLst/>
          </a:prstGeom>
          <a:noFill/>
        </p:spPr>
        <p:txBody>
          <a:bodyPr wrap="none">
            <a:spAutoFit/>
          </a:bodyPr>
          <a:lstStyle/>
          <a:p>
            <a:pPr algn="ctr" defTabSz="1242115" fontAlgn="base">
              <a:lnSpc>
                <a:spcPct val="90000"/>
              </a:lnSpc>
              <a:spcBef>
                <a:spcPct val="0"/>
              </a:spcBef>
              <a:spcAft>
                <a:spcPct val="0"/>
              </a:spcAft>
              <a:defRPr/>
            </a:pPr>
            <a:r>
              <a:rPr lang="en-US" sz="3197" dirty="0">
                <a:gradFill>
                  <a:gsLst>
                    <a:gs pos="0">
                      <a:srgbClr val="FFFFFF"/>
                    </a:gs>
                    <a:gs pos="100000">
                      <a:srgbClr val="FFFFFF"/>
                    </a:gs>
                  </a:gsLst>
                  <a:lin ang="5400000" scaled="0"/>
                </a:gradFill>
                <a:ea typeface="Segoe UI" pitchFamily="34" charset="0"/>
                <a:cs typeface="Segoe UI Light" panose="020B0502040204020203" pitchFamily="34" charset="0"/>
              </a:rPr>
              <a:t>Multiple device families</a:t>
            </a:r>
          </a:p>
        </p:txBody>
      </p:sp>
      <p:grpSp>
        <p:nvGrpSpPr>
          <p:cNvPr id="169" name="Group 168"/>
          <p:cNvGrpSpPr/>
          <p:nvPr/>
        </p:nvGrpSpPr>
        <p:grpSpPr>
          <a:xfrm>
            <a:off x="4697223" y="1870295"/>
            <a:ext cx="1339161" cy="758496"/>
            <a:chOff x="1327189" y="2777693"/>
            <a:chExt cx="1545714" cy="962072"/>
          </a:xfrm>
        </p:grpSpPr>
        <p:sp>
          <p:nvSpPr>
            <p:cNvPr id="170" name="Flowchart: Magnetic Disk 169"/>
            <p:cNvSpPr/>
            <p:nvPr/>
          </p:nvSpPr>
          <p:spPr bwMode="auto">
            <a:xfrm>
              <a:off x="1327189" y="2812559"/>
              <a:ext cx="1545714" cy="927206"/>
            </a:xfrm>
            <a:prstGeom prst="flowChartMagneticDisk">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21807" rIns="0" bIns="0" numCol="1" spcCol="0" rtlCol="0" fromWordArt="0" anchor="b" anchorCtr="0" forceAA="0" compatLnSpc="1">
              <a:prstTxWarp prst="textNoShape">
                <a:avLst/>
              </a:prstTxWarp>
              <a:noAutofit/>
            </a:bodyPr>
            <a:lstStyle/>
            <a:p>
              <a:pPr algn="ctr" defTabSz="1242115" fontAlgn="base">
                <a:lnSpc>
                  <a:spcPct val="90000"/>
                </a:lnSpc>
                <a:spcBef>
                  <a:spcPct val="0"/>
                </a:spcBef>
                <a:spcAft>
                  <a:spcPct val="0"/>
                </a:spcAft>
              </a:pPr>
              <a:endParaRPr lang="en-US" sz="1399" dirty="0" err="1">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Semibold" panose="020B0702040204020203" pitchFamily="34" charset="0"/>
              </a:endParaRPr>
            </a:p>
          </p:txBody>
        </p:sp>
        <p:sp>
          <p:nvSpPr>
            <p:cNvPr id="171" name="Oval 170"/>
            <p:cNvSpPr/>
            <p:nvPr/>
          </p:nvSpPr>
          <p:spPr bwMode="auto">
            <a:xfrm>
              <a:off x="1327189" y="2777693"/>
              <a:ext cx="1545714" cy="351806"/>
            </a:xfrm>
            <a:prstGeom prst="ellipse">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21807" rIns="0" bIns="0" numCol="1" spcCol="0" rtlCol="0" fromWordArt="0" anchor="b" anchorCtr="0" forceAA="0" compatLnSpc="1">
              <a:prstTxWarp prst="textNoShape">
                <a:avLst/>
              </a:prstTxWarp>
              <a:noAutofit/>
            </a:bodyPr>
            <a:lstStyle/>
            <a:p>
              <a:pPr algn="ctr" defTabSz="1242115" fontAlgn="base">
                <a:lnSpc>
                  <a:spcPct val="90000"/>
                </a:lnSpc>
                <a:spcBef>
                  <a:spcPct val="0"/>
                </a:spcBef>
                <a:spcAft>
                  <a:spcPct val="0"/>
                </a:spcAft>
                <a:defRPr/>
              </a:pPr>
              <a:endParaRPr lang="en-US" sz="1399" dirty="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Semibold" panose="020B0702040204020203" pitchFamily="34" charset="0"/>
              </a:endParaRPr>
            </a:p>
          </p:txBody>
        </p:sp>
        <p:sp>
          <p:nvSpPr>
            <p:cNvPr id="172" name="Rectangle 171"/>
            <p:cNvSpPr/>
            <p:nvPr/>
          </p:nvSpPr>
          <p:spPr>
            <a:xfrm>
              <a:off x="1872279" y="3230738"/>
              <a:ext cx="455533" cy="362893"/>
            </a:xfrm>
            <a:prstGeom prst="rect">
              <a:avLst/>
            </a:prstGeom>
          </p:spPr>
          <p:txBody>
            <a:bodyPr wrap="none">
              <a:spAutoFit/>
            </a:bodyPr>
            <a:lstStyle/>
            <a:p>
              <a:pPr algn="ctr" defTabSz="1242115" fontAlgn="base">
                <a:lnSpc>
                  <a:spcPct val="90000"/>
                </a:lnSpc>
                <a:spcBef>
                  <a:spcPct val="0"/>
                </a:spcBef>
                <a:spcAft>
                  <a:spcPct val="0"/>
                </a:spcAft>
                <a:defRPr/>
              </a:pPr>
              <a:r>
                <a:rPr lang="en-US" sz="1399" dirty="0">
                  <a:gradFill>
                    <a:gsLst>
                      <a:gs pos="0">
                        <a:srgbClr val="FFFFFF"/>
                      </a:gs>
                      <a:gs pos="100000">
                        <a:srgbClr val="FFFFFF"/>
                      </a:gs>
                    </a:gsLst>
                    <a:lin ang="5400000" scaled="0"/>
                  </a:gradFill>
                  <a:ea typeface="Segoe UI" pitchFamily="34" charset="0"/>
                  <a:cs typeface="Segoe UI Semibold" panose="020B0702040204020203" pitchFamily="34" charset="0"/>
                </a:rPr>
                <a:t>PC</a:t>
              </a:r>
            </a:p>
          </p:txBody>
        </p:sp>
      </p:grpSp>
      <p:grpSp>
        <p:nvGrpSpPr>
          <p:cNvPr id="179" name="Group 178"/>
          <p:cNvGrpSpPr/>
          <p:nvPr/>
        </p:nvGrpSpPr>
        <p:grpSpPr>
          <a:xfrm>
            <a:off x="6155619" y="1870295"/>
            <a:ext cx="1339161" cy="758496"/>
            <a:chOff x="1327189" y="2777693"/>
            <a:chExt cx="1545714" cy="962072"/>
          </a:xfrm>
        </p:grpSpPr>
        <p:sp>
          <p:nvSpPr>
            <p:cNvPr id="180" name="Flowchart: Magnetic Disk 179"/>
            <p:cNvSpPr/>
            <p:nvPr/>
          </p:nvSpPr>
          <p:spPr bwMode="auto">
            <a:xfrm>
              <a:off x="1327189" y="2812559"/>
              <a:ext cx="1545714" cy="927206"/>
            </a:xfrm>
            <a:prstGeom prst="flowChartMagneticDisk">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21807" rIns="0" bIns="0" numCol="1" spcCol="0" rtlCol="0" fromWordArt="0" anchor="b" anchorCtr="0" forceAA="0" compatLnSpc="1">
              <a:prstTxWarp prst="textNoShape">
                <a:avLst/>
              </a:prstTxWarp>
              <a:noAutofit/>
            </a:bodyPr>
            <a:lstStyle/>
            <a:p>
              <a:pPr algn="ctr" defTabSz="1242115" fontAlgn="base">
                <a:lnSpc>
                  <a:spcPct val="90000"/>
                </a:lnSpc>
                <a:spcBef>
                  <a:spcPct val="0"/>
                </a:spcBef>
                <a:spcAft>
                  <a:spcPct val="0"/>
                </a:spcAft>
              </a:pPr>
              <a:endParaRPr lang="en-US" sz="1399" dirty="0" err="1">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Semibold" panose="020B0702040204020203" pitchFamily="34" charset="0"/>
              </a:endParaRPr>
            </a:p>
          </p:txBody>
        </p:sp>
        <p:sp>
          <p:nvSpPr>
            <p:cNvPr id="181" name="Oval 180"/>
            <p:cNvSpPr/>
            <p:nvPr/>
          </p:nvSpPr>
          <p:spPr bwMode="auto">
            <a:xfrm>
              <a:off x="1327189" y="2777693"/>
              <a:ext cx="1545714" cy="351806"/>
            </a:xfrm>
            <a:prstGeom prst="ellipse">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21807" rIns="0" bIns="0" numCol="1" spcCol="0" rtlCol="0" fromWordArt="0" anchor="b" anchorCtr="0" forceAA="0" compatLnSpc="1">
              <a:prstTxWarp prst="textNoShape">
                <a:avLst/>
              </a:prstTxWarp>
              <a:noAutofit/>
            </a:bodyPr>
            <a:lstStyle/>
            <a:p>
              <a:pPr algn="ctr" defTabSz="1242115" fontAlgn="base">
                <a:lnSpc>
                  <a:spcPct val="90000"/>
                </a:lnSpc>
                <a:spcBef>
                  <a:spcPct val="0"/>
                </a:spcBef>
                <a:spcAft>
                  <a:spcPct val="0"/>
                </a:spcAft>
                <a:defRPr/>
              </a:pPr>
              <a:endParaRPr lang="en-US" sz="1399" dirty="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Semibold" panose="020B0702040204020203" pitchFamily="34" charset="0"/>
              </a:endParaRPr>
            </a:p>
          </p:txBody>
        </p:sp>
        <p:sp>
          <p:nvSpPr>
            <p:cNvPr id="182" name="Rectangle 181"/>
            <p:cNvSpPr/>
            <p:nvPr/>
          </p:nvSpPr>
          <p:spPr>
            <a:xfrm>
              <a:off x="1778955" y="3230738"/>
              <a:ext cx="642185" cy="362893"/>
            </a:xfrm>
            <a:prstGeom prst="rect">
              <a:avLst/>
            </a:prstGeom>
          </p:spPr>
          <p:txBody>
            <a:bodyPr wrap="none">
              <a:spAutoFit/>
            </a:bodyPr>
            <a:lstStyle/>
            <a:p>
              <a:pPr algn="ctr" defTabSz="1242115" fontAlgn="base">
                <a:lnSpc>
                  <a:spcPct val="90000"/>
                </a:lnSpc>
                <a:spcBef>
                  <a:spcPct val="0"/>
                </a:spcBef>
                <a:spcAft>
                  <a:spcPct val="0"/>
                </a:spcAft>
                <a:defRPr/>
              </a:pPr>
              <a:r>
                <a:rPr lang="en-US" sz="1399" dirty="0" err="1">
                  <a:gradFill>
                    <a:gsLst>
                      <a:gs pos="0">
                        <a:srgbClr val="FFFFFF"/>
                      </a:gs>
                      <a:gs pos="100000">
                        <a:srgbClr val="FFFFFF"/>
                      </a:gs>
                    </a:gsLst>
                    <a:lin ang="5400000" scaled="0"/>
                  </a:gradFill>
                  <a:ea typeface="Segoe UI" pitchFamily="34" charset="0"/>
                  <a:cs typeface="Segoe UI Semibold" panose="020B0702040204020203" pitchFamily="34" charset="0"/>
                </a:rPr>
                <a:t>XBox</a:t>
              </a:r>
              <a:endParaRPr lang="en-US" sz="1399" dirty="0">
                <a:gradFill>
                  <a:gsLst>
                    <a:gs pos="0">
                      <a:srgbClr val="FFFFFF"/>
                    </a:gs>
                    <a:gs pos="100000">
                      <a:srgbClr val="FFFFFF"/>
                    </a:gs>
                  </a:gsLst>
                  <a:lin ang="5400000" scaled="0"/>
                </a:gradFill>
                <a:ea typeface="Segoe UI" pitchFamily="34" charset="0"/>
                <a:cs typeface="Segoe UI Semibold" panose="020B0702040204020203" pitchFamily="34" charset="0"/>
              </a:endParaRPr>
            </a:p>
          </p:txBody>
        </p:sp>
      </p:grpSp>
      <p:grpSp>
        <p:nvGrpSpPr>
          <p:cNvPr id="161" name="Group 160"/>
          <p:cNvGrpSpPr/>
          <p:nvPr/>
        </p:nvGrpSpPr>
        <p:grpSpPr>
          <a:xfrm>
            <a:off x="3185919" y="2028020"/>
            <a:ext cx="1339161" cy="758495"/>
            <a:chOff x="1327189" y="2777693"/>
            <a:chExt cx="1545714" cy="962072"/>
          </a:xfrm>
        </p:grpSpPr>
        <p:sp>
          <p:nvSpPr>
            <p:cNvPr id="162" name="Flowchart: Magnetic Disk 161"/>
            <p:cNvSpPr/>
            <p:nvPr/>
          </p:nvSpPr>
          <p:spPr bwMode="auto">
            <a:xfrm>
              <a:off x="1327189" y="2812559"/>
              <a:ext cx="1545714" cy="927206"/>
            </a:xfrm>
            <a:prstGeom prst="flowChartMagneticDisk">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21807" rIns="0" bIns="0" numCol="1" spcCol="0" rtlCol="0" fromWordArt="0" anchor="b" anchorCtr="0" forceAA="0" compatLnSpc="1">
              <a:prstTxWarp prst="textNoShape">
                <a:avLst/>
              </a:prstTxWarp>
              <a:noAutofit/>
            </a:bodyPr>
            <a:lstStyle/>
            <a:p>
              <a:pPr algn="ctr" defTabSz="1242115" fontAlgn="base">
                <a:lnSpc>
                  <a:spcPct val="90000"/>
                </a:lnSpc>
                <a:spcBef>
                  <a:spcPct val="0"/>
                </a:spcBef>
                <a:spcAft>
                  <a:spcPct val="0"/>
                </a:spcAft>
              </a:pPr>
              <a:endParaRPr lang="en-US" sz="1399" dirty="0" err="1">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Semibold" panose="020B0702040204020203" pitchFamily="34" charset="0"/>
              </a:endParaRPr>
            </a:p>
          </p:txBody>
        </p:sp>
        <p:sp>
          <p:nvSpPr>
            <p:cNvPr id="163" name="Oval 162"/>
            <p:cNvSpPr/>
            <p:nvPr/>
          </p:nvSpPr>
          <p:spPr bwMode="auto">
            <a:xfrm>
              <a:off x="1327189" y="2777693"/>
              <a:ext cx="1545714" cy="351806"/>
            </a:xfrm>
            <a:prstGeom prst="ellipse">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21807" rIns="0" bIns="0" numCol="1" spcCol="0" rtlCol="0" fromWordArt="0" anchor="b" anchorCtr="0" forceAA="0" compatLnSpc="1">
              <a:prstTxWarp prst="textNoShape">
                <a:avLst/>
              </a:prstTxWarp>
              <a:noAutofit/>
            </a:bodyPr>
            <a:lstStyle/>
            <a:p>
              <a:pPr algn="ctr" defTabSz="1242115" fontAlgn="base">
                <a:lnSpc>
                  <a:spcPct val="90000"/>
                </a:lnSpc>
                <a:spcBef>
                  <a:spcPct val="0"/>
                </a:spcBef>
                <a:spcAft>
                  <a:spcPct val="0"/>
                </a:spcAft>
                <a:defRPr/>
              </a:pPr>
              <a:endParaRPr lang="en-US" sz="1399" dirty="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Semibold" panose="020B0702040204020203" pitchFamily="34" charset="0"/>
              </a:endParaRPr>
            </a:p>
          </p:txBody>
        </p:sp>
        <p:sp>
          <p:nvSpPr>
            <p:cNvPr id="164" name="Rectangle 163"/>
            <p:cNvSpPr/>
            <p:nvPr/>
          </p:nvSpPr>
          <p:spPr>
            <a:xfrm>
              <a:off x="1695581" y="3230737"/>
              <a:ext cx="808930" cy="362893"/>
            </a:xfrm>
            <a:prstGeom prst="rect">
              <a:avLst/>
            </a:prstGeom>
          </p:spPr>
          <p:txBody>
            <a:bodyPr wrap="none">
              <a:spAutoFit/>
            </a:bodyPr>
            <a:lstStyle/>
            <a:p>
              <a:pPr algn="ctr" defTabSz="1242115" fontAlgn="base">
                <a:lnSpc>
                  <a:spcPct val="90000"/>
                </a:lnSpc>
                <a:spcBef>
                  <a:spcPct val="0"/>
                </a:spcBef>
                <a:spcAft>
                  <a:spcPct val="0"/>
                </a:spcAft>
                <a:defRPr/>
              </a:pPr>
              <a:r>
                <a:rPr lang="en-US" sz="1399" dirty="0">
                  <a:gradFill>
                    <a:gsLst>
                      <a:gs pos="0">
                        <a:srgbClr val="FFFFFF"/>
                      </a:gs>
                      <a:gs pos="100000">
                        <a:srgbClr val="FFFFFF"/>
                      </a:gs>
                    </a:gsLst>
                    <a:lin ang="5400000" scaled="0"/>
                  </a:gradFill>
                  <a:ea typeface="Segoe UI" pitchFamily="34" charset="0"/>
                  <a:cs typeface="Segoe UI Semibold" panose="020B0702040204020203" pitchFamily="34" charset="0"/>
                </a:rPr>
                <a:t>Mobile</a:t>
              </a:r>
            </a:p>
          </p:txBody>
        </p:sp>
      </p:grpSp>
      <p:grpSp>
        <p:nvGrpSpPr>
          <p:cNvPr id="187" name="Group 186"/>
          <p:cNvGrpSpPr/>
          <p:nvPr/>
        </p:nvGrpSpPr>
        <p:grpSpPr>
          <a:xfrm>
            <a:off x="7666923" y="2028019"/>
            <a:ext cx="1339161" cy="758496"/>
            <a:chOff x="1327189" y="2777693"/>
            <a:chExt cx="1545714" cy="962072"/>
          </a:xfrm>
        </p:grpSpPr>
        <p:sp>
          <p:nvSpPr>
            <p:cNvPr id="188" name="Flowchart: Magnetic Disk 187"/>
            <p:cNvSpPr/>
            <p:nvPr/>
          </p:nvSpPr>
          <p:spPr bwMode="auto">
            <a:xfrm>
              <a:off x="1327189" y="2812559"/>
              <a:ext cx="1545714" cy="927206"/>
            </a:xfrm>
            <a:prstGeom prst="flowChartMagneticDisk">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21807" rIns="0" bIns="0" numCol="1" spcCol="0" rtlCol="0" fromWordArt="0" anchor="b" anchorCtr="0" forceAA="0" compatLnSpc="1">
              <a:prstTxWarp prst="textNoShape">
                <a:avLst/>
              </a:prstTxWarp>
              <a:noAutofit/>
            </a:bodyPr>
            <a:lstStyle/>
            <a:p>
              <a:pPr algn="ctr" defTabSz="1242115" fontAlgn="base">
                <a:lnSpc>
                  <a:spcPct val="90000"/>
                </a:lnSpc>
                <a:spcBef>
                  <a:spcPct val="0"/>
                </a:spcBef>
                <a:spcAft>
                  <a:spcPct val="0"/>
                </a:spcAft>
              </a:pPr>
              <a:endParaRPr lang="en-US" sz="1399" dirty="0" err="1">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Semibold" panose="020B0702040204020203" pitchFamily="34" charset="0"/>
              </a:endParaRPr>
            </a:p>
          </p:txBody>
        </p:sp>
        <p:sp>
          <p:nvSpPr>
            <p:cNvPr id="189" name="Oval 188"/>
            <p:cNvSpPr/>
            <p:nvPr/>
          </p:nvSpPr>
          <p:spPr bwMode="auto">
            <a:xfrm>
              <a:off x="1327189" y="2777693"/>
              <a:ext cx="1545714" cy="351806"/>
            </a:xfrm>
            <a:prstGeom prst="ellipse">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21807" rIns="0" bIns="0" numCol="1" spcCol="0" rtlCol="0" fromWordArt="0" anchor="b" anchorCtr="0" forceAA="0" compatLnSpc="1">
              <a:prstTxWarp prst="textNoShape">
                <a:avLst/>
              </a:prstTxWarp>
              <a:noAutofit/>
            </a:bodyPr>
            <a:lstStyle/>
            <a:p>
              <a:pPr algn="ctr" defTabSz="1242115" fontAlgn="base">
                <a:lnSpc>
                  <a:spcPct val="90000"/>
                </a:lnSpc>
                <a:spcBef>
                  <a:spcPct val="0"/>
                </a:spcBef>
                <a:spcAft>
                  <a:spcPct val="0"/>
                </a:spcAft>
                <a:defRPr/>
              </a:pPr>
              <a:endParaRPr lang="en-US" sz="1399" dirty="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Semibold" panose="020B0702040204020203" pitchFamily="34" charset="0"/>
              </a:endParaRPr>
            </a:p>
          </p:txBody>
        </p:sp>
        <p:sp>
          <p:nvSpPr>
            <p:cNvPr id="190" name="Rectangle 189"/>
            <p:cNvSpPr/>
            <p:nvPr/>
          </p:nvSpPr>
          <p:spPr>
            <a:xfrm>
              <a:off x="1457606" y="3230738"/>
              <a:ext cx="1284889" cy="362893"/>
            </a:xfrm>
            <a:prstGeom prst="rect">
              <a:avLst/>
            </a:prstGeom>
          </p:spPr>
          <p:txBody>
            <a:bodyPr wrap="none">
              <a:spAutoFit/>
            </a:bodyPr>
            <a:lstStyle/>
            <a:p>
              <a:pPr algn="ctr" defTabSz="1242115" fontAlgn="base">
                <a:lnSpc>
                  <a:spcPct val="90000"/>
                </a:lnSpc>
                <a:spcBef>
                  <a:spcPct val="0"/>
                </a:spcBef>
                <a:spcAft>
                  <a:spcPct val="0"/>
                </a:spcAft>
                <a:defRPr/>
              </a:pPr>
              <a:r>
                <a:rPr lang="en-US" sz="1399" dirty="0">
                  <a:gradFill>
                    <a:gsLst>
                      <a:gs pos="0">
                        <a:srgbClr val="FFFFFF"/>
                      </a:gs>
                      <a:gs pos="100000">
                        <a:srgbClr val="FFFFFF"/>
                      </a:gs>
                    </a:gsLst>
                    <a:lin ang="5400000" scaled="0"/>
                  </a:gradFill>
                  <a:ea typeface="Segoe UI" pitchFamily="34" charset="0"/>
                  <a:cs typeface="Segoe UI Semibold" panose="020B0702040204020203" pitchFamily="34" charset="0"/>
                </a:rPr>
                <a:t>Surface Hub</a:t>
              </a:r>
            </a:p>
          </p:txBody>
        </p:sp>
      </p:grpSp>
      <p:grpSp>
        <p:nvGrpSpPr>
          <p:cNvPr id="108" name="Group 107"/>
          <p:cNvGrpSpPr/>
          <p:nvPr/>
        </p:nvGrpSpPr>
        <p:grpSpPr>
          <a:xfrm>
            <a:off x="6233211" y="1339765"/>
            <a:ext cx="1298572" cy="770567"/>
            <a:chOff x="7766687" y="2034058"/>
            <a:chExt cx="1235372" cy="764330"/>
          </a:xfrm>
        </p:grpSpPr>
        <p:pic>
          <p:nvPicPr>
            <p:cNvPr id="113" name="Xbox"/>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7766687" y="2034058"/>
              <a:ext cx="1235372" cy="661905"/>
            </a:xfrm>
            <a:prstGeom prst="rect">
              <a:avLst/>
            </a:prstGeom>
          </p:spPr>
        </p:pic>
        <p:pic>
          <p:nvPicPr>
            <p:cNvPr id="114" name="Picture 113"/>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bwMode="ltGray">
            <a:xfrm>
              <a:off x="8434332" y="2634892"/>
              <a:ext cx="351341" cy="91700"/>
            </a:xfrm>
            <a:prstGeom prst="rect">
              <a:avLst/>
            </a:prstGeom>
          </p:spPr>
        </p:pic>
        <p:pic>
          <p:nvPicPr>
            <p:cNvPr id="115" name="Xbox"/>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8610002" y="2646993"/>
              <a:ext cx="246987" cy="151395"/>
            </a:xfrm>
            <a:prstGeom prst="rect">
              <a:avLst/>
            </a:prstGeom>
          </p:spPr>
        </p:pic>
      </p:grpSp>
      <p:grpSp>
        <p:nvGrpSpPr>
          <p:cNvPr id="192" name="Group 191"/>
          <p:cNvGrpSpPr/>
          <p:nvPr/>
        </p:nvGrpSpPr>
        <p:grpSpPr>
          <a:xfrm>
            <a:off x="9290767" y="2397151"/>
            <a:ext cx="1339161" cy="758495"/>
            <a:chOff x="1327189" y="2777693"/>
            <a:chExt cx="1545714" cy="962072"/>
          </a:xfrm>
        </p:grpSpPr>
        <p:sp>
          <p:nvSpPr>
            <p:cNvPr id="193" name="Flowchart: Magnetic Disk 192"/>
            <p:cNvSpPr/>
            <p:nvPr/>
          </p:nvSpPr>
          <p:spPr bwMode="auto">
            <a:xfrm>
              <a:off x="1327189" y="2812559"/>
              <a:ext cx="1545714" cy="927206"/>
            </a:xfrm>
            <a:prstGeom prst="flowChartMagneticDisk">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21807" rIns="0" bIns="0" numCol="1" spcCol="0" rtlCol="0" fromWordArt="0" anchor="b" anchorCtr="0" forceAA="0" compatLnSpc="1">
              <a:prstTxWarp prst="textNoShape">
                <a:avLst/>
              </a:prstTxWarp>
              <a:noAutofit/>
            </a:bodyPr>
            <a:lstStyle/>
            <a:p>
              <a:pPr algn="ctr" defTabSz="1242115" fontAlgn="base">
                <a:lnSpc>
                  <a:spcPct val="90000"/>
                </a:lnSpc>
                <a:spcBef>
                  <a:spcPct val="0"/>
                </a:spcBef>
                <a:spcAft>
                  <a:spcPct val="0"/>
                </a:spcAft>
              </a:pPr>
              <a:endParaRPr lang="en-US" sz="1399" dirty="0" err="1">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Semibold" panose="020B0702040204020203" pitchFamily="34" charset="0"/>
              </a:endParaRPr>
            </a:p>
          </p:txBody>
        </p:sp>
        <p:sp>
          <p:nvSpPr>
            <p:cNvPr id="194" name="Oval 193"/>
            <p:cNvSpPr/>
            <p:nvPr/>
          </p:nvSpPr>
          <p:spPr bwMode="auto">
            <a:xfrm>
              <a:off x="1327189" y="2777693"/>
              <a:ext cx="1545714" cy="351806"/>
            </a:xfrm>
            <a:prstGeom prst="ellipse">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21807" rIns="0" bIns="0" numCol="1" spcCol="0" rtlCol="0" fromWordArt="0" anchor="b" anchorCtr="0" forceAA="0" compatLnSpc="1">
              <a:prstTxWarp prst="textNoShape">
                <a:avLst/>
              </a:prstTxWarp>
              <a:noAutofit/>
            </a:bodyPr>
            <a:lstStyle/>
            <a:p>
              <a:pPr algn="ctr" defTabSz="1242115" fontAlgn="base">
                <a:lnSpc>
                  <a:spcPct val="90000"/>
                </a:lnSpc>
                <a:spcBef>
                  <a:spcPct val="0"/>
                </a:spcBef>
                <a:spcAft>
                  <a:spcPct val="0"/>
                </a:spcAft>
                <a:defRPr/>
              </a:pPr>
              <a:endParaRPr lang="en-US" sz="1399" dirty="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Semibold" panose="020B0702040204020203" pitchFamily="34" charset="0"/>
              </a:endParaRPr>
            </a:p>
          </p:txBody>
        </p:sp>
        <p:sp>
          <p:nvSpPr>
            <p:cNvPr id="195" name="Rectangle 194"/>
            <p:cNvSpPr/>
            <p:nvPr/>
          </p:nvSpPr>
          <p:spPr>
            <a:xfrm>
              <a:off x="1590118" y="3230737"/>
              <a:ext cx="1019858" cy="362893"/>
            </a:xfrm>
            <a:prstGeom prst="rect">
              <a:avLst/>
            </a:prstGeom>
          </p:spPr>
          <p:txBody>
            <a:bodyPr wrap="none">
              <a:spAutoFit/>
            </a:bodyPr>
            <a:lstStyle/>
            <a:p>
              <a:pPr algn="ctr" defTabSz="1242115" fontAlgn="base">
                <a:lnSpc>
                  <a:spcPct val="90000"/>
                </a:lnSpc>
                <a:spcBef>
                  <a:spcPct val="0"/>
                </a:spcBef>
                <a:spcAft>
                  <a:spcPct val="0"/>
                </a:spcAft>
                <a:defRPr/>
              </a:pPr>
              <a:r>
                <a:rPr lang="en-US" sz="1399" dirty="0" err="1">
                  <a:gradFill>
                    <a:gsLst>
                      <a:gs pos="0">
                        <a:srgbClr val="FFFFFF"/>
                      </a:gs>
                      <a:gs pos="100000">
                        <a:srgbClr val="FFFFFF"/>
                      </a:gs>
                    </a:gsLst>
                    <a:lin ang="5400000" scaled="0"/>
                  </a:gradFill>
                  <a:ea typeface="Segoe UI" pitchFamily="34" charset="0"/>
                  <a:cs typeface="Segoe UI Semibold" panose="020B0702040204020203" pitchFamily="34" charset="0"/>
                </a:rPr>
                <a:t>HoloLens</a:t>
              </a:r>
              <a:endParaRPr lang="en-US" sz="1399" dirty="0">
                <a:gradFill>
                  <a:gsLst>
                    <a:gs pos="0">
                      <a:srgbClr val="FFFFFF"/>
                    </a:gs>
                    <a:gs pos="100000">
                      <a:srgbClr val="FFFFFF"/>
                    </a:gs>
                  </a:gsLst>
                  <a:lin ang="5400000" scaled="0"/>
                </a:gradFill>
                <a:ea typeface="Segoe UI" pitchFamily="34" charset="0"/>
                <a:cs typeface="Segoe UI Semibold" panose="020B0702040204020203" pitchFamily="34" charset="0"/>
              </a:endParaRPr>
            </a:p>
          </p:txBody>
        </p:sp>
      </p:grpSp>
      <p:pic>
        <p:nvPicPr>
          <p:cNvPr id="202" name="Picture 2" descr="https://compass-ssl.surface.com/assets/3e/22/3e22a8d7-25bd-473d-815a-f49e27c515cb.png#desktop-engagingmeetings-new.png"/>
          <p:cNvPicPr>
            <a:picLocks noChangeAspect="1" noChangeArrowheads="1"/>
          </p:cNvPicPr>
          <p:nvPr/>
        </p:nvPicPr>
        <p:blipFill rotWithShape="1">
          <a:blip r:embed="rId6" cstate="screen">
            <a:extLst>
              <a:ext uri="{28A0092B-C50C-407E-A947-70E740481C1C}">
                <a14:useLocalDpi xmlns:a14="http://schemas.microsoft.com/office/drawing/2010/main"/>
              </a:ext>
            </a:extLst>
          </a:blip>
          <a:srcRect/>
          <a:stretch/>
        </p:blipFill>
        <p:spPr bwMode="auto">
          <a:xfrm>
            <a:off x="7642495" y="1350557"/>
            <a:ext cx="1518662" cy="817648"/>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21" name="Group 120"/>
          <p:cNvGrpSpPr/>
          <p:nvPr/>
        </p:nvGrpSpPr>
        <p:grpSpPr>
          <a:xfrm>
            <a:off x="3245489" y="1758862"/>
            <a:ext cx="1382567" cy="533501"/>
            <a:chOff x="2735582" y="1816942"/>
            <a:chExt cx="1315282" cy="529185"/>
          </a:xfrm>
        </p:grpSpPr>
        <p:pic>
          <p:nvPicPr>
            <p:cNvPr id="122" name="2-in-1"/>
            <p:cNvPicPr>
              <a:picLocks noChangeAspect="1"/>
            </p:cNvPicPr>
            <p:nvPr/>
          </p:nvPicPr>
          <p:blipFill rotWithShape="1">
            <a:blip r:embed="rId7" cstate="screen">
              <a:extLst>
                <a:ext uri="{28A0092B-C50C-407E-A947-70E740481C1C}">
                  <a14:useLocalDpi xmlns:a14="http://schemas.microsoft.com/office/drawing/2010/main"/>
                </a:ext>
              </a:extLst>
            </a:blip>
            <a:srcRect/>
            <a:stretch/>
          </p:blipFill>
          <p:spPr>
            <a:xfrm>
              <a:off x="2914948" y="1816942"/>
              <a:ext cx="872345" cy="526533"/>
            </a:xfrm>
            <a:prstGeom prst="rect">
              <a:avLst/>
            </a:prstGeom>
          </p:spPr>
        </p:pic>
        <p:pic>
          <p:nvPicPr>
            <p:cNvPr id="123" name="Small Tablet"/>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3452157" y="1875768"/>
              <a:ext cx="598707" cy="470359"/>
            </a:xfrm>
            <a:prstGeom prst="rect">
              <a:avLst/>
            </a:prstGeom>
          </p:spPr>
        </p:pic>
        <p:grpSp>
          <p:nvGrpSpPr>
            <p:cNvPr id="124" name="Group 123"/>
            <p:cNvGrpSpPr/>
            <p:nvPr/>
          </p:nvGrpSpPr>
          <p:grpSpPr>
            <a:xfrm>
              <a:off x="2735582" y="1943038"/>
              <a:ext cx="396513" cy="386145"/>
              <a:chOff x="2733414" y="1895696"/>
              <a:chExt cx="487607" cy="474858"/>
            </a:xfrm>
          </p:grpSpPr>
          <p:pic>
            <p:nvPicPr>
              <p:cNvPr id="125" name="Phablet"/>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2733414" y="1895696"/>
                <a:ext cx="432297" cy="423663"/>
              </a:xfrm>
              <a:prstGeom prst="rect">
                <a:avLst/>
              </a:prstGeom>
            </p:spPr>
          </p:pic>
          <p:pic>
            <p:nvPicPr>
              <p:cNvPr id="126" name="Phone"/>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2889286" y="2045444"/>
                <a:ext cx="331735" cy="325110"/>
              </a:xfrm>
              <a:prstGeom prst="rect">
                <a:avLst/>
              </a:prstGeom>
            </p:spPr>
          </p:pic>
        </p:grpSp>
      </p:grpSp>
      <p:grpSp>
        <p:nvGrpSpPr>
          <p:cNvPr id="135" name="Group 134"/>
          <p:cNvGrpSpPr/>
          <p:nvPr/>
        </p:nvGrpSpPr>
        <p:grpSpPr>
          <a:xfrm>
            <a:off x="4780232" y="1449741"/>
            <a:ext cx="1344093" cy="731996"/>
            <a:chOff x="4538410" y="1456930"/>
            <a:chExt cx="1278681" cy="726073"/>
          </a:xfrm>
        </p:grpSpPr>
        <p:pic>
          <p:nvPicPr>
            <p:cNvPr id="136" name="Desktop"/>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4565530" y="1456930"/>
              <a:ext cx="980238" cy="562600"/>
            </a:xfrm>
            <a:prstGeom prst="rect">
              <a:avLst/>
            </a:prstGeom>
          </p:spPr>
        </p:pic>
        <p:pic>
          <p:nvPicPr>
            <p:cNvPr id="137" name="2-in-1"/>
            <p:cNvPicPr>
              <a:picLocks noChangeAspect="1"/>
            </p:cNvPicPr>
            <p:nvPr/>
          </p:nvPicPr>
          <p:blipFill rotWithShape="1">
            <a:blip r:embed="rId12" cstate="screen">
              <a:extLst>
                <a:ext uri="{28A0092B-C50C-407E-A947-70E740481C1C}">
                  <a14:useLocalDpi xmlns:a14="http://schemas.microsoft.com/office/drawing/2010/main"/>
                </a:ext>
              </a:extLst>
            </a:blip>
            <a:srcRect/>
            <a:stretch/>
          </p:blipFill>
          <p:spPr>
            <a:xfrm>
              <a:off x="5017494" y="1700384"/>
              <a:ext cx="799597" cy="482619"/>
            </a:xfrm>
            <a:prstGeom prst="rect">
              <a:avLst/>
            </a:prstGeom>
          </p:spPr>
        </p:pic>
        <p:pic>
          <p:nvPicPr>
            <p:cNvPr id="138" name="Laptop"/>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a:xfrm>
              <a:off x="4538410" y="1714822"/>
              <a:ext cx="623613" cy="375988"/>
            </a:xfrm>
            <a:prstGeom prst="rect">
              <a:avLst/>
            </a:prstGeom>
          </p:spPr>
        </p:pic>
      </p:grpSp>
      <p:pic>
        <p:nvPicPr>
          <p:cNvPr id="97" name="Picture 96" descr="141215_B-hero_01.png"/>
          <p:cNvPicPr>
            <a:picLocks noChangeAspect="1"/>
          </p:cNvPicPr>
          <p:nvPr/>
        </p:nvPicPr>
        <p:blipFill rotWithShape="1">
          <a:blip r:embed="rId14" cstate="screen">
            <a:extLst>
              <a:ext uri="{28A0092B-C50C-407E-A947-70E740481C1C}">
                <a14:useLocalDpi xmlns:a14="http://schemas.microsoft.com/office/drawing/2010/main"/>
              </a:ext>
            </a:extLst>
          </a:blip>
          <a:srcRect/>
          <a:stretch/>
        </p:blipFill>
        <p:spPr>
          <a:xfrm>
            <a:off x="9604202" y="2255258"/>
            <a:ext cx="782349" cy="296100"/>
          </a:xfrm>
          <a:prstGeom prst="rect">
            <a:avLst/>
          </a:prstGeom>
          <a:noFill/>
          <a:ln>
            <a:noFill/>
          </a:ln>
        </p:spPr>
      </p:pic>
      <p:grpSp>
        <p:nvGrpSpPr>
          <p:cNvPr id="16" name="Group 15"/>
          <p:cNvGrpSpPr/>
          <p:nvPr/>
        </p:nvGrpSpPr>
        <p:grpSpPr>
          <a:xfrm>
            <a:off x="1594120" y="2397150"/>
            <a:ext cx="1339162" cy="758496"/>
            <a:chOff x="1327189" y="2777695"/>
            <a:chExt cx="1545714" cy="962076"/>
          </a:xfrm>
        </p:grpSpPr>
        <p:sp>
          <p:nvSpPr>
            <p:cNvPr id="141" name="Flowchart: Magnetic Disk 140"/>
            <p:cNvSpPr/>
            <p:nvPr/>
          </p:nvSpPr>
          <p:spPr bwMode="auto">
            <a:xfrm>
              <a:off x="1327189" y="2812564"/>
              <a:ext cx="1545714" cy="927207"/>
            </a:xfrm>
            <a:prstGeom prst="flowChartMagneticDisk">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21807" rIns="0" bIns="0" numCol="1" spcCol="0" rtlCol="0" fromWordArt="0" anchor="b" anchorCtr="0" forceAA="0" compatLnSpc="1">
              <a:prstTxWarp prst="textNoShape">
                <a:avLst/>
              </a:prstTxWarp>
              <a:noAutofit/>
            </a:bodyPr>
            <a:lstStyle/>
            <a:p>
              <a:pPr algn="ctr" defTabSz="1242115" fontAlgn="base">
                <a:lnSpc>
                  <a:spcPct val="90000"/>
                </a:lnSpc>
                <a:spcBef>
                  <a:spcPct val="0"/>
                </a:spcBef>
                <a:spcAft>
                  <a:spcPct val="0"/>
                </a:spcAft>
              </a:pPr>
              <a:endParaRPr lang="en-US" sz="1399" dirty="0" err="1">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Semibold" panose="020B0702040204020203" pitchFamily="34" charset="0"/>
              </a:endParaRPr>
            </a:p>
          </p:txBody>
        </p:sp>
        <p:sp>
          <p:nvSpPr>
            <p:cNvPr id="128" name="Oval 127"/>
            <p:cNvSpPr/>
            <p:nvPr/>
          </p:nvSpPr>
          <p:spPr bwMode="auto">
            <a:xfrm>
              <a:off x="1327189" y="2777695"/>
              <a:ext cx="1545714" cy="351807"/>
            </a:xfrm>
            <a:prstGeom prst="ellipse">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21807" rIns="0" bIns="0" numCol="1" spcCol="0" rtlCol="0" fromWordArt="0" anchor="b" anchorCtr="0" forceAA="0" compatLnSpc="1">
              <a:prstTxWarp prst="textNoShape">
                <a:avLst/>
              </a:prstTxWarp>
              <a:noAutofit/>
            </a:bodyPr>
            <a:lstStyle/>
            <a:p>
              <a:pPr algn="ctr" defTabSz="1242115" fontAlgn="base">
                <a:lnSpc>
                  <a:spcPct val="90000"/>
                </a:lnSpc>
                <a:spcBef>
                  <a:spcPct val="0"/>
                </a:spcBef>
                <a:spcAft>
                  <a:spcPct val="0"/>
                </a:spcAft>
                <a:defRPr/>
              </a:pPr>
              <a:endParaRPr lang="en-US" sz="1399" dirty="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Semibold" panose="020B0702040204020203" pitchFamily="34" charset="0"/>
              </a:endParaRPr>
            </a:p>
          </p:txBody>
        </p:sp>
        <p:sp>
          <p:nvSpPr>
            <p:cNvPr id="13" name="Rectangle 12"/>
            <p:cNvSpPr/>
            <p:nvPr/>
          </p:nvSpPr>
          <p:spPr>
            <a:xfrm>
              <a:off x="1432848" y="3230737"/>
              <a:ext cx="1334401" cy="362894"/>
            </a:xfrm>
            <a:prstGeom prst="rect">
              <a:avLst/>
            </a:prstGeom>
          </p:spPr>
          <p:txBody>
            <a:bodyPr wrap="none">
              <a:spAutoFit/>
            </a:bodyPr>
            <a:lstStyle/>
            <a:p>
              <a:pPr algn="ctr" defTabSz="1242115" fontAlgn="base">
                <a:lnSpc>
                  <a:spcPct val="90000"/>
                </a:lnSpc>
                <a:spcBef>
                  <a:spcPct val="0"/>
                </a:spcBef>
                <a:spcAft>
                  <a:spcPct val="0"/>
                </a:spcAft>
                <a:defRPr/>
              </a:pPr>
              <a:r>
                <a:rPr lang="en-US" sz="1399" dirty="0">
                  <a:gradFill>
                    <a:gsLst>
                      <a:gs pos="0">
                        <a:srgbClr val="FFFFFF"/>
                      </a:gs>
                      <a:gs pos="100000">
                        <a:srgbClr val="FFFFFF"/>
                      </a:gs>
                    </a:gsLst>
                    <a:lin ang="5400000" scaled="0"/>
                  </a:gradFill>
                  <a:ea typeface="Segoe UI" pitchFamily="34" charset="0"/>
                  <a:cs typeface="Segoe UI Semibold" panose="020B0702040204020203" pitchFamily="34" charset="0"/>
                </a:rPr>
                <a:t>Devices +</a:t>
              </a:r>
              <a:r>
                <a:rPr lang="en-US" sz="1399" dirty="0" err="1">
                  <a:gradFill>
                    <a:gsLst>
                      <a:gs pos="0">
                        <a:srgbClr val="FFFFFF"/>
                      </a:gs>
                      <a:gs pos="100000">
                        <a:srgbClr val="FFFFFF"/>
                      </a:gs>
                    </a:gsLst>
                    <a:lin ang="5400000" scaled="0"/>
                  </a:gradFill>
                  <a:ea typeface="Segoe UI" pitchFamily="34" charset="0"/>
                  <a:cs typeface="Segoe UI Semibold" panose="020B0702040204020203" pitchFamily="34" charset="0"/>
                </a:rPr>
                <a:t>IoT</a:t>
              </a:r>
              <a:endParaRPr lang="en-US" sz="1399" dirty="0">
                <a:gradFill>
                  <a:gsLst>
                    <a:gs pos="0">
                      <a:srgbClr val="FFFFFF"/>
                    </a:gs>
                    <a:gs pos="100000">
                      <a:srgbClr val="FFFFFF"/>
                    </a:gs>
                  </a:gsLst>
                  <a:lin ang="5400000" scaled="0"/>
                </a:gradFill>
                <a:ea typeface="Segoe UI" pitchFamily="34" charset="0"/>
                <a:cs typeface="Segoe UI Semibold" panose="020B0702040204020203" pitchFamily="34" charset="0"/>
              </a:endParaRPr>
            </a:p>
          </p:txBody>
        </p:sp>
      </p:grpSp>
      <p:grpSp>
        <p:nvGrpSpPr>
          <p:cNvPr id="129" name="Group 128"/>
          <p:cNvGrpSpPr/>
          <p:nvPr/>
        </p:nvGrpSpPr>
        <p:grpSpPr>
          <a:xfrm>
            <a:off x="1738356" y="2258547"/>
            <a:ext cx="989327" cy="371922"/>
            <a:chOff x="1371004" y="2381442"/>
            <a:chExt cx="941178" cy="368913"/>
          </a:xfrm>
        </p:grpSpPr>
        <p:pic>
          <p:nvPicPr>
            <p:cNvPr id="130" name="IoT"/>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a:off x="1371004" y="2409666"/>
              <a:ext cx="553359" cy="326999"/>
            </a:xfrm>
            <a:prstGeom prst="rect">
              <a:avLst/>
            </a:prstGeom>
          </p:spPr>
        </p:pic>
        <p:pic>
          <p:nvPicPr>
            <p:cNvPr id="131" name="IoT"/>
            <p:cNvPicPr>
              <a:picLocks noChangeAspect="1"/>
            </p:cNvPicPr>
            <p:nvPr/>
          </p:nvPicPr>
          <p:blipFill>
            <a:blip r:embed="rId16" cstate="screen">
              <a:extLst>
                <a:ext uri="{28A0092B-C50C-407E-A947-70E740481C1C}">
                  <a14:useLocalDpi xmlns:a14="http://schemas.microsoft.com/office/drawing/2010/main"/>
                </a:ext>
              </a:extLst>
            </a:blip>
            <a:stretch>
              <a:fillRect/>
            </a:stretch>
          </p:blipFill>
          <p:spPr>
            <a:xfrm>
              <a:off x="1870290" y="2381442"/>
              <a:ext cx="441892" cy="261130"/>
            </a:xfrm>
            <a:prstGeom prst="rect">
              <a:avLst/>
            </a:prstGeom>
          </p:spPr>
        </p:pic>
        <p:pic>
          <p:nvPicPr>
            <p:cNvPr id="132" name="Picture 131"/>
            <p:cNvPicPr>
              <a:picLocks noChangeAspect="1"/>
            </p:cNvPicPr>
            <p:nvPr/>
          </p:nvPicPr>
          <p:blipFill>
            <a:blip r:embed="rId17" cstate="screen">
              <a:extLst>
                <a:ext uri="{28A0092B-C50C-407E-A947-70E740481C1C}">
                  <a14:useLocalDpi xmlns:a14="http://schemas.microsoft.com/office/drawing/2010/main"/>
                </a:ext>
              </a:extLst>
            </a:blip>
            <a:stretch>
              <a:fillRect/>
            </a:stretch>
          </p:blipFill>
          <p:spPr>
            <a:xfrm>
              <a:off x="1624717" y="2463513"/>
              <a:ext cx="485404" cy="286842"/>
            </a:xfrm>
            <a:prstGeom prst="rect">
              <a:avLst/>
            </a:prstGeom>
          </p:spPr>
        </p:pic>
      </p:grpSp>
      <p:sp>
        <p:nvSpPr>
          <p:cNvPr id="110" name="TextBox 109"/>
          <p:cNvSpPr txBox="1"/>
          <p:nvPr/>
        </p:nvSpPr>
        <p:spPr>
          <a:xfrm>
            <a:off x="3275330" y="2954236"/>
            <a:ext cx="5501835" cy="664207"/>
          </a:xfrm>
          <a:prstGeom prst="rect">
            <a:avLst/>
          </a:prstGeom>
          <a:noFill/>
        </p:spPr>
        <p:txBody>
          <a:bodyPr wrap="square" lIns="137033" tIns="109626" rIns="137033" bIns="109626" rtlCol="0">
            <a:spAutoFit/>
          </a:bodyPr>
          <a:lstStyle/>
          <a:p>
            <a:pPr algn="ctr" defTabSz="913554">
              <a:lnSpc>
                <a:spcPct val="90000"/>
              </a:lnSpc>
              <a:spcBef>
                <a:spcPts val="599"/>
              </a:spcBef>
            </a:pPr>
            <a:r>
              <a:rPr lang="en-US" sz="3197" dirty="0">
                <a:gradFill>
                  <a:gsLst>
                    <a:gs pos="0">
                      <a:srgbClr val="FFFFFF"/>
                    </a:gs>
                    <a:gs pos="100000">
                      <a:srgbClr val="FFFFFF"/>
                    </a:gs>
                  </a:gsLst>
                  <a:lin ang="5400000" scaled="0"/>
                </a:gradFill>
                <a:ea typeface="Segoe UI" pitchFamily="34" charset="0"/>
                <a:cs typeface="Segoe UI Light" panose="020B0502040204020203" pitchFamily="34" charset="0"/>
              </a:rPr>
              <a:t>Universal Apps</a:t>
            </a:r>
          </a:p>
        </p:txBody>
      </p:sp>
      <p:grpSp>
        <p:nvGrpSpPr>
          <p:cNvPr id="75" name="Store"/>
          <p:cNvGrpSpPr/>
          <p:nvPr/>
        </p:nvGrpSpPr>
        <p:grpSpPr>
          <a:xfrm>
            <a:off x="6888200" y="4171682"/>
            <a:ext cx="2243479" cy="738135"/>
            <a:chOff x="7574900" y="3506973"/>
            <a:chExt cx="1688884" cy="610280"/>
          </a:xfrm>
        </p:grpSpPr>
        <p:sp>
          <p:nvSpPr>
            <p:cNvPr id="76" name="TextBox 75"/>
            <p:cNvSpPr txBox="1"/>
            <p:nvPr/>
          </p:nvSpPr>
          <p:spPr>
            <a:xfrm>
              <a:off x="7853238" y="3506973"/>
              <a:ext cx="1410546" cy="610280"/>
            </a:xfrm>
            <a:prstGeom prst="rect">
              <a:avLst/>
            </a:prstGeom>
            <a:noFill/>
          </p:spPr>
          <p:txBody>
            <a:bodyPr wrap="square" lIns="182711" tIns="146169" rIns="182711" bIns="146169" rtlCol="0">
              <a:spAutoFit/>
            </a:bodyPr>
            <a:lstStyle/>
            <a:p>
              <a:pPr defTabSz="913532">
                <a:lnSpc>
                  <a:spcPct val="90000"/>
                </a:lnSpc>
                <a:spcBef>
                  <a:spcPts val="799"/>
                </a:spcBef>
              </a:pPr>
              <a:r>
                <a:rPr lang="en-US" sz="1599" dirty="0">
                  <a:solidFill>
                    <a:srgbClr val="0078D7">
                      <a:lumMod val="20000"/>
                      <a:lumOff val="80000"/>
                    </a:srgbClr>
                  </a:solidFill>
                </a:rPr>
                <a:t>One Store +</a:t>
              </a:r>
              <a:br>
                <a:rPr lang="en-US" sz="1599" dirty="0">
                  <a:solidFill>
                    <a:srgbClr val="0078D7">
                      <a:lumMod val="20000"/>
                      <a:lumOff val="80000"/>
                    </a:srgbClr>
                  </a:solidFill>
                </a:rPr>
              </a:br>
              <a:r>
                <a:rPr lang="en-US" sz="1599" dirty="0">
                  <a:solidFill>
                    <a:srgbClr val="0078D7">
                      <a:lumMod val="20000"/>
                      <a:lumOff val="80000"/>
                    </a:srgbClr>
                  </a:solidFill>
                </a:rPr>
                <a:t>One Dev Center</a:t>
              </a:r>
            </a:p>
          </p:txBody>
        </p:sp>
        <p:pic>
          <p:nvPicPr>
            <p:cNvPr id="77" name="Picture 76"/>
            <p:cNvPicPr>
              <a:picLocks noChangeAspect="1"/>
            </p:cNvPicPr>
            <p:nvPr/>
          </p:nvPicPr>
          <p:blipFill>
            <a:blip r:embed="rId18" cstate="screen">
              <a:extLst>
                <a:ext uri="{28A0092B-C50C-407E-A947-70E740481C1C}">
                  <a14:useLocalDpi xmlns:a14="http://schemas.microsoft.com/office/drawing/2010/main"/>
                </a:ext>
              </a:extLst>
            </a:blip>
            <a:stretch>
              <a:fillRect/>
            </a:stretch>
          </p:blipFill>
          <p:spPr>
            <a:xfrm>
              <a:off x="7574900" y="3586074"/>
              <a:ext cx="398014" cy="398014"/>
            </a:xfrm>
            <a:prstGeom prst="rect">
              <a:avLst/>
            </a:prstGeom>
          </p:spPr>
        </p:pic>
      </p:grpSp>
      <p:grpSp>
        <p:nvGrpSpPr>
          <p:cNvPr id="78" name="Legacy"/>
          <p:cNvGrpSpPr/>
          <p:nvPr/>
        </p:nvGrpSpPr>
        <p:grpSpPr>
          <a:xfrm>
            <a:off x="8699415" y="3871581"/>
            <a:ext cx="1524213" cy="738135"/>
            <a:chOff x="5616311" y="3984573"/>
            <a:chExt cx="1260204" cy="610280"/>
          </a:xfrm>
        </p:grpSpPr>
        <p:pic>
          <p:nvPicPr>
            <p:cNvPr id="79" name="Picture 78"/>
            <p:cNvPicPr>
              <a:picLocks noChangeAspect="1"/>
            </p:cNvPicPr>
            <p:nvPr/>
          </p:nvPicPr>
          <p:blipFill>
            <a:blip r:embed="rId19" cstate="screen">
              <a:extLst>
                <a:ext uri="{28A0092B-C50C-407E-A947-70E740481C1C}">
                  <a14:useLocalDpi xmlns:a14="http://schemas.microsoft.com/office/drawing/2010/main"/>
                </a:ext>
              </a:extLst>
            </a:blip>
            <a:stretch>
              <a:fillRect/>
            </a:stretch>
          </p:blipFill>
          <p:spPr>
            <a:xfrm>
              <a:off x="5616311" y="4141357"/>
              <a:ext cx="310772" cy="310772"/>
            </a:xfrm>
            <a:prstGeom prst="rect">
              <a:avLst/>
            </a:prstGeom>
          </p:spPr>
        </p:pic>
        <p:sp>
          <p:nvSpPr>
            <p:cNvPr id="81" name="TextBox 80"/>
            <p:cNvSpPr txBox="1"/>
            <p:nvPr/>
          </p:nvSpPr>
          <p:spPr>
            <a:xfrm>
              <a:off x="5805420" y="3984573"/>
              <a:ext cx="1071095" cy="610280"/>
            </a:xfrm>
            <a:prstGeom prst="rect">
              <a:avLst/>
            </a:prstGeom>
            <a:noFill/>
          </p:spPr>
          <p:txBody>
            <a:bodyPr wrap="square" lIns="121807" tIns="146169" rIns="0" bIns="146169" rtlCol="0">
              <a:spAutoFit/>
            </a:bodyPr>
            <a:lstStyle/>
            <a:p>
              <a:pPr defTabSz="913532">
                <a:lnSpc>
                  <a:spcPct val="90000"/>
                </a:lnSpc>
                <a:spcBef>
                  <a:spcPts val="799"/>
                </a:spcBef>
              </a:pPr>
              <a:r>
                <a:rPr lang="en-US" sz="1599" dirty="0">
                  <a:solidFill>
                    <a:srgbClr val="0078D7">
                      <a:lumMod val="20000"/>
                      <a:lumOff val="80000"/>
                    </a:srgbClr>
                  </a:solidFill>
                </a:rPr>
                <a:t>Reuse Existing Code</a:t>
              </a:r>
            </a:p>
          </p:txBody>
        </p:sp>
      </p:grpSp>
      <p:grpSp>
        <p:nvGrpSpPr>
          <p:cNvPr id="83" name="One SDK"/>
          <p:cNvGrpSpPr/>
          <p:nvPr/>
        </p:nvGrpSpPr>
        <p:grpSpPr>
          <a:xfrm>
            <a:off x="5247800" y="4318234"/>
            <a:ext cx="1807782" cy="738135"/>
            <a:chOff x="4428826" y="3733778"/>
            <a:chExt cx="1357092" cy="554114"/>
          </a:xfrm>
        </p:grpSpPr>
        <p:sp>
          <p:nvSpPr>
            <p:cNvPr id="84" name="TextBox 83"/>
            <p:cNvSpPr txBox="1"/>
            <p:nvPr/>
          </p:nvSpPr>
          <p:spPr>
            <a:xfrm>
              <a:off x="4608153" y="3733778"/>
              <a:ext cx="1177765" cy="554114"/>
            </a:xfrm>
            <a:prstGeom prst="rect">
              <a:avLst/>
            </a:prstGeom>
            <a:noFill/>
          </p:spPr>
          <p:txBody>
            <a:bodyPr wrap="square" lIns="182711" tIns="146169" rIns="182711" bIns="146169" rtlCol="0">
              <a:spAutoFit/>
            </a:bodyPr>
            <a:lstStyle/>
            <a:p>
              <a:pPr defTabSz="913532">
                <a:lnSpc>
                  <a:spcPct val="90000"/>
                </a:lnSpc>
                <a:spcBef>
                  <a:spcPts val="799"/>
                </a:spcBef>
              </a:pPr>
              <a:r>
                <a:rPr lang="en-US" sz="1599" dirty="0">
                  <a:solidFill>
                    <a:srgbClr val="0078D7">
                      <a:lumMod val="20000"/>
                      <a:lumOff val="80000"/>
                    </a:srgbClr>
                  </a:solidFill>
                </a:rPr>
                <a:t>One SDK + Tooling</a:t>
              </a:r>
            </a:p>
          </p:txBody>
        </p:sp>
        <p:pic>
          <p:nvPicPr>
            <p:cNvPr id="85" name="Picture 84"/>
            <p:cNvPicPr>
              <a:picLocks noChangeAspect="1"/>
            </p:cNvPicPr>
            <p:nvPr/>
          </p:nvPicPr>
          <p:blipFill>
            <a:blip r:embed="rId20" cstate="screen">
              <a:extLst>
                <a:ext uri="{28A0092B-C50C-407E-A947-70E740481C1C}">
                  <a14:useLocalDpi xmlns:a14="http://schemas.microsoft.com/office/drawing/2010/main"/>
                </a:ext>
              </a:extLst>
            </a:blip>
            <a:stretch>
              <a:fillRect/>
            </a:stretch>
          </p:blipFill>
          <p:spPr>
            <a:xfrm>
              <a:off x="4428826" y="3870990"/>
              <a:ext cx="283272" cy="283272"/>
            </a:xfrm>
            <a:prstGeom prst="rect">
              <a:avLst/>
            </a:prstGeom>
          </p:spPr>
        </p:pic>
      </p:grpSp>
      <p:grpSp>
        <p:nvGrpSpPr>
          <p:cNvPr id="86" name="Adaptive UI"/>
          <p:cNvGrpSpPr/>
          <p:nvPr/>
        </p:nvGrpSpPr>
        <p:grpSpPr>
          <a:xfrm>
            <a:off x="1530477" y="3861678"/>
            <a:ext cx="2055208" cy="738136"/>
            <a:chOff x="1274764" y="3263907"/>
            <a:chExt cx="1542833" cy="554114"/>
          </a:xfrm>
        </p:grpSpPr>
        <p:sp>
          <p:nvSpPr>
            <p:cNvPr id="87" name="TextBox 86"/>
            <p:cNvSpPr txBox="1"/>
            <p:nvPr/>
          </p:nvSpPr>
          <p:spPr>
            <a:xfrm>
              <a:off x="1592022" y="3263907"/>
              <a:ext cx="1225575" cy="554114"/>
            </a:xfrm>
            <a:prstGeom prst="rect">
              <a:avLst/>
            </a:prstGeom>
            <a:noFill/>
          </p:spPr>
          <p:txBody>
            <a:bodyPr wrap="square" lIns="182711" tIns="146169" rIns="182711" bIns="146169" rtlCol="0">
              <a:spAutoFit/>
            </a:bodyPr>
            <a:lstStyle/>
            <a:p>
              <a:pPr defTabSz="913532">
                <a:lnSpc>
                  <a:spcPct val="90000"/>
                </a:lnSpc>
                <a:spcBef>
                  <a:spcPts val="799"/>
                </a:spcBef>
              </a:pPr>
              <a:r>
                <a:rPr lang="en-US" sz="1599" dirty="0">
                  <a:solidFill>
                    <a:srgbClr val="0078D7">
                      <a:lumMod val="20000"/>
                      <a:lumOff val="80000"/>
                    </a:srgbClr>
                  </a:solidFill>
                </a:rPr>
                <a:t>Adaptive </a:t>
              </a:r>
              <a:br>
                <a:rPr lang="en-US" sz="1599" dirty="0">
                  <a:solidFill>
                    <a:srgbClr val="0078D7">
                      <a:lumMod val="20000"/>
                      <a:lumOff val="80000"/>
                    </a:srgbClr>
                  </a:solidFill>
                </a:rPr>
              </a:br>
              <a:r>
                <a:rPr lang="en-US" sz="1599" dirty="0">
                  <a:solidFill>
                    <a:srgbClr val="0078D7">
                      <a:lumMod val="20000"/>
                      <a:lumOff val="80000"/>
                    </a:srgbClr>
                  </a:solidFill>
                </a:rPr>
                <a:t>User Interface</a:t>
              </a:r>
            </a:p>
          </p:txBody>
        </p:sp>
        <p:grpSp>
          <p:nvGrpSpPr>
            <p:cNvPr id="88" name="Group 87"/>
            <p:cNvGrpSpPr/>
            <p:nvPr/>
          </p:nvGrpSpPr>
          <p:grpSpPr>
            <a:xfrm>
              <a:off x="1274764" y="3378776"/>
              <a:ext cx="394464" cy="314583"/>
              <a:chOff x="1274764" y="3378776"/>
              <a:chExt cx="394464" cy="314583"/>
            </a:xfrm>
          </p:grpSpPr>
          <p:pic>
            <p:nvPicPr>
              <p:cNvPr id="89" name="Picture 88"/>
              <p:cNvPicPr>
                <a:picLocks noChangeAspect="1"/>
              </p:cNvPicPr>
              <p:nvPr/>
            </p:nvPicPr>
            <p:blipFill>
              <a:blip r:embed="rId21"/>
              <a:stretch>
                <a:fillRect/>
              </a:stretch>
            </p:blipFill>
            <p:spPr>
              <a:xfrm>
                <a:off x="1274764" y="3467787"/>
                <a:ext cx="201185" cy="225572"/>
              </a:xfrm>
              <a:prstGeom prst="rect">
                <a:avLst/>
              </a:prstGeom>
            </p:spPr>
          </p:pic>
          <p:grpSp>
            <p:nvGrpSpPr>
              <p:cNvPr id="90" name="Group 89"/>
              <p:cNvGrpSpPr/>
              <p:nvPr/>
            </p:nvGrpSpPr>
            <p:grpSpPr>
              <a:xfrm>
                <a:off x="1382420" y="3378776"/>
                <a:ext cx="254030" cy="217742"/>
                <a:chOff x="1344320" y="3386396"/>
                <a:chExt cx="254030" cy="217742"/>
              </a:xfrm>
            </p:grpSpPr>
            <p:sp>
              <p:nvSpPr>
                <p:cNvPr id="92" name="Freeform 91"/>
                <p:cNvSpPr>
                  <a:spLocks noChangeAspect="1"/>
                </p:cNvSpPr>
                <p:nvPr/>
              </p:nvSpPr>
              <p:spPr bwMode="black">
                <a:xfrm>
                  <a:off x="1440120" y="3451768"/>
                  <a:ext cx="87438" cy="152370"/>
                </a:xfrm>
                <a:custGeom>
                  <a:avLst/>
                  <a:gdLst>
                    <a:gd name="connsiteX0" fmla="*/ 1002412 w 3075598"/>
                    <a:gd name="connsiteY0" fmla="*/ 484878 h 5359527"/>
                    <a:gd name="connsiteX1" fmla="*/ 508128 w 3075598"/>
                    <a:gd name="connsiteY1" fmla="*/ 979160 h 5359527"/>
                    <a:gd name="connsiteX2" fmla="*/ 652901 w 3075598"/>
                    <a:gd name="connsiteY2" fmla="*/ 1328670 h 5359527"/>
                    <a:gd name="connsiteX3" fmla="*/ 714869 w 3075598"/>
                    <a:gd name="connsiteY3" fmla="*/ 1379799 h 5359527"/>
                    <a:gd name="connsiteX4" fmla="*/ 714869 w 3075598"/>
                    <a:gd name="connsiteY4" fmla="*/ 1276891 h 5359527"/>
                    <a:gd name="connsiteX5" fmla="*/ 714869 w 3075598"/>
                    <a:gd name="connsiteY5" fmla="*/ 972694 h 5359527"/>
                    <a:gd name="connsiteX6" fmla="*/ 1014116 w 3075598"/>
                    <a:gd name="connsiteY6" fmla="*/ 690208 h 5359527"/>
                    <a:gd name="connsiteX7" fmla="*/ 1296739 w 3075598"/>
                    <a:gd name="connsiteY7" fmla="*/ 972694 h 5359527"/>
                    <a:gd name="connsiteX8" fmla="*/ 1296739 w 3075598"/>
                    <a:gd name="connsiteY8" fmla="*/ 1321582 h 5359527"/>
                    <a:gd name="connsiteX9" fmla="*/ 1296739 w 3075598"/>
                    <a:gd name="connsiteY9" fmla="*/ 1374202 h 5359527"/>
                    <a:gd name="connsiteX10" fmla="*/ 1351924 w 3075598"/>
                    <a:gd name="connsiteY10" fmla="*/ 1328670 h 5359527"/>
                    <a:gd name="connsiteX11" fmla="*/ 1496696 w 3075598"/>
                    <a:gd name="connsiteY11" fmla="*/ 979160 h 5359527"/>
                    <a:gd name="connsiteX12" fmla="*/ 1002412 w 3075598"/>
                    <a:gd name="connsiteY12" fmla="*/ 484878 h 5359527"/>
                    <a:gd name="connsiteX13" fmla="*/ 1002412 w 3075598"/>
                    <a:gd name="connsiteY13" fmla="*/ 134752 h 5359527"/>
                    <a:gd name="connsiteX14" fmla="*/ 158003 w 3075598"/>
                    <a:gd name="connsiteY14" fmla="*/ 979160 h 5359527"/>
                    <a:gd name="connsiteX15" fmla="*/ 673730 w 3075598"/>
                    <a:gd name="connsiteY15" fmla="*/ 1757210 h 5359527"/>
                    <a:gd name="connsiteX16" fmla="*/ 714869 w 3075598"/>
                    <a:gd name="connsiteY16" fmla="*/ 1769981 h 5359527"/>
                    <a:gd name="connsiteX17" fmla="*/ 714869 w 3075598"/>
                    <a:gd name="connsiteY17" fmla="*/ 1543117 h 5359527"/>
                    <a:gd name="connsiteX18" fmla="*/ 714869 w 3075598"/>
                    <a:gd name="connsiteY18" fmla="*/ 1535496 h 5359527"/>
                    <a:gd name="connsiteX19" fmla="*/ 650757 w 3075598"/>
                    <a:gd name="connsiteY19" fmla="*/ 1500698 h 5359527"/>
                    <a:gd name="connsiteX20" fmla="*/ 373457 w 3075598"/>
                    <a:gd name="connsiteY20" fmla="*/ 979160 h 5359527"/>
                    <a:gd name="connsiteX21" fmla="*/ 1002412 w 3075598"/>
                    <a:gd name="connsiteY21" fmla="*/ 350207 h 5359527"/>
                    <a:gd name="connsiteX22" fmla="*/ 1631367 w 3075598"/>
                    <a:gd name="connsiteY22" fmla="*/ 979160 h 5359527"/>
                    <a:gd name="connsiteX23" fmla="*/ 1354067 w 3075598"/>
                    <a:gd name="connsiteY23" fmla="*/ 1500698 h 5359527"/>
                    <a:gd name="connsiteX24" fmla="*/ 1296739 w 3075598"/>
                    <a:gd name="connsiteY24" fmla="*/ 1531815 h 5359527"/>
                    <a:gd name="connsiteX25" fmla="*/ 1296739 w 3075598"/>
                    <a:gd name="connsiteY25" fmla="*/ 1575572 h 5359527"/>
                    <a:gd name="connsiteX26" fmla="*/ 1296739 w 3075598"/>
                    <a:gd name="connsiteY26" fmla="*/ 1739200 h 5359527"/>
                    <a:gd name="connsiteX27" fmla="*/ 1296739 w 3075598"/>
                    <a:gd name="connsiteY27" fmla="*/ 1767875 h 5359527"/>
                    <a:gd name="connsiteX28" fmla="*/ 1331095 w 3075598"/>
                    <a:gd name="connsiteY28" fmla="*/ 1757210 h 5359527"/>
                    <a:gd name="connsiteX29" fmla="*/ 1846822 w 3075598"/>
                    <a:gd name="connsiteY29" fmla="*/ 979160 h 5359527"/>
                    <a:gd name="connsiteX30" fmla="*/ 1002412 w 3075598"/>
                    <a:gd name="connsiteY30" fmla="*/ 134752 h 5359527"/>
                    <a:gd name="connsiteX31" fmla="*/ 1002412 w 3075598"/>
                    <a:gd name="connsiteY31" fmla="*/ 0 h 5359527"/>
                    <a:gd name="connsiteX32" fmla="*/ 1981574 w 3075598"/>
                    <a:gd name="connsiteY32" fmla="*/ 979160 h 5359527"/>
                    <a:gd name="connsiteX33" fmla="*/ 1383546 w 3075598"/>
                    <a:gd name="connsiteY33" fmla="*/ 1881373 h 5359527"/>
                    <a:gd name="connsiteX34" fmla="*/ 1296739 w 3075598"/>
                    <a:gd name="connsiteY34" fmla="*/ 1908319 h 5359527"/>
                    <a:gd name="connsiteX35" fmla="*/ 1296739 w 3075598"/>
                    <a:gd name="connsiteY35" fmla="*/ 1930042 h 5359527"/>
                    <a:gd name="connsiteX36" fmla="*/ 1296739 w 3075598"/>
                    <a:gd name="connsiteY36" fmla="*/ 2401738 h 5359527"/>
                    <a:gd name="connsiteX37" fmla="*/ 1595986 w 3075598"/>
                    <a:gd name="connsiteY37" fmla="*/ 2102636 h 5359527"/>
                    <a:gd name="connsiteX38" fmla="*/ 1895234 w 3075598"/>
                    <a:gd name="connsiteY38" fmla="*/ 2401738 h 5359527"/>
                    <a:gd name="connsiteX39" fmla="*/ 1895234 w 3075598"/>
                    <a:gd name="connsiteY39" fmla="*/ 2551289 h 5359527"/>
                    <a:gd name="connsiteX40" fmla="*/ 2177856 w 3075598"/>
                    <a:gd name="connsiteY40" fmla="*/ 2252187 h 5359527"/>
                    <a:gd name="connsiteX41" fmla="*/ 2477103 w 3075598"/>
                    <a:gd name="connsiteY41" fmla="*/ 2551289 h 5359527"/>
                    <a:gd name="connsiteX42" fmla="*/ 2477103 w 3075598"/>
                    <a:gd name="connsiteY42" fmla="*/ 2700840 h 5359527"/>
                    <a:gd name="connsiteX43" fmla="*/ 2776351 w 3075598"/>
                    <a:gd name="connsiteY43" fmla="*/ 2401738 h 5359527"/>
                    <a:gd name="connsiteX44" fmla="*/ 3058973 w 3075598"/>
                    <a:gd name="connsiteY44" fmla="*/ 2700840 h 5359527"/>
                    <a:gd name="connsiteX45" fmla="*/ 3058973 w 3075598"/>
                    <a:gd name="connsiteY45" fmla="*/ 3332278 h 5359527"/>
                    <a:gd name="connsiteX46" fmla="*/ 3058973 w 3075598"/>
                    <a:gd name="connsiteY46" fmla="*/ 3830782 h 5359527"/>
                    <a:gd name="connsiteX47" fmla="*/ 3075598 w 3075598"/>
                    <a:gd name="connsiteY47" fmla="*/ 3830782 h 5359527"/>
                    <a:gd name="connsiteX48" fmla="*/ 3058973 w 3075598"/>
                    <a:gd name="connsiteY48" fmla="*/ 3947100 h 5359527"/>
                    <a:gd name="connsiteX49" fmla="*/ 3058973 w 3075598"/>
                    <a:gd name="connsiteY49" fmla="*/ 3996950 h 5359527"/>
                    <a:gd name="connsiteX50" fmla="*/ 1529487 w 3075598"/>
                    <a:gd name="connsiteY50" fmla="*/ 5359527 h 5359527"/>
                    <a:gd name="connsiteX51" fmla="*/ 0 w 3075598"/>
                    <a:gd name="connsiteY51" fmla="*/ 3830782 h 5359527"/>
                    <a:gd name="connsiteX52" fmla="*/ 0 w 3075598"/>
                    <a:gd name="connsiteY52" fmla="*/ 2966709 h 5359527"/>
                    <a:gd name="connsiteX53" fmla="*/ 0 w 3075598"/>
                    <a:gd name="connsiteY53" fmla="*/ 2667607 h 5359527"/>
                    <a:gd name="connsiteX54" fmla="*/ 299248 w 3075598"/>
                    <a:gd name="connsiteY54" fmla="*/ 2667607 h 5359527"/>
                    <a:gd name="connsiteX55" fmla="*/ 581870 w 3075598"/>
                    <a:gd name="connsiteY55" fmla="*/ 2966709 h 5359527"/>
                    <a:gd name="connsiteX56" fmla="*/ 581870 w 3075598"/>
                    <a:gd name="connsiteY56" fmla="*/ 3681231 h 5359527"/>
                    <a:gd name="connsiteX57" fmla="*/ 714869 w 3075598"/>
                    <a:gd name="connsiteY57" fmla="*/ 3531680 h 5359527"/>
                    <a:gd name="connsiteX58" fmla="*/ 714869 w 3075598"/>
                    <a:gd name="connsiteY58" fmla="*/ 2700840 h 5359527"/>
                    <a:gd name="connsiteX59" fmla="*/ 714869 w 3075598"/>
                    <a:gd name="connsiteY59" fmla="*/ 1971778 h 5359527"/>
                    <a:gd name="connsiteX60" fmla="*/ 714869 w 3075598"/>
                    <a:gd name="connsiteY60" fmla="*/ 1910425 h 5359527"/>
                    <a:gd name="connsiteX61" fmla="*/ 621278 w 3075598"/>
                    <a:gd name="connsiteY61" fmla="*/ 1881373 h 5359527"/>
                    <a:gd name="connsiteX62" fmla="*/ 23250 w 3075598"/>
                    <a:gd name="connsiteY62" fmla="*/ 979160 h 5359527"/>
                    <a:gd name="connsiteX63" fmla="*/ 1002412 w 3075598"/>
                    <a:gd name="connsiteY63" fmla="*/ 0 h 5359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3075598" h="5359527">
                      <a:moveTo>
                        <a:pt x="1002412" y="484878"/>
                      </a:moveTo>
                      <a:cubicBezTo>
                        <a:pt x="729427" y="484878"/>
                        <a:pt x="508128" y="706175"/>
                        <a:pt x="508128" y="979160"/>
                      </a:cubicBezTo>
                      <a:cubicBezTo>
                        <a:pt x="508128" y="1115653"/>
                        <a:pt x="563453" y="1239223"/>
                        <a:pt x="652901" y="1328670"/>
                      </a:cubicBezTo>
                      <a:lnTo>
                        <a:pt x="714869" y="1379799"/>
                      </a:lnTo>
                      <a:lnTo>
                        <a:pt x="714869" y="1276891"/>
                      </a:lnTo>
                      <a:cubicBezTo>
                        <a:pt x="714869" y="1181961"/>
                        <a:pt x="714869" y="1080703"/>
                        <a:pt x="714869" y="972694"/>
                      </a:cubicBezTo>
                      <a:cubicBezTo>
                        <a:pt x="714869" y="823143"/>
                        <a:pt x="847868" y="690208"/>
                        <a:pt x="1014116" y="690208"/>
                      </a:cubicBezTo>
                      <a:cubicBezTo>
                        <a:pt x="1163740" y="690208"/>
                        <a:pt x="1296739" y="823143"/>
                        <a:pt x="1296739" y="972694"/>
                      </a:cubicBezTo>
                      <a:cubicBezTo>
                        <a:pt x="1296739" y="972694"/>
                        <a:pt x="1296739" y="972694"/>
                        <a:pt x="1296739" y="1321582"/>
                      </a:cubicBezTo>
                      <a:lnTo>
                        <a:pt x="1296739" y="1374202"/>
                      </a:lnTo>
                      <a:lnTo>
                        <a:pt x="1351924" y="1328670"/>
                      </a:lnTo>
                      <a:cubicBezTo>
                        <a:pt x="1441372" y="1239223"/>
                        <a:pt x="1496696" y="1115653"/>
                        <a:pt x="1496696" y="979160"/>
                      </a:cubicBezTo>
                      <a:cubicBezTo>
                        <a:pt x="1496696" y="706175"/>
                        <a:pt x="1275397" y="484878"/>
                        <a:pt x="1002412" y="484878"/>
                      </a:cubicBezTo>
                      <a:close/>
                      <a:moveTo>
                        <a:pt x="1002412" y="134752"/>
                      </a:moveTo>
                      <a:cubicBezTo>
                        <a:pt x="536057" y="134752"/>
                        <a:pt x="158003" y="512806"/>
                        <a:pt x="158003" y="979160"/>
                      </a:cubicBezTo>
                      <a:cubicBezTo>
                        <a:pt x="158003" y="1328926"/>
                        <a:pt x="370658" y="1629022"/>
                        <a:pt x="673730" y="1757210"/>
                      </a:cubicBezTo>
                      <a:lnTo>
                        <a:pt x="714869" y="1769981"/>
                      </a:lnTo>
                      <a:lnTo>
                        <a:pt x="714869" y="1543117"/>
                      </a:lnTo>
                      <a:lnTo>
                        <a:pt x="714869" y="1535496"/>
                      </a:lnTo>
                      <a:lnTo>
                        <a:pt x="650757" y="1500698"/>
                      </a:lnTo>
                      <a:cubicBezTo>
                        <a:pt x="483454" y="1387670"/>
                        <a:pt x="373457" y="1196261"/>
                        <a:pt x="373457" y="979160"/>
                      </a:cubicBezTo>
                      <a:cubicBezTo>
                        <a:pt x="373457" y="631799"/>
                        <a:pt x="655050" y="350207"/>
                        <a:pt x="1002412" y="350207"/>
                      </a:cubicBezTo>
                      <a:cubicBezTo>
                        <a:pt x="1349775" y="350207"/>
                        <a:pt x="1631367" y="631799"/>
                        <a:pt x="1631367" y="979160"/>
                      </a:cubicBezTo>
                      <a:cubicBezTo>
                        <a:pt x="1631367" y="1196261"/>
                        <a:pt x="1521370" y="1387670"/>
                        <a:pt x="1354067" y="1500698"/>
                      </a:cubicBezTo>
                      <a:lnTo>
                        <a:pt x="1296739" y="1531815"/>
                      </a:lnTo>
                      <a:lnTo>
                        <a:pt x="1296739" y="1575572"/>
                      </a:lnTo>
                      <a:cubicBezTo>
                        <a:pt x="1296739" y="1625812"/>
                        <a:pt x="1296739" y="1680238"/>
                        <a:pt x="1296739" y="1739200"/>
                      </a:cubicBezTo>
                      <a:lnTo>
                        <a:pt x="1296739" y="1767875"/>
                      </a:lnTo>
                      <a:lnTo>
                        <a:pt x="1331095" y="1757210"/>
                      </a:lnTo>
                      <a:cubicBezTo>
                        <a:pt x="1634166" y="1629022"/>
                        <a:pt x="1846822" y="1328926"/>
                        <a:pt x="1846822" y="979160"/>
                      </a:cubicBezTo>
                      <a:cubicBezTo>
                        <a:pt x="1846822" y="512806"/>
                        <a:pt x="1468767" y="134752"/>
                        <a:pt x="1002412" y="134752"/>
                      </a:cubicBezTo>
                      <a:close/>
                      <a:moveTo>
                        <a:pt x="1002412" y="0"/>
                      </a:moveTo>
                      <a:cubicBezTo>
                        <a:pt x="1543188" y="0"/>
                        <a:pt x="1981574" y="438385"/>
                        <a:pt x="1981574" y="979160"/>
                      </a:cubicBezTo>
                      <a:cubicBezTo>
                        <a:pt x="1981574" y="1384741"/>
                        <a:pt x="1734982" y="1732728"/>
                        <a:pt x="1383546" y="1881373"/>
                      </a:cubicBezTo>
                      <a:lnTo>
                        <a:pt x="1296739" y="1908319"/>
                      </a:lnTo>
                      <a:lnTo>
                        <a:pt x="1296739" y="1930042"/>
                      </a:lnTo>
                      <a:cubicBezTo>
                        <a:pt x="1296739" y="2066806"/>
                        <a:pt x="1296739" y="2223107"/>
                        <a:pt x="1296739" y="2401738"/>
                      </a:cubicBezTo>
                      <a:cubicBezTo>
                        <a:pt x="1296739" y="2235570"/>
                        <a:pt x="1429738" y="2102636"/>
                        <a:pt x="1595986" y="2102636"/>
                      </a:cubicBezTo>
                      <a:cubicBezTo>
                        <a:pt x="1762235" y="2102636"/>
                        <a:pt x="1895234" y="2235570"/>
                        <a:pt x="1895234" y="2401738"/>
                      </a:cubicBezTo>
                      <a:cubicBezTo>
                        <a:pt x="1895234" y="2401738"/>
                        <a:pt x="1895234" y="2401738"/>
                        <a:pt x="1895234" y="2551289"/>
                      </a:cubicBezTo>
                      <a:cubicBezTo>
                        <a:pt x="1895234" y="2385121"/>
                        <a:pt x="2028232" y="2252187"/>
                        <a:pt x="2177856" y="2252187"/>
                      </a:cubicBezTo>
                      <a:cubicBezTo>
                        <a:pt x="2344105" y="2252187"/>
                        <a:pt x="2477103" y="2385121"/>
                        <a:pt x="2477103" y="2551289"/>
                      </a:cubicBezTo>
                      <a:cubicBezTo>
                        <a:pt x="2477103" y="2551289"/>
                        <a:pt x="2477103" y="2551289"/>
                        <a:pt x="2477103" y="2700840"/>
                      </a:cubicBezTo>
                      <a:cubicBezTo>
                        <a:pt x="2477103" y="2534672"/>
                        <a:pt x="2610102" y="2401738"/>
                        <a:pt x="2776351" y="2401738"/>
                      </a:cubicBezTo>
                      <a:cubicBezTo>
                        <a:pt x="2942599" y="2401738"/>
                        <a:pt x="3058973" y="2534672"/>
                        <a:pt x="3058973" y="2700840"/>
                      </a:cubicBezTo>
                      <a:cubicBezTo>
                        <a:pt x="3058973" y="2700840"/>
                        <a:pt x="3058973" y="2700840"/>
                        <a:pt x="3058973" y="3332278"/>
                      </a:cubicBezTo>
                      <a:cubicBezTo>
                        <a:pt x="3058973" y="3332278"/>
                        <a:pt x="3058973" y="3332278"/>
                        <a:pt x="3058973" y="3830782"/>
                      </a:cubicBezTo>
                      <a:cubicBezTo>
                        <a:pt x="3058973" y="3830782"/>
                        <a:pt x="3058973" y="3830782"/>
                        <a:pt x="3075598" y="3830782"/>
                      </a:cubicBezTo>
                      <a:cubicBezTo>
                        <a:pt x="3075598" y="3864016"/>
                        <a:pt x="3075598" y="3913866"/>
                        <a:pt x="3058973" y="3947100"/>
                      </a:cubicBezTo>
                      <a:lnTo>
                        <a:pt x="3058973" y="3996950"/>
                      </a:lnTo>
                      <a:cubicBezTo>
                        <a:pt x="2975849" y="4761323"/>
                        <a:pt x="2327480" y="5359527"/>
                        <a:pt x="1529487" y="5359527"/>
                      </a:cubicBezTo>
                      <a:cubicBezTo>
                        <a:pt x="681619" y="5359527"/>
                        <a:pt x="0" y="4678239"/>
                        <a:pt x="0" y="3830782"/>
                      </a:cubicBezTo>
                      <a:cubicBezTo>
                        <a:pt x="0" y="3830782"/>
                        <a:pt x="0" y="3830782"/>
                        <a:pt x="0" y="2966709"/>
                      </a:cubicBezTo>
                      <a:cubicBezTo>
                        <a:pt x="0" y="2966709"/>
                        <a:pt x="0" y="2966709"/>
                        <a:pt x="0" y="2667607"/>
                      </a:cubicBezTo>
                      <a:cubicBezTo>
                        <a:pt x="0" y="2667607"/>
                        <a:pt x="0" y="2667607"/>
                        <a:pt x="299248" y="2667607"/>
                      </a:cubicBezTo>
                      <a:cubicBezTo>
                        <a:pt x="465496" y="2667607"/>
                        <a:pt x="581870" y="2800541"/>
                        <a:pt x="581870" y="2966709"/>
                      </a:cubicBezTo>
                      <a:cubicBezTo>
                        <a:pt x="581870" y="2966709"/>
                        <a:pt x="581870" y="2966709"/>
                        <a:pt x="581870" y="3681231"/>
                      </a:cubicBezTo>
                      <a:cubicBezTo>
                        <a:pt x="681619" y="3681231"/>
                        <a:pt x="714869" y="3598147"/>
                        <a:pt x="714869" y="3531680"/>
                      </a:cubicBezTo>
                      <a:cubicBezTo>
                        <a:pt x="714869" y="3531680"/>
                        <a:pt x="714869" y="3531680"/>
                        <a:pt x="714869" y="2700840"/>
                      </a:cubicBezTo>
                      <a:cubicBezTo>
                        <a:pt x="714869" y="2700840"/>
                        <a:pt x="714869" y="2700840"/>
                        <a:pt x="714869" y="1971778"/>
                      </a:cubicBezTo>
                      <a:lnTo>
                        <a:pt x="714869" y="1910425"/>
                      </a:lnTo>
                      <a:lnTo>
                        <a:pt x="621278" y="1881373"/>
                      </a:lnTo>
                      <a:cubicBezTo>
                        <a:pt x="269842" y="1732728"/>
                        <a:pt x="23250" y="1384741"/>
                        <a:pt x="23250" y="979160"/>
                      </a:cubicBezTo>
                      <a:cubicBezTo>
                        <a:pt x="23250" y="438385"/>
                        <a:pt x="461636" y="0"/>
                        <a:pt x="1002412" y="0"/>
                      </a:cubicBezTo>
                      <a:close/>
                    </a:path>
                  </a:pathLst>
                </a:custGeom>
                <a:solidFill>
                  <a:schemeClr val="bg1"/>
                </a:solidFill>
                <a:ln>
                  <a:noFill/>
                </a:ln>
              </p:spPr>
              <p:txBody>
                <a:bodyPr vert="horz" wrap="square" lIns="121807" tIns="60904" rIns="121807" bIns="60904" numCol="1" anchor="t" anchorCtr="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2398" dirty="0">
                    <a:solidFill>
                      <a:srgbClr val="0078D7">
                        <a:lumMod val="20000"/>
                        <a:lumOff val="80000"/>
                      </a:srgbClr>
                    </a:solidFill>
                  </a:endParaRPr>
                </a:p>
              </p:txBody>
            </p:sp>
            <p:pic>
              <p:nvPicPr>
                <p:cNvPr id="93" name="Picture 92"/>
                <p:cNvPicPr>
                  <a:picLocks noChangeAspect="1"/>
                </p:cNvPicPr>
                <p:nvPr/>
              </p:nvPicPr>
              <p:blipFill>
                <a:blip r:embed="rId22" cstate="screen">
                  <a:extLst>
                    <a:ext uri="{28A0092B-C50C-407E-A947-70E740481C1C}">
                      <a14:useLocalDpi xmlns:a14="http://schemas.microsoft.com/office/drawing/2010/main"/>
                    </a:ext>
                  </a:extLst>
                </a:blip>
                <a:stretch>
                  <a:fillRect/>
                </a:stretch>
              </p:blipFill>
              <p:spPr>
                <a:xfrm>
                  <a:off x="1344320" y="3386396"/>
                  <a:ext cx="254030" cy="151623"/>
                </a:xfrm>
                <a:prstGeom prst="rect">
                  <a:avLst/>
                </a:prstGeom>
              </p:spPr>
            </p:pic>
          </p:grpSp>
          <p:pic>
            <p:nvPicPr>
              <p:cNvPr id="91" name="Picture 90"/>
              <p:cNvPicPr>
                <a:picLocks noChangeAspect="1"/>
              </p:cNvPicPr>
              <p:nvPr/>
            </p:nvPicPr>
            <p:blipFill>
              <a:blip r:embed="rId23" cstate="screen">
                <a:extLst>
                  <a:ext uri="{28A0092B-C50C-407E-A947-70E740481C1C}">
                    <a14:useLocalDpi xmlns:a14="http://schemas.microsoft.com/office/drawing/2010/main"/>
                  </a:ext>
                </a:extLst>
              </a:blip>
              <a:stretch>
                <a:fillRect/>
              </a:stretch>
            </p:blipFill>
            <p:spPr>
              <a:xfrm>
                <a:off x="1551506" y="3565510"/>
                <a:ext cx="117722" cy="117722"/>
              </a:xfrm>
              <a:prstGeom prst="rect">
                <a:avLst/>
              </a:prstGeom>
            </p:spPr>
          </p:pic>
        </p:grpSp>
      </p:grpSp>
      <p:grpSp>
        <p:nvGrpSpPr>
          <p:cNvPr id="94" name="NUI"/>
          <p:cNvGrpSpPr/>
          <p:nvPr/>
        </p:nvGrpSpPr>
        <p:grpSpPr>
          <a:xfrm>
            <a:off x="3407637" y="4251926"/>
            <a:ext cx="1917760" cy="738135"/>
            <a:chOff x="2810595" y="3636234"/>
            <a:chExt cx="1439652" cy="554114"/>
          </a:xfrm>
        </p:grpSpPr>
        <p:sp>
          <p:nvSpPr>
            <p:cNvPr id="95" name="TextBox 94"/>
            <p:cNvSpPr txBox="1"/>
            <p:nvPr/>
          </p:nvSpPr>
          <p:spPr>
            <a:xfrm>
              <a:off x="2988031" y="3636234"/>
              <a:ext cx="1262216" cy="554114"/>
            </a:xfrm>
            <a:prstGeom prst="rect">
              <a:avLst/>
            </a:prstGeom>
            <a:noFill/>
          </p:spPr>
          <p:txBody>
            <a:bodyPr wrap="square" lIns="182711" tIns="146169" rIns="182711" bIns="146169" rtlCol="0">
              <a:spAutoFit/>
            </a:bodyPr>
            <a:lstStyle/>
            <a:p>
              <a:pPr defTabSz="913532">
                <a:lnSpc>
                  <a:spcPct val="90000"/>
                </a:lnSpc>
                <a:spcBef>
                  <a:spcPts val="799"/>
                </a:spcBef>
              </a:pPr>
              <a:r>
                <a:rPr lang="en-US" sz="1599" dirty="0">
                  <a:solidFill>
                    <a:srgbClr val="0078D7">
                      <a:lumMod val="20000"/>
                      <a:lumOff val="80000"/>
                    </a:srgbClr>
                  </a:solidFill>
                </a:rPr>
                <a:t>Natural</a:t>
              </a:r>
              <a:br>
                <a:rPr lang="en-US" sz="1599" dirty="0">
                  <a:solidFill>
                    <a:srgbClr val="0078D7">
                      <a:lumMod val="20000"/>
                      <a:lumOff val="80000"/>
                    </a:srgbClr>
                  </a:solidFill>
                </a:rPr>
              </a:br>
              <a:r>
                <a:rPr lang="en-US" sz="1599" dirty="0">
                  <a:solidFill>
                    <a:srgbClr val="0078D7">
                      <a:lumMod val="20000"/>
                      <a:lumOff val="80000"/>
                    </a:srgbClr>
                  </a:solidFill>
                </a:rPr>
                <a:t>User Inputs</a:t>
              </a:r>
            </a:p>
          </p:txBody>
        </p:sp>
        <p:grpSp>
          <p:nvGrpSpPr>
            <p:cNvPr id="99" name="Group 98"/>
            <p:cNvGrpSpPr/>
            <p:nvPr/>
          </p:nvGrpSpPr>
          <p:grpSpPr>
            <a:xfrm>
              <a:off x="2872036" y="3696660"/>
              <a:ext cx="228182" cy="328156"/>
              <a:chOff x="2027902" y="3831543"/>
              <a:chExt cx="251312" cy="361419"/>
            </a:xfrm>
          </p:grpSpPr>
          <p:sp>
            <p:nvSpPr>
              <p:cNvPr id="107" name="Freeform 106"/>
              <p:cNvSpPr>
                <a:spLocks noChangeAspect="1" noEditPoints="1"/>
              </p:cNvSpPr>
              <p:nvPr/>
            </p:nvSpPr>
            <p:spPr bwMode="black">
              <a:xfrm>
                <a:off x="2123890" y="4036288"/>
                <a:ext cx="155324" cy="156674"/>
              </a:xfrm>
              <a:custGeom>
                <a:avLst/>
                <a:gdLst>
                  <a:gd name="T0" fmla="*/ 9 w 70"/>
                  <a:gd name="T1" fmla="*/ 68 h 70"/>
                  <a:gd name="T2" fmla="*/ 10 w 70"/>
                  <a:gd name="T3" fmla="*/ 66 h 70"/>
                  <a:gd name="T4" fmla="*/ 4 w 70"/>
                  <a:gd name="T5" fmla="*/ 60 h 70"/>
                  <a:gd name="T6" fmla="*/ 2 w 70"/>
                  <a:gd name="T7" fmla="*/ 61 h 70"/>
                  <a:gd name="T8" fmla="*/ 0 w 70"/>
                  <a:gd name="T9" fmla="*/ 68 h 70"/>
                  <a:gd name="T10" fmla="*/ 2 w 70"/>
                  <a:gd name="T11" fmla="*/ 70 h 70"/>
                  <a:gd name="T12" fmla="*/ 9 w 70"/>
                  <a:gd name="T13" fmla="*/ 68 h 70"/>
                  <a:gd name="T14" fmla="*/ 64 w 70"/>
                  <a:gd name="T15" fmla="*/ 6 h 70"/>
                  <a:gd name="T16" fmla="*/ 52 w 70"/>
                  <a:gd name="T17" fmla="*/ 4 h 70"/>
                  <a:gd name="T18" fmla="*/ 49 w 70"/>
                  <a:gd name="T19" fmla="*/ 7 h 70"/>
                  <a:gd name="T20" fmla="*/ 49 w 70"/>
                  <a:gd name="T21" fmla="*/ 11 h 70"/>
                  <a:gd name="T22" fmla="*/ 60 w 70"/>
                  <a:gd name="T23" fmla="*/ 21 h 70"/>
                  <a:gd name="T24" fmla="*/ 63 w 70"/>
                  <a:gd name="T25" fmla="*/ 21 h 70"/>
                  <a:gd name="T26" fmla="*/ 66 w 70"/>
                  <a:gd name="T27" fmla="*/ 18 h 70"/>
                  <a:gd name="T28" fmla="*/ 64 w 70"/>
                  <a:gd name="T29" fmla="*/ 6 h 70"/>
                  <a:gd name="T30" fmla="*/ 22 w 70"/>
                  <a:gd name="T31" fmla="*/ 62 h 70"/>
                  <a:gd name="T32" fmla="*/ 19 w 70"/>
                  <a:gd name="T33" fmla="*/ 62 h 70"/>
                  <a:gd name="T34" fmla="*/ 8 w 70"/>
                  <a:gd name="T35" fmla="*/ 51 h 70"/>
                  <a:gd name="T36" fmla="*/ 8 w 70"/>
                  <a:gd name="T37" fmla="*/ 48 h 70"/>
                  <a:gd name="T38" fmla="*/ 42 w 70"/>
                  <a:gd name="T39" fmla="*/ 14 h 70"/>
                  <a:gd name="T40" fmla="*/ 45 w 70"/>
                  <a:gd name="T41" fmla="*/ 14 h 70"/>
                  <a:gd name="T42" fmla="*/ 56 w 70"/>
                  <a:gd name="T43" fmla="*/ 25 h 70"/>
                  <a:gd name="T44" fmla="*/ 56 w 70"/>
                  <a:gd name="T45" fmla="*/ 28 h 70"/>
                  <a:gd name="T46" fmla="*/ 22 w 70"/>
                  <a:gd name="T47" fmla="*/ 6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0" h="70">
                    <a:moveTo>
                      <a:pt x="9" y="68"/>
                    </a:moveTo>
                    <a:cubicBezTo>
                      <a:pt x="10" y="67"/>
                      <a:pt x="11" y="67"/>
                      <a:pt x="10" y="66"/>
                    </a:cubicBezTo>
                    <a:cubicBezTo>
                      <a:pt x="4" y="60"/>
                      <a:pt x="4" y="60"/>
                      <a:pt x="4" y="60"/>
                    </a:cubicBezTo>
                    <a:cubicBezTo>
                      <a:pt x="4" y="59"/>
                      <a:pt x="3" y="60"/>
                      <a:pt x="2" y="61"/>
                    </a:cubicBezTo>
                    <a:cubicBezTo>
                      <a:pt x="0" y="68"/>
                      <a:pt x="0" y="68"/>
                      <a:pt x="0" y="68"/>
                    </a:cubicBezTo>
                    <a:cubicBezTo>
                      <a:pt x="0" y="69"/>
                      <a:pt x="1" y="70"/>
                      <a:pt x="2" y="70"/>
                    </a:cubicBezTo>
                    <a:lnTo>
                      <a:pt x="9" y="68"/>
                    </a:lnTo>
                    <a:close/>
                    <a:moveTo>
                      <a:pt x="64" y="6"/>
                    </a:moveTo>
                    <a:cubicBezTo>
                      <a:pt x="58" y="0"/>
                      <a:pt x="52" y="4"/>
                      <a:pt x="52" y="4"/>
                    </a:cubicBezTo>
                    <a:cubicBezTo>
                      <a:pt x="51" y="5"/>
                      <a:pt x="50" y="6"/>
                      <a:pt x="49" y="7"/>
                    </a:cubicBezTo>
                    <a:cubicBezTo>
                      <a:pt x="48" y="8"/>
                      <a:pt x="48" y="10"/>
                      <a:pt x="49" y="11"/>
                    </a:cubicBezTo>
                    <a:cubicBezTo>
                      <a:pt x="60" y="21"/>
                      <a:pt x="60" y="21"/>
                      <a:pt x="60" y="21"/>
                    </a:cubicBezTo>
                    <a:cubicBezTo>
                      <a:pt x="60" y="22"/>
                      <a:pt x="62" y="22"/>
                      <a:pt x="63" y="21"/>
                    </a:cubicBezTo>
                    <a:cubicBezTo>
                      <a:pt x="64" y="20"/>
                      <a:pt x="65" y="19"/>
                      <a:pt x="66" y="18"/>
                    </a:cubicBezTo>
                    <a:cubicBezTo>
                      <a:pt x="66" y="18"/>
                      <a:pt x="70" y="12"/>
                      <a:pt x="64" y="6"/>
                    </a:cubicBezTo>
                    <a:moveTo>
                      <a:pt x="22" y="62"/>
                    </a:moveTo>
                    <a:cubicBezTo>
                      <a:pt x="21" y="63"/>
                      <a:pt x="20" y="63"/>
                      <a:pt x="19" y="62"/>
                    </a:cubicBezTo>
                    <a:cubicBezTo>
                      <a:pt x="8" y="51"/>
                      <a:pt x="8" y="51"/>
                      <a:pt x="8" y="51"/>
                    </a:cubicBezTo>
                    <a:cubicBezTo>
                      <a:pt x="7" y="51"/>
                      <a:pt x="7" y="49"/>
                      <a:pt x="8" y="48"/>
                    </a:cubicBezTo>
                    <a:cubicBezTo>
                      <a:pt x="42" y="14"/>
                      <a:pt x="42" y="14"/>
                      <a:pt x="42" y="14"/>
                    </a:cubicBezTo>
                    <a:cubicBezTo>
                      <a:pt x="43" y="13"/>
                      <a:pt x="44" y="13"/>
                      <a:pt x="45" y="14"/>
                    </a:cubicBezTo>
                    <a:cubicBezTo>
                      <a:pt x="56" y="25"/>
                      <a:pt x="56" y="25"/>
                      <a:pt x="56" y="25"/>
                    </a:cubicBezTo>
                    <a:cubicBezTo>
                      <a:pt x="57" y="26"/>
                      <a:pt x="57" y="27"/>
                      <a:pt x="56" y="28"/>
                    </a:cubicBezTo>
                    <a:lnTo>
                      <a:pt x="22" y="62"/>
                    </a:lnTo>
                    <a:close/>
                  </a:path>
                </a:pathLst>
              </a:custGeom>
              <a:solidFill>
                <a:schemeClr val="bg1"/>
              </a:solidFill>
              <a:ln>
                <a:noFill/>
              </a:ln>
              <a:extLst/>
            </p:spPr>
            <p:txBody>
              <a:bodyPr vert="horz" wrap="square" lIns="124256" tIns="62128" rIns="124256" bIns="62128"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2398" dirty="0">
                  <a:solidFill>
                    <a:srgbClr val="0078D7">
                      <a:lumMod val="20000"/>
                      <a:lumOff val="80000"/>
                    </a:srgbClr>
                  </a:solidFill>
                </a:endParaRPr>
              </a:p>
            </p:txBody>
          </p:sp>
          <p:pic>
            <p:nvPicPr>
              <p:cNvPr id="109" name="Picture 108"/>
              <p:cNvPicPr>
                <a:picLocks noChangeAspect="1"/>
              </p:cNvPicPr>
              <p:nvPr/>
            </p:nvPicPr>
            <p:blipFill>
              <a:blip r:embed="rId24" cstate="screen">
                <a:extLst>
                  <a:ext uri="{28A0092B-C50C-407E-A947-70E740481C1C}">
                    <a14:useLocalDpi xmlns:a14="http://schemas.microsoft.com/office/drawing/2010/main"/>
                  </a:ext>
                </a:extLst>
              </a:blip>
              <a:stretch>
                <a:fillRect/>
              </a:stretch>
            </p:blipFill>
            <p:spPr>
              <a:xfrm>
                <a:off x="2027902" y="3831543"/>
                <a:ext cx="238516" cy="238516"/>
              </a:xfrm>
              <a:prstGeom prst="rect">
                <a:avLst/>
              </a:prstGeom>
            </p:spPr>
          </p:pic>
        </p:grpSp>
        <p:pic>
          <p:nvPicPr>
            <p:cNvPr id="100" name="Picture 99"/>
            <p:cNvPicPr>
              <a:picLocks noChangeAspect="1"/>
            </p:cNvPicPr>
            <p:nvPr/>
          </p:nvPicPr>
          <p:blipFill>
            <a:blip r:embed="rId25"/>
            <a:stretch>
              <a:fillRect/>
            </a:stretch>
          </p:blipFill>
          <p:spPr>
            <a:xfrm>
              <a:off x="2810595" y="3879352"/>
              <a:ext cx="172085" cy="142585"/>
            </a:xfrm>
            <a:prstGeom prst="rect">
              <a:avLst/>
            </a:prstGeom>
          </p:spPr>
        </p:pic>
      </p:grpSp>
      <p:grpSp>
        <p:nvGrpSpPr>
          <p:cNvPr id="206" name="Xbox"/>
          <p:cNvGrpSpPr/>
          <p:nvPr/>
        </p:nvGrpSpPr>
        <p:grpSpPr bwMode="ltGray">
          <a:xfrm>
            <a:off x="4777605" y="4348379"/>
            <a:ext cx="1989467" cy="1431313"/>
            <a:chOff x="8610991" y="1992417"/>
            <a:chExt cx="3186889" cy="2292792"/>
          </a:xfrm>
        </p:grpSpPr>
        <p:pic>
          <p:nvPicPr>
            <p:cNvPr id="207" name="Picture 206"/>
            <p:cNvPicPr>
              <a:picLocks noChangeAspect="1"/>
            </p:cNvPicPr>
            <p:nvPr/>
          </p:nvPicPr>
          <p:blipFill rotWithShape="1">
            <a:blip r:embed="rId26" cstate="screen">
              <a:extLst>
                <a:ext uri="{28A0092B-C50C-407E-A947-70E740481C1C}">
                  <a14:useLocalDpi xmlns:a14="http://schemas.microsoft.com/office/drawing/2010/main"/>
                </a:ext>
              </a:extLst>
            </a:blip>
            <a:srcRect/>
            <a:stretch/>
          </p:blipFill>
          <p:spPr bwMode="ltGray">
            <a:xfrm>
              <a:off x="8610991" y="1992417"/>
              <a:ext cx="3186889" cy="1956172"/>
            </a:xfrm>
            <a:prstGeom prst="rect">
              <a:avLst/>
            </a:prstGeom>
          </p:spPr>
        </p:pic>
        <p:pic>
          <p:nvPicPr>
            <p:cNvPr id="208" name="Picture 207"/>
            <p:cNvPicPr>
              <a:picLocks noChangeAspect="1"/>
            </p:cNvPicPr>
            <p:nvPr/>
          </p:nvPicPr>
          <p:blipFill>
            <a:blip r:embed="rId27" cstate="screen">
              <a:extLst>
                <a:ext uri="{28A0092B-C50C-407E-A947-70E740481C1C}">
                  <a14:useLocalDpi xmlns:a14="http://schemas.microsoft.com/office/drawing/2010/main"/>
                </a:ext>
              </a:extLst>
            </a:blip>
            <a:stretch>
              <a:fillRect/>
            </a:stretch>
          </p:blipFill>
          <p:spPr bwMode="ltGray">
            <a:xfrm>
              <a:off x="9566830" y="3952379"/>
              <a:ext cx="1275210" cy="332830"/>
            </a:xfrm>
            <a:prstGeom prst="rect">
              <a:avLst/>
            </a:prstGeom>
          </p:spPr>
        </p:pic>
        <p:pic>
          <p:nvPicPr>
            <p:cNvPr id="209" name="Picture 2"/>
            <p:cNvPicPr>
              <a:picLocks noChangeAspect="1" noChangeArrowheads="1"/>
            </p:cNvPicPr>
            <p:nvPr/>
          </p:nvPicPr>
          <p:blipFill>
            <a:blip r:embed="rId28" cstate="screen">
              <a:extLst>
                <a:ext uri="{28A0092B-C50C-407E-A947-70E740481C1C}">
                  <a14:useLocalDpi xmlns:a14="http://schemas.microsoft.com/office/drawing/2010/main"/>
                </a:ext>
              </a:extLst>
            </a:blip>
            <a:stretch>
              <a:fillRect/>
            </a:stretch>
          </p:blipFill>
          <p:spPr bwMode="ltGray">
            <a:xfrm>
              <a:off x="8656422" y="2030494"/>
              <a:ext cx="3101655" cy="17318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pic>
        <p:nvPicPr>
          <p:cNvPr id="210" name="PPI"/>
          <p:cNvPicPr>
            <a:picLocks noChangeAspect="1"/>
          </p:cNvPicPr>
          <p:nvPr/>
        </p:nvPicPr>
        <p:blipFill>
          <a:blip r:embed="rId29" cstate="screen">
            <a:extLst>
              <a:ext uri="{28A0092B-C50C-407E-A947-70E740481C1C}">
                <a14:useLocalDpi xmlns:a14="http://schemas.microsoft.com/office/drawing/2010/main"/>
              </a:ext>
            </a:extLst>
          </a:blip>
          <a:stretch>
            <a:fillRect/>
          </a:stretch>
        </p:blipFill>
        <p:spPr bwMode="ltGray">
          <a:xfrm>
            <a:off x="1204115" y="4355414"/>
            <a:ext cx="2870401" cy="1751195"/>
          </a:xfrm>
          <a:prstGeom prst="rect">
            <a:avLst/>
          </a:prstGeom>
        </p:spPr>
      </p:pic>
      <p:pic>
        <p:nvPicPr>
          <p:cNvPr id="214" name="Picture 213" descr="141215_B-hero_01.png"/>
          <p:cNvPicPr>
            <a:picLocks noChangeAspect="1"/>
          </p:cNvPicPr>
          <p:nvPr/>
        </p:nvPicPr>
        <p:blipFill rotWithShape="1">
          <a:blip r:embed="rId30" cstate="screen">
            <a:extLst>
              <a:ext uri="{28A0092B-C50C-407E-A947-70E740481C1C}">
                <a14:useLocalDpi xmlns:a14="http://schemas.microsoft.com/office/drawing/2010/main"/>
              </a:ext>
            </a:extLst>
          </a:blip>
          <a:srcRect/>
          <a:stretch/>
        </p:blipFill>
        <p:spPr>
          <a:xfrm>
            <a:off x="7314942" y="4346772"/>
            <a:ext cx="2195599" cy="866423"/>
          </a:xfrm>
          <a:prstGeom prst="rect">
            <a:avLst/>
          </a:prstGeom>
          <a:noFill/>
          <a:ln>
            <a:noFill/>
          </a:ln>
        </p:spPr>
      </p:pic>
      <p:grpSp>
        <p:nvGrpSpPr>
          <p:cNvPr id="211" name="Group 210"/>
          <p:cNvGrpSpPr/>
          <p:nvPr/>
        </p:nvGrpSpPr>
        <p:grpSpPr>
          <a:xfrm>
            <a:off x="9961097" y="4352238"/>
            <a:ext cx="1093301" cy="619641"/>
            <a:chOff x="87532" y="3622341"/>
            <a:chExt cx="1116863" cy="632995"/>
          </a:xfrm>
        </p:grpSpPr>
        <p:sp>
          <p:nvSpPr>
            <p:cNvPr id="213" name="Rectangle 212"/>
            <p:cNvSpPr/>
            <p:nvPr/>
          </p:nvSpPr>
          <p:spPr bwMode="auto">
            <a:xfrm>
              <a:off x="533400" y="3862390"/>
              <a:ext cx="200025" cy="90488"/>
            </a:xfrm>
            <a:prstGeom prst="rect">
              <a:avLst/>
            </a:prstGeom>
            <a:solidFill>
              <a:srgbClr val="3E849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022" tIns="143218" rIns="179022" bIns="143218" numCol="1" spcCol="0" rtlCol="0" fromWordArt="0" anchor="t" anchorCtr="0" forceAA="0" compatLnSpc="1">
              <a:prstTxWarp prst="textNoShape">
                <a:avLst/>
              </a:prstTxWarp>
              <a:noAutofit/>
            </a:bodyPr>
            <a:lstStyle/>
            <a:p>
              <a:pPr algn="ctr" defTabSz="912790" fontAlgn="base">
                <a:lnSpc>
                  <a:spcPct val="90000"/>
                </a:lnSpc>
                <a:spcBef>
                  <a:spcPct val="0"/>
                </a:spcBef>
                <a:spcAft>
                  <a:spcPct val="0"/>
                </a:spcAft>
              </a:pPr>
              <a:endParaRPr lang="en-US" sz="2350" dirty="0" err="1">
                <a:gradFill>
                  <a:gsLst>
                    <a:gs pos="0">
                      <a:srgbClr val="FFFFFF"/>
                    </a:gs>
                    <a:gs pos="100000">
                      <a:srgbClr val="FFFFFF"/>
                    </a:gs>
                  </a:gsLst>
                  <a:lin ang="5400000" scaled="0"/>
                </a:gradFill>
                <a:ea typeface="Segoe UI" pitchFamily="34" charset="0"/>
                <a:cs typeface="Segoe UI" pitchFamily="34" charset="0"/>
              </a:endParaRPr>
            </a:p>
          </p:txBody>
        </p:sp>
        <p:pic>
          <p:nvPicPr>
            <p:cNvPr id="212" name="Picture 211"/>
            <p:cNvPicPr>
              <a:picLocks noChangeAspect="1"/>
            </p:cNvPicPr>
            <p:nvPr/>
          </p:nvPicPr>
          <p:blipFill>
            <a:blip r:embed="rId31" cstate="screen">
              <a:extLst>
                <a:ext uri="{28A0092B-C50C-407E-A947-70E740481C1C}">
                  <a14:useLocalDpi xmlns:a14="http://schemas.microsoft.com/office/drawing/2010/main"/>
                </a:ext>
              </a:extLst>
            </a:blip>
            <a:stretch>
              <a:fillRect/>
            </a:stretch>
          </p:blipFill>
          <p:spPr>
            <a:xfrm>
              <a:off x="87532" y="3622341"/>
              <a:ext cx="1116863" cy="632995"/>
            </a:xfrm>
            <a:prstGeom prst="rect">
              <a:avLst/>
            </a:prstGeom>
          </p:spPr>
        </p:pic>
      </p:grpSp>
      <p:pic>
        <p:nvPicPr>
          <p:cNvPr id="72" name="Picture 71"/>
          <p:cNvPicPr>
            <a:picLocks noChangeAspect="1"/>
          </p:cNvPicPr>
          <p:nvPr/>
        </p:nvPicPr>
        <p:blipFill rotWithShape="1">
          <a:blip r:embed="rId32" cstate="screen">
            <a:extLst>
              <a:ext uri="{28A0092B-C50C-407E-A947-70E740481C1C}">
                <a14:useLocalDpi xmlns:a14="http://schemas.microsoft.com/office/drawing/2010/main"/>
              </a:ext>
            </a:extLst>
          </a:blip>
          <a:srcRect r="10956" b="15432"/>
          <a:stretch/>
        </p:blipFill>
        <p:spPr>
          <a:xfrm>
            <a:off x="6024456" y="919647"/>
            <a:ext cx="1547119" cy="984057"/>
          </a:xfrm>
          <a:prstGeom prst="rect">
            <a:avLst/>
          </a:prstGeom>
        </p:spPr>
      </p:pic>
      <p:pic>
        <p:nvPicPr>
          <p:cNvPr id="102" name="Picture 101"/>
          <p:cNvPicPr>
            <a:picLocks noChangeAspect="1"/>
          </p:cNvPicPr>
          <p:nvPr/>
        </p:nvPicPr>
        <p:blipFill rotWithShape="1">
          <a:blip r:embed="rId32" cstate="screen">
            <a:extLst>
              <a:ext uri="{28A0092B-C50C-407E-A947-70E740481C1C}">
                <a14:useLocalDpi xmlns:a14="http://schemas.microsoft.com/office/drawing/2010/main"/>
              </a:ext>
            </a:extLst>
          </a:blip>
          <a:srcRect r="10956" b="15432"/>
          <a:stretch/>
        </p:blipFill>
        <p:spPr>
          <a:xfrm>
            <a:off x="6024456" y="919647"/>
            <a:ext cx="1547119" cy="984057"/>
          </a:xfrm>
          <a:prstGeom prst="rect">
            <a:avLst/>
          </a:prstGeom>
        </p:spPr>
      </p:pic>
      <p:pic>
        <p:nvPicPr>
          <p:cNvPr id="103" name="Picture 102"/>
          <p:cNvPicPr>
            <a:picLocks noChangeAspect="1"/>
          </p:cNvPicPr>
          <p:nvPr/>
        </p:nvPicPr>
        <p:blipFill>
          <a:blip r:embed="rId33" cstate="screen">
            <a:extLst>
              <a:ext uri="{28A0092B-C50C-407E-A947-70E740481C1C}">
                <a14:useLocalDpi xmlns:a14="http://schemas.microsoft.com/office/drawing/2010/main"/>
              </a:ext>
            </a:extLst>
          </a:blip>
          <a:stretch>
            <a:fillRect/>
          </a:stretch>
        </p:blipFill>
        <p:spPr>
          <a:xfrm>
            <a:off x="10018108" y="919648"/>
            <a:ext cx="1524611" cy="1121617"/>
          </a:xfrm>
          <a:prstGeom prst="rect">
            <a:avLst/>
          </a:prstGeom>
        </p:spPr>
      </p:pic>
      <p:pic>
        <p:nvPicPr>
          <p:cNvPr id="104" name="Picture 103"/>
          <p:cNvPicPr>
            <a:picLocks noChangeAspect="1"/>
          </p:cNvPicPr>
          <p:nvPr/>
        </p:nvPicPr>
        <p:blipFill>
          <a:blip r:embed="rId34" cstate="screen">
            <a:extLst>
              <a:ext uri="{28A0092B-C50C-407E-A947-70E740481C1C}">
                <a14:useLocalDpi xmlns:a14="http://schemas.microsoft.com/office/drawing/2010/main"/>
              </a:ext>
            </a:extLst>
          </a:blip>
          <a:stretch>
            <a:fillRect/>
          </a:stretch>
        </p:blipFill>
        <p:spPr>
          <a:xfrm>
            <a:off x="4062428" y="919648"/>
            <a:ext cx="1497214" cy="957235"/>
          </a:xfrm>
          <a:prstGeom prst="rect">
            <a:avLst/>
          </a:prstGeom>
        </p:spPr>
      </p:pic>
      <p:pic>
        <p:nvPicPr>
          <p:cNvPr id="105" name="Picture 104"/>
          <p:cNvPicPr>
            <a:picLocks noChangeAspect="1"/>
          </p:cNvPicPr>
          <p:nvPr/>
        </p:nvPicPr>
        <p:blipFill>
          <a:blip r:embed="rId35" cstate="screen">
            <a:extLst>
              <a:ext uri="{28A0092B-C50C-407E-A947-70E740481C1C}">
                <a14:useLocalDpi xmlns:a14="http://schemas.microsoft.com/office/drawing/2010/main"/>
              </a:ext>
            </a:extLst>
          </a:blip>
          <a:stretch>
            <a:fillRect/>
          </a:stretch>
        </p:blipFill>
        <p:spPr>
          <a:xfrm>
            <a:off x="1448396" y="919647"/>
            <a:ext cx="869274" cy="667478"/>
          </a:xfrm>
          <a:prstGeom prst="rect">
            <a:avLst/>
          </a:prstGeom>
        </p:spPr>
      </p:pic>
      <p:pic>
        <p:nvPicPr>
          <p:cNvPr id="106" name="Picture 105"/>
          <p:cNvPicPr>
            <a:picLocks noChangeAspect="1"/>
          </p:cNvPicPr>
          <p:nvPr/>
        </p:nvPicPr>
        <p:blipFill>
          <a:blip r:embed="rId36" cstate="screen">
            <a:extLst>
              <a:ext uri="{28A0092B-C50C-407E-A947-70E740481C1C}">
                <a14:useLocalDpi xmlns:a14="http://schemas.microsoft.com/office/drawing/2010/main"/>
              </a:ext>
            </a:extLst>
          </a:blip>
          <a:stretch>
            <a:fillRect/>
          </a:stretch>
        </p:blipFill>
        <p:spPr>
          <a:xfrm>
            <a:off x="471503" y="919647"/>
            <a:ext cx="595038" cy="579517"/>
          </a:xfrm>
          <a:prstGeom prst="rect">
            <a:avLst/>
          </a:prstGeom>
        </p:spPr>
      </p:pic>
      <p:pic>
        <p:nvPicPr>
          <p:cNvPr id="139" name="Picture 138"/>
          <p:cNvPicPr>
            <a:picLocks noChangeAspect="1"/>
          </p:cNvPicPr>
          <p:nvPr/>
        </p:nvPicPr>
        <p:blipFill rotWithShape="1">
          <a:blip r:embed="rId37" cstate="screen">
            <a:extLst>
              <a:ext uri="{28A0092B-C50C-407E-A947-70E740481C1C}">
                <a14:useLocalDpi xmlns:a14="http://schemas.microsoft.com/office/drawing/2010/main"/>
              </a:ext>
            </a:extLst>
          </a:blip>
          <a:srcRect/>
          <a:stretch/>
        </p:blipFill>
        <p:spPr>
          <a:xfrm>
            <a:off x="2749105" y="919649"/>
            <a:ext cx="852254" cy="848917"/>
          </a:xfrm>
          <a:prstGeom prst="rect">
            <a:avLst/>
          </a:prstGeom>
        </p:spPr>
      </p:pic>
      <p:pic>
        <p:nvPicPr>
          <p:cNvPr id="140" name="Picture 139"/>
          <p:cNvPicPr>
            <a:picLocks noChangeAspect="1"/>
          </p:cNvPicPr>
          <p:nvPr/>
        </p:nvPicPr>
        <p:blipFill rotWithShape="1">
          <a:blip r:embed="rId38" cstate="screen">
            <a:extLst>
              <a:ext uri="{28A0092B-C50C-407E-A947-70E740481C1C}">
                <a14:useLocalDpi xmlns:a14="http://schemas.microsoft.com/office/drawing/2010/main"/>
              </a:ext>
            </a:extLst>
          </a:blip>
          <a:srcRect/>
          <a:stretch/>
        </p:blipFill>
        <p:spPr>
          <a:xfrm>
            <a:off x="8009887" y="919650"/>
            <a:ext cx="1576785" cy="1015810"/>
          </a:xfrm>
          <a:prstGeom prst="rect">
            <a:avLst/>
          </a:prstGeom>
        </p:spPr>
      </p:pic>
      <p:sp>
        <p:nvSpPr>
          <p:cNvPr id="119" name="TextBox 118"/>
          <p:cNvSpPr txBox="1"/>
          <p:nvPr/>
        </p:nvSpPr>
        <p:spPr>
          <a:xfrm>
            <a:off x="2972041" y="5207346"/>
            <a:ext cx="5904437" cy="664207"/>
          </a:xfrm>
          <a:prstGeom prst="rect">
            <a:avLst/>
          </a:prstGeom>
          <a:noFill/>
        </p:spPr>
        <p:txBody>
          <a:bodyPr wrap="none" lIns="137033" tIns="109626" rIns="137033" bIns="109626" rtlCol="0">
            <a:spAutoFit/>
          </a:bodyPr>
          <a:lstStyle/>
          <a:p>
            <a:pPr defTabSz="913554">
              <a:lnSpc>
                <a:spcPct val="90000"/>
              </a:lnSpc>
              <a:spcBef>
                <a:spcPts val="599"/>
              </a:spcBef>
            </a:pPr>
            <a:r>
              <a:rPr lang="en-US" sz="3197" dirty="0">
                <a:solidFill>
                  <a:srgbClr val="0070C0"/>
                </a:solidFill>
                <a:ea typeface="Segoe UI" pitchFamily="34" charset="0"/>
                <a:cs typeface="Segoe UI Light" panose="020B0502040204020203" pitchFamily="34" charset="0"/>
              </a:rPr>
              <a:t>One Universal Windows Platform</a:t>
            </a:r>
          </a:p>
        </p:txBody>
      </p:sp>
    </p:spTree>
    <p:extLst>
      <p:ext uri="{BB962C8B-B14F-4D97-AF65-F5344CB8AC3E}">
        <p14:creationId xmlns:p14="http://schemas.microsoft.com/office/powerpoint/2010/main" val="1666809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500"/>
                                  </p:stCondLst>
                                  <p:childTnLst>
                                    <p:set>
                                      <p:cBhvr>
                                        <p:cTn id="6" dur="1" fill="hold">
                                          <p:stCondLst>
                                            <p:cond delay="0"/>
                                          </p:stCondLst>
                                        </p:cTn>
                                        <p:tgtEl>
                                          <p:spTgt spid="96"/>
                                        </p:tgtEl>
                                        <p:attrNameLst>
                                          <p:attrName>style.visibility</p:attrName>
                                        </p:attrNameLst>
                                      </p:cBhvr>
                                      <p:to>
                                        <p:strVal val="visible"/>
                                      </p:to>
                                    </p:set>
                                  </p:childTnLst>
                                </p:cTn>
                              </p:par>
                              <p:par>
                                <p:cTn id="7" presetID="1" presetClass="exit" presetSubtype="0" fill="hold" nodeType="withEffect">
                                  <p:stCondLst>
                                    <p:cond delay="1000"/>
                                  </p:stCondLst>
                                  <p:childTnLst>
                                    <p:set>
                                      <p:cBhvr>
                                        <p:cTn id="8" dur="1" fill="hold">
                                          <p:stCondLst>
                                            <p:cond delay="0"/>
                                          </p:stCondLst>
                                        </p:cTn>
                                        <p:tgtEl>
                                          <p:spTgt spid="12"/>
                                        </p:tgtEl>
                                        <p:attrNameLst>
                                          <p:attrName>style.visibility</p:attrName>
                                        </p:attrNameLst>
                                      </p:cBhvr>
                                      <p:to>
                                        <p:strVal val="hidden"/>
                                      </p:to>
                                    </p:set>
                                  </p:childTnLst>
                                </p:cTn>
                              </p:par>
                              <p:par>
                                <p:cTn id="9" presetID="6" presetClass="emph" presetSubtype="0" decel="59000" autoRev="1" fill="hold" nodeType="withEffect">
                                  <p:stCondLst>
                                    <p:cond delay="0"/>
                                  </p:stCondLst>
                                  <p:childTnLst>
                                    <p:animScale>
                                      <p:cBhvr>
                                        <p:cTn id="10" dur="1000" fill="hold"/>
                                        <p:tgtEl>
                                          <p:spTgt spid="96"/>
                                        </p:tgtEl>
                                      </p:cBhvr>
                                      <p:by x="18000" y="100000"/>
                                    </p:animScale>
                                  </p:childTnLst>
                                </p:cTn>
                              </p:par>
                              <p:par>
                                <p:cTn id="11" presetID="6" presetClass="emph" presetSubtype="0" decel="59000" autoRev="1" fill="hold" nodeType="withEffect">
                                  <p:stCondLst>
                                    <p:cond delay="0"/>
                                  </p:stCondLst>
                                  <p:childTnLst>
                                    <p:animScale>
                                      <p:cBhvr>
                                        <p:cTn id="12" dur="1000" fill="hold"/>
                                        <p:tgtEl>
                                          <p:spTgt spid="96"/>
                                        </p:tgtEl>
                                      </p:cBhvr>
                                      <p:by x="100000" y="87000"/>
                                    </p:animScale>
                                  </p:childTnLst>
                                </p:cTn>
                              </p:par>
                            </p:childTnLst>
                          </p:cTn>
                        </p:par>
                        <p:par>
                          <p:cTn id="13" fill="hold">
                            <p:stCondLst>
                              <p:cond delay="2000"/>
                            </p:stCondLst>
                            <p:childTnLst>
                              <p:par>
                                <p:cTn id="14" presetID="6" presetClass="emph" presetSubtype="0" fill="hold" nodeType="afterEffect">
                                  <p:stCondLst>
                                    <p:cond delay="0"/>
                                  </p:stCondLst>
                                  <p:childTnLst>
                                    <p:animScale>
                                      <p:cBhvr>
                                        <p:cTn id="15" dur="1000" fill="hold"/>
                                        <p:tgtEl>
                                          <p:spTgt spid="96"/>
                                        </p:tgtEl>
                                      </p:cBhvr>
                                      <p:by x="100000" y="80000"/>
                                    </p:animScale>
                                  </p:childTnLst>
                                </p:cTn>
                              </p:par>
                              <p:par>
                                <p:cTn id="16" presetID="10" presetClass="exit" presetSubtype="0" fill="hold" grpId="0" nodeType="withEffect">
                                  <p:stCondLst>
                                    <p:cond delay="0"/>
                                  </p:stCondLst>
                                  <p:childTnLst>
                                    <p:animEffect transition="out" filter="fade">
                                      <p:cBhvr>
                                        <p:cTn id="17" dur="1000"/>
                                        <p:tgtEl>
                                          <p:spTgt spid="71"/>
                                        </p:tgtEl>
                                      </p:cBhvr>
                                    </p:animEffect>
                                    <p:set>
                                      <p:cBhvr>
                                        <p:cTn id="18" dur="1" fill="hold">
                                          <p:stCondLst>
                                            <p:cond delay="999"/>
                                          </p:stCondLst>
                                        </p:cTn>
                                        <p:tgtEl>
                                          <p:spTgt spid="71"/>
                                        </p:tgtEl>
                                        <p:attrNameLst>
                                          <p:attrName>style.visibility</p:attrName>
                                        </p:attrNameLst>
                                      </p:cBhvr>
                                      <p:to>
                                        <p:strVal val="hidden"/>
                                      </p:to>
                                    </p:set>
                                  </p:childTnLst>
                                </p:cTn>
                              </p:par>
                              <p:par>
                                <p:cTn id="19" presetID="10" presetClass="entr" presetSubtype="0" fill="hold" grpId="0" nodeType="withEffect">
                                  <p:stCondLst>
                                    <p:cond delay="50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down)">
                                      <p:cBhvr>
                                        <p:cTn id="26" dur="500"/>
                                        <p:tgtEl>
                                          <p:spTgt spid="16"/>
                                        </p:tgtEl>
                                      </p:cBhvr>
                                    </p:animEffect>
                                  </p:childTnLst>
                                </p:cTn>
                              </p:par>
                              <p:par>
                                <p:cTn id="27" presetID="42" presetClass="path" presetSubtype="0" accel="50000" decel="50000" fill="hold" nodeType="withEffect">
                                  <p:stCondLst>
                                    <p:cond delay="0"/>
                                  </p:stCondLst>
                                  <p:childTnLst>
                                    <p:animMotion origin="layout" path="M 6.25E-7 2.22222E-6 L -0.67318 -0.32894 " pathEditMode="relative" rAng="0" ptsTypes="AA">
                                      <p:cBhvr>
                                        <p:cTn id="28" dur="1000" fill="hold"/>
                                        <p:tgtEl>
                                          <p:spTgt spid="211"/>
                                        </p:tgtEl>
                                        <p:attrNameLst>
                                          <p:attrName>ppt_x</p:attrName>
                                          <p:attrName>ppt_y</p:attrName>
                                        </p:attrNameLst>
                                      </p:cBhvr>
                                      <p:rCtr x="-33659" y="-16458"/>
                                    </p:animMotion>
                                  </p:childTnLst>
                                </p:cTn>
                              </p:par>
                              <p:par>
                                <p:cTn id="29" presetID="10" presetClass="exit" presetSubtype="0" fill="hold" nodeType="withEffect">
                                  <p:stCondLst>
                                    <p:cond delay="0"/>
                                  </p:stCondLst>
                                  <p:childTnLst>
                                    <p:animEffect transition="out" filter="fade">
                                      <p:cBhvr>
                                        <p:cTn id="30" dur="1000"/>
                                        <p:tgtEl>
                                          <p:spTgt spid="211"/>
                                        </p:tgtEl>
                                      </p:cBhvr>
                                    </p:animEffect>
                                    <p:set>
                                      <p:cBhvr>
                                        <p:cTn id="31" dur="1" fill="hold">
                                          <p:stCondLst>
                                            <p:cond delay="999"/>
                                          </p:stCondLst>
                                        </p:cTn>
                                        <p:tgtEl>
                                          <p:spTgt spid="211"/>
                                        </p:tgtEl>
                                        <p:attrNameLst>
                                          <p:attrName>style.visibility</p:attrName>
                                        </p:attrNameLst>
                                      </p:cBhvr>
                                      <p:to>
                                        <p:strVal val="hidden"/>
                                      </p:to>
                                    </p:set>
                                  </p:childTnLst>
                                </p:cTn>
                              </p:par>
                              <p:par>
                                <p:cTn id="32" presetID="6" presetClass="emph" presetSubtype="0" fill="hold" nodeType="withEffect">
                                  <p:stCondLst>
                                    <p:cond delay="0"/>
                                  </p:stCondLst>
                                  <p:childTnLst>
                                    <p:animScale>
                                      <p:cBhvr>
                                        <p:cTn id="33" dur="1000" fill="hold"/>
                                        <p:tgtEl>
                                          <p:spTgt spid="211"/>
                                        </p:tgtEl>
                                      </p:cBhvr>
                                      <p:by x="50000" y="50000"/>
                                    </p:animScale>
                                  </p:childTnLst>
                                </p:cTn>
                              </p:par>
                            </p:childTnLst>
                          </p:cTn>
                        </p:par>
                        <p:par>
                          <p:cTn id="34" fill="hold">
                            <p:stCondLst>
                              <p:cond delay="1000"/>
                            </p:stCondLst>
                            <p:childTnLst>
                              <p:par>
                                <p:cTn id="35" presetID="10" presetClass="entr" presetSubtype="0" fill="hold" nodeType="afterEffect">
                                  <p:stCondLst>
                                    <p:cond delay="0"/>
                                  </p:stCondLst>
                                  <p:childTnLst>
                                    <p:set>
                                      <p:cBhvr>
                                        <p:cTn id="36" dur="1" fill="hold">
                                          <p:stCondLst>
                                            <p:cond delay="0"/>
                                          </p:stCondLst>
                                        </p:cTn>
                                        <p:tgtEl>
                                          <p:spTgt spid="129"/>
                                        </p:tgtEl>
                                        <p:attrNameLst>
                                          <p:attrName>style.visibility</p:attrName>
                                        </p:attrNameLst>
                                      </p:cBhvr>
                                      <p:to>
                                        <p:strVal val="visible"/>
                                      </p:to>
                                    </p:set>
                                    <p:animEffect transition="in" filter="fade">
                                      <p:cBhvr>
                                        <p:cTn id="37" dur="1000"/>
                                        <p:tgtEl>
                                          <p:spTgt spid="129"/>
                                        </p:tgtEl>
                                      </p:cBhvr>
                                    </p:animEffect>
                                  </p:childTnLst>
                                </p:cTn>
                              </p:par>
                            </p:childTnLst>
                          </p:cTn>
                        </p:par>
                        <p:par>
                          <p:cTn id="38" fill="hold">
                            <p:stCondLst>
                              <p:cond delay="2000"/>
                            </p:stCondLst>
                            <p:childTnLst>
                              <p:par>
                                <p:cTn id="39" presetID="22" presetClass="entr" presetSubtype="4" fill="hold" nodeType="afterEffect">
                                  <p:stCondLst>
                                    <p:cond delay="0"/>
                                  </p:stCondLst>
                                  <p:childTnLst>
                                    <p:set>
                                      <p:cBhvr>
                                        <p:cTn id="40" dur="1" fill="hold">
                                          <p:stCondLst>
                                            <p:cond delay="0"/>
                                          </p:stCondLst>
                                        </p:cTn>
                                        <p:tgtEl>
                                          <p:spTgt spid="161"/>
                                        </p:tgtEl>
                                        <p:attrNameLst>
                                          <p:attrName>style.visibility</p:attrName>
                                        </p:attrNameLst>
                                      </p:cBhvr>
                                      <p:to>
                                        <p:strVal val="visible"/>
                                      </p:to>
                                    </p:set>
                                    <p:animEffect transition="in" filter="wipe(down)">
                                      <p:cBhvr>
                                        <p:cTn id="41" dur="500"/>
                                        <p:tgtEl>
                                          <p:spTgt spid="161"/>
                                        </p:tgtEl>
                                      </p:cBhvr>
                                    </p:animEffect>
                                  </p:childTnLst>
                                </p:cTn>
                              </p:par>
                              <p:par>
                                <p:cTn id="42" presetID="42" presetClass="path" presetSubtype="0" accel="50000" decel="50000" fill="hold" nodeType="withEffect">
                                  <p:stCondLst>
                                    <p:cond delay="0"/>
                                  </p:stCondLst>
                                  <p:childTnLst>
                                    <p:animMotion origin="layout" path="M -2.08333E-7 -2.59259E-6 L 0.25182 0.11528 " pathEditMode="relative" rAng="0" ptsTypes="AA">
                                      <p:cBhvr>
                                        <p:cTn id="43" dur="1000" fill="hold"/>
                                        <p:tgtEl>
                                          <p:spTgt spid="106"/>
                                        </p:tgtEl>
                                        <p:attrNameLst>
                                          <p:attrName>ppt_x</p:attrName>
                                          <p:attrName>ppt_y</p:attrName>
                                        </p:attrNameLst>
                                      </p:cBhvr>
                                      <p:rCtr x="12591" y="5764"/>
                                    </p:animMotion>
                                  </p:childTnLst>
                                </p:cTn>
                              </p:par>
                              <p:par>
                                <p:cTn id="44" presetID="10" presetClass="exit" presetSubtype="0" fill="hold" nodeType="withEffect">
                                  <p:stCondLst>
                                    <p:cond delay="0"/>
                                  </p:stCondLst>
                                  <p:childTnLst>
                                    <p:animEffect transition="out" filter="fade">
                                      <p:cBhvr>
                                        <p:cTn id="45" dur="1000"/>
                                        <p:tgtEl>
                                          <p:spTgt spid="106"/>
                                        </p:tgtEl>
                                      </p:cBhvr>
                                    </p:animEffect>
                                    <p:set>
                                      <p:cBhvr>
                                        <p:cTn id="46" dur="1" fill="hold">
                                          <p:stCondLst>
                                            <p:cond delay="999"/>
                                          </p:stCondLst>
                                        </p:cTn>
                                        <p:tgtEl>
                                          <p:spTgt spid="106"/>
                                        </p:tgtEl>
                                        <p:attrNameLst>
                                          <p:attrName>style.visibility</p:attrName>
                                        </p:attrNameLst>
                                      </p:cBhvr>
                                      <p:to>
                                        <p:strVal val="hidden"/>
                                      </p:to>
                                    </p:set>
                                  </p:childTnLst>
                                </p:cTn>
                              </p:par>
                              <p:par>
                                <p:cTn id="47" presetID="42" presetClass="path" presetSubtype="0" accel="50000" decel="50000" fill="hold" nodeType="withEffect">
                                  <p:stCondLst>
                                    <p:cond delay="0"/>
                                  </p:stCondLst>
                                  <p:childTnLst>
                                    <p:animMotion origin="layout" path="M 3.33333E-6 -2.59259E-6 L 0.15612 0.10602 " pathEditMode="relative" rAng="0" ptsTypes="AA">
                                      <p:cBhvr>
                                        <p:cTn id="48" dur="1000" fill="hold"/>
                                        <p:tgtEl>
                                          <p:spTgt spid="105"/>
                                        </p:tgtEl>
                                        <p:attrNameLst>
                                          <p:attrName>ppt_x</p:attrName>
                                          <p:attrName>ppt_y</p:attrName>
                                        </p:attrNameLst>
                                      </p:cBhvr>
                                      <p:rCtr x="7799" y="5301"/>
                                    </p:animMotion>
                                  </p:childTnLst>
                                </p:cTn>
                              </p:par>
                              <p:par>
                                <p:cTn id="49" presetID="10" presetClass="exit" presetSubtype="0" fill="hold" nodeType="withEffect">
                                  <p:stCondLst>
                                    <p:cond delay="0"/>
                                  </p:stCondLst>
                                  <p:childTnLst>
                                    <p:animEffect transition="out" filter="fade">
                                      <p:cBhvr>
                                        <p:cTn id="50" dur="1000"/>
                                        <p:tgtEl>
                                          <p:spTgt spid="105"/>
                                        </p:tgtEl>
                                      </p:cBhvr>
                                    </p:animEffect>
                                    <p:set>
                                      <p:cBhvr>
                                        <p:cTn id="51" dur="1" fill="hold">
                                          <p:stCondLst>
                                            <p:cond delay="999"/>
                                          </p:stCondLst>
                                        </p:cTn>
                                        <p:tgtEl>
                                          <p:spTgt spid="105"/>
                                        </p:tgtEl>
                                        <p:attrNameLst>
                                          <p:attrName>style.visibility</p:attrName>
                                        </p:attrNameLst>
                                      </p:cBhvr>
                                      <p:to>
                                        <p:strVal val="hidden"/>
                                      </p:to>
                                    </p:set>
                                  </p:childTnLst>
                                </p:cTn>
                              </p:par>
                              <p:par>
                                <p:cTn id="52" presetID="42" presetClass="path" presetSubtype="0" accel="50000" decel="50000" fill="hold" nodeType="withEffect">
                                  <p:stCondLst>
                                    <p:cond delay="0"/>
                                  </p:stCondLst>
                                  <p:childTnLst>
                                    <p:animMotion origin="layout" path="M 3.75E-6 1.48148E-6 L 0.04922 0.08727 " pathEditMode="relative" rAng="0" ptsTypes="AA">
                                      <p:cBhvr>
                                        <p:cTn id="53" dur="1000" fill="hold"/>
                                        <p:tgtEl>
                                          <p:spTgt spid="139"/>
                                        </p:tgtEl>
                                        <p:attrNameLst>
                                          <p:attrName>ppt_x</p:attrName>
                                          <p:attrName>ppt_y</p:attrName>
                                        </p:attrNameLst>
                                      </p:cBhvr>
                                      <p:rCtr x="2461" y="4352"/>
                                    </p:animMotion>
                                  </p:childTnLst>
                                </p:cTn>
                              </p:par>
                              <p:par>
                                <p:cTn id="54" presetID="10" presetClass="exit" presetSubtype="0" fill="hold" nodeType="withEffect">
                                  <p:stCondLst>
                                    <p:cond delay="0"/>
                                  </p:stCondLst>
                                  <p:childTnLst>
                                    <p:animEffect transition="out" filter="fade">
                                      <p:cBhvr>
                                        <p:cTn id="55" dur="1000"/>
                                        <p:tgtEl>
                                          <p:spTgt spid="139"/>
                                        </p:tgtEl>
                                      </p:cBhvr>
                                    </p:animEffect>
                                    <p:set>
                                      <p:cBhvr>
                                        <p:cTn id="56" dur="1" fill="hold">
                                          <p:stCondLst>
                                            <p:cond delay="999"/>
                                          </p:stCondLst>
                                        </p:cTn>
                                        <p:tgtEl>
                                          <p:spTgt spid="139"/>
                                        </p:tgtEl>
                                        <p:attrNameLst>
                                          <p:attrName>style.visibility</p:attrName>
                                        </p:attrNameLst>
                                      </p:cBhvr>
                                      <p:to>
                                        <p:strVal val="hidden"/>
                                      </p:to>
                                    </p:set>
                                  </p:childTnLst>
                                </p:cTn>
                              </p:par>
                              <p:par>
                                <p:cTn id="57" presetID="42" presetClass="path" presetSubtype="0" accel="50000" decel="50000" fill="hold" nodeType="withEffect">
                                  <p:stCondLst>
                                    <p:cond delay="0"/>
                                  </p:stCondLst>
                                  <p:childTnLst>
                                    <p:animMotion origin="layout" path="M -1.25E-6 1.11111E-6 L -0.06875 0.08356 " pathEditMode="relative" rAng="0" ptsTypes="AA">
                                      <p:cBhvr>
                                        <p:cTn id="58" dur="1000" fill="hold"/>
                                        <p:tgtEl>
                                          <p:spTgt spid="104"/>
                                        </p:tgtEl>
                                        <p:attrNameLst>
                                          <p:attrName>ppt_x</p:attrName>
                                          <p:attrName>ppt_y</p:attrName>
                                        </p:attrNameLst>
                                      </p:cBhvr>
                                      <p:rCtr x="-3438" y="4167"/>
                                    </p:animMotion>
                                  </p:childTnLst>
                                </p:cTn>
                              </p:par>
                              <p:par>
                                <p:cTn id="59" presetID="10" presetClass="exit" presetSubtype="0" fill="hold" nodeType="withEffect">
                                  <p:stCondLst>
                                    <p:cond delay="0"/>
                                  </p:stCondLst>
                                  <p:childTnLst>
                                    <p:animEffect transition="out" filter="fade">
                                      <p:cBhvr>
                                        <p:cTn id="60" dur="1000"/>
                                        <p:tgtEl>
                                          <p:spTgt spid="104"/>
                                        </p:tgtEl>
                                      </p:cBhvr>
                                    </p:animEffect>
                                    <p:set>
                                      <p:cBhvr>
                                        <p:cTn id="61" dur="1" fill="hold">
                                          <p:stCondLst>
                                            <p:cond delay="999"/>
                                          </p:stCondLst>
                                        </p:cTn>
                                        <p:tgtEl>
                                          <p:spTgt spid="104"/>
                                        </p:tgtEl>
                                        <p:attrNameLst>
                                          <p:attrName>style.visibility</p:attrName>
                                        </p:attrNameLst>
                                      </p:cBhvr>
                                      <p:to>
                                        <p:strVal val="hidden"/>
                                      </p:to>
                                    </p:set>
                                  </p:childTnLst>
                                </p:cTn>
                              </p:par>
                              <p:par>
                                <p:cTn id="62" presetID="42" presetClass="path" presetSubtype="0" accel="50000" decel="50000" fill="hold" nodeType="withEffect">
                                  <p:stCondLst>
                                    <p:cond delay="0"/>
                                  </p:stCondLst>
                                  <p:childTnLst>
                                    <p:animMotion origin="layout" path="M -2.08333E-6 -7.40741E-7 L -0.23541 0.07963 " pathEditMode="relative" rAng="0" ptsTypes="AA">
                                      <p:cBhvr>
                                        <p:cTn id="63" dur="1000" fill="hold"/>
                                        <p:tgtEl>
                                          <p:spTgt spid="72"/>
                                        </p:tgtEl>
                                        <p:attrNameLst>
                                          <p:attrName>ppt_x</p:attrName>
                                          <p:attrName>ppt_y</p:attrName>
                                        </p:attrNameLst>
                                      </p:cBhvr>
                                      <p:rCtr x="-11771" y="3981"/>
                                    </p:animMotion>
                                  </p:childTnLst>
                                </p:cTn>
                              </p:par>
                              <p:par>
                                <p:cTn id="64" presetID="10" presetClass="exit" presetSubtype="0" fill="hold" nodeType="withEffect">
                                  <p:stCondLst>
                                    <p:cond delay="0"/>
                                  </p:stCondLst>
                                  <p:childTnLst>
                                    <p:animEffect transition="out" filter="fade">
                                      <p:cBhvr>
                                        <p:cTn id="65" dur="1000"/>
                                        <p:tgtEl>
                                          <p:spTgt spid="72"/>
                                        </p:tgtEl>
                                      </p:cBhvr>
                                    </p:animEffect>
                                    <p:set>
                                      <p:cBhvr>
                                        <p:cTn id="66" dur="1" fill="hold">
                                          <p:stCondLst>
                                            <p:cond delay="999"/>
                                          </p:stCondLst>
                                        </p:cTn>
                                        <p:tgtEl>
                                          <p:spTgt spid="72"/>
                                        </p:tgtEl>
                                        <p:attrNameLst>
                                          <p:attrName>style.visibility</p:attrName>
                                        </p:attrNameLst>
                                      </p:cBhvr>
                                      <p:to>
                                        <p:strVal val="hidden"/>
                                      </p:to>
                                    </p:set>
                                  </p:childTnLst>
                                </p:cTn>
                              </p:par>
                              <p:par>
                                <p:cTn id="67" presetID="6" presetClass="emph" presetSubtype="0" fill="hold" nodeType="withEffect">
                                  <p:stCondLst>
                                    <p:cond delay="0"/>
                                  </p:stCondLst>
                                  <p:childTnLst>
                                    <p:animScale>
                                      <p:cBhvr>
                                        <p:cTn id="68" dur="1000" fill="hold"/>
                                        <p:tgtEl>
                                          <p:spTgt spid="106"/>
                                        </p:tgtEl>
                                      </p:cBhvr>
                                      <p:by x="50000" y="50000"/>
                                    </p:animScale>
                                  </p:childTnLst>
                                </p:cTn>
                              </p:par>
                              <p:par>
                                <p:cTn id="69" presetID="6" presetClass="emph" presetSubtype="0" fill="hold" nodeType="withEffect">
                                  <p:stCondLst>
                                    <p:cond delay="0"/>
                                  </p:stCondLst>
                                  <p:childTnLst>
                                    <p:animScale>
                                      <p:cBhvr>
                                        <p:cTn id="70" dur="1000" fill="hold"/>
                                        <p:tgtEl>
                                          <p:spTgt spid="105"/>
                                        </p:tgtEl>
                                      </p:cBhvr>
                                      <p:by x="50000" y="50000"/>
                                    </p:animScale>
                                  </p:childTnLst>
                                </p:cTn>
                              </p:par>
                              <p:par>
                                <p:cTn id="71" presetID="6" presetClass="emph" presetSubtype="0" fill="hold" nodeType="withEffect">
                                  <p:stCondLst>
                                    <p:cond delay="0"/>
                                  </p:stCondLst>
                                  <p:childTnLst>
                                    <p:animScale>
                                      <p:cBhvr>
                                        <p:cTn id="72" dur="1000" fill="hold"/>
                                        <p:tgtEl>
                                          <p:spTgt spid="139"/>
                                        </p:tgtEl>
                                      </p:cBhvr>
                                      <p:by x="50000" y="50000"/>
                                    </p:animScale>
                                  </p:childTnLst>
                                </p:cTn>
                              </p:par>
                              <p:par>
                                <p:cTn id="73" presetID="6" presetClass="emph" presetSubtype="0" fill="hold" nodeType="withEffect">
                                  <p:stCondLst>
                                    <p:cond delay="0"/>
                                  </p:stCondLst>
                                  <p:childTnLst>
                                    <p:animScale>
                                      <p:cBhvr>
                                        <p:cTn id="74" dur="1000" fill="hold"/>
                                        <p:tgtEl>
                                          <p:spTgt spid="104"/>
                                        </p:tgtEl>
                                      </p:cBhvr>
                                      <p:by x="50000" y="50000"/>
                                    </p:animScale>
                                  </p:childTnLst>
                                </p:cTn>
                              </p:par>
                              <p:par>
                                <p:cTn id="75" presetID="6" presetClass="emph" presetSubtype="0" fill="hold" nodeType="withEffect">
                                  <p:stCondLst>
                                    <p:cond delay="0"/>
                                  </p:stCondLst>
                                  <p:childTnLst>
                                    <p:animScale>
                                      <p:cBhvr>
                                        <p:cTn id="76" dur="1000" fill="hold"/>
                                        <p:tgtEl>
                                          <p:spTgt spid="72"/>
                                        </p:tgtEl>
                                      </p:cBhvr>
                                      <p:by x="50000" y="50000"/>
                                    </p:animScale>
                                  </p:childTnLst>
                                </p:cTn>
                              </p:par>
                            </p:childTnLst>
                          </p:cTn>
                        </p:par>
                        <p:par>
                          <p:cTn id="77" fill="hold">
                            <p:stCondLst>
                              <p:cond delay="3000"/>
                            </p:stCondLst>
                            <p:childTnLst>
                              <p:par>
                                <p:cTn id="78" presetID="10" presetClass="entr" presetSubtype="0" fill="hold" nodeType="afterEffect">
                                  <p:stCondLst>
                                    <p:cond delay="0"/>
                                  </p:stCondLst>
                                  <p:childTnLst>
                                    <p:set>
                                      <p:cBhvr>
                                        <p:cTn id="79" dur="1" fill="hold">
                                          <p:stCondLst>
                                            <p:cond delay="0"/>
                                          </p:stCondLst>
                                        </p:cTn>
                                        <p:tgtEl>
                                          <p:spTgt spid="121"/>
                                        </p:tgtEl>
                                        <p:attrNameLst>
                                          <p:attrName>style.visibility</p:attrName>
                                        </p:attrNameLst>
                                      </p:cBhvr>
                                      <p:to>
                                        <p:strVal val="visible"/>
                                      </p:to>
                                    </p:set>
                                    <p:animEffect transition="in" filter="fade">
                                      <p:cBhvr>
                                        <p:cTn id="80" dur="1000"/>
                                        <p:tgtEl>
                                          <p:spTgt spid="121"/>
                                        </p:tgtEl>
                                      </p:cBhvr>
                                    </p:animEffect>
                                  </p:childTnLst>
                                </p:cTn>
                              </p:par>
                            </p:childTnLst>
                          </p:cTn>
                        </p:par>
                        <p:par>
                          <p:cTn id="81" fill="hold">
                            <p:stCondLst>
                              <p:cond delay="4000"/>
                            </p:stCondLst>
                            <p:childTnLst>
                              <p:par>
                                <p:cTn id="82" presetID="22" presetClass="entr" presetSubtype="4" fill="hold" nodeType="afterEffect">
                                  <p:stCondLst>
                                    <p:cond delay="0"/>
                                  </p:stCondLst>
                                  <p:childTnLst>
                                    <p:set>
                                      <p:cBhvr>
                                        <p:cTn id="83" dur="1" fill="hold">
                                          <p:stCondLst>
                                            <p:cond delay="0"/>
                                          </p:stCondLst>
                                        </p:cTn>
                                        <p:tgtEl>
                                          <p:spTgt spid="169"/>
                                        </p:tgtEl>
                                        <p:attrNameLst>
                                          <p:attrName>style.visibility</p:attrName>
                                        </p:attrNameLst>
                                      </p:cBhvr>
                                      <p:to>
                                        <p:strVal val="visible"/>
                                      </p:to>
                                    </p:set>
                                    <p:animEffect transition="in" filter="wipe(down)">
                                      <p:cBhvr>
                                        <p:cTn id="84" dur="500"/>
                                        <p:tgtEl>
                                          <p:spTgt spid="169"/>
                                        </p:tgtEl>
                                      </p:cBhvr>
                                    </p:animEffect>
                                  </p:childTnLst>
                                </p:cTn>
                              </p:par>
                              <p:par>
                                <p:cTn id="85" presetID="42" presetClass="path" presetSubtype="0" accel="50000" decel="50000" fill="hold" nodeType="withEffect">
                                  <p:stCondLst>
                                    <p:cond delay="0"/>
                                  </p:stCondLst>
                                  <p:childTnLst>
                                    <p:animMotion origin="layout" path="M -2.08333E-6 -7.40741E-7 L -0.11679 0.06667 " pathEditMode="relative" rAng="0" ptsTypes="AA">
                                      <p:cBhvr>
                                        <p:cTn id="86" dur="1000" fill="hold"/>
                                        <p:tgtEl>
                                          <p:spTgt spid="102"/>
                                        </p:tgtEl>
                                        <p:attrNameLst>
                                          <p:attrName>ppt_x</p:attrName>
                                          <p:attrName>ppt_y</p:attrName>
                                        </p:attrNameLst>
                                      </p:cBhvr>
                                      <p:rCtr x="-5846" y="3333"/>
                                    </p:animMotion>
                                  </p:childTnLst>
                                </p:cTn>
                              </p:par>
                              <p:par>
                                <p:cTn id="87" presetID="10" presetClass="exit" presetSubtype="0" fill="hold" nodeType="withEffect">
                                  <p:stCondLst>
                                    <p:cond delay="0"/>
                                  </p:stCondLst>
                                  <p:childTnLst>
                                    <p:animEffect transition="out" filter="fade">
                                      <p:cBhvr>
                                        <p:cTn id="88" dur="1000"/>
                                        <p:tgtEl>
                                          <p:spTgt spid="102"/>
                                        </p:tgtEl>
                                      </p:cBhvr>
                                    </p:animEffect>
                                    <p:set>
                                      <p:cBhvr>
                                        <p:cTn id="89" dur="1" fill="hold">
                                          <p:stCondLst>
                                            <p:cond delay="999"/>
                                          </p:stCondLst>
                                        </p:cTn>
                                        <p:tgtEl>
                                          <p:spTgt spid="102"/>
                                        </p:tgtEl>
                                        <p:attrNameLst>
                                          <p:attrName>style.visibility</p:attrName>
                                        </p:attrNameLst>
                                      </p:cBhvr>
                                      <p:to>
                                        <p:strVal val="hidden"/>
                                      </p:to>
                                    </p:set>
                                  </p:childTnLst>
                                </p:cTn>
                              </p:par>
                              <p:par>
                                <p:cTn id="90" presetID="42" presetClass="path" presetSubtype="0" accel="50000" decel="50000" fill="hold" nodeType="withEffect">
                                  <p:stCondLst>
                                    <p:cond delay="0"/>
                                  </p:stCondLst>
                                  <p:childTnLst>
                                    <p:animMotion origin="layout" path="M 5E-6 4.44444E-6 L -0.2737 0.05092 " pathEditMode="relative" rAng="0" ptsTypes="AA">
                                      <p:cBhvr>
                                        <p:cTn id="91" dur="1000" fill="hold"/>
                                        <p:tgtEl>
                                          <p:spTgt spid="140"/>
                                        </p:tgtEl>
                                        <p:attrNameLst>
                                          <p:attrName>ppt_x</p:attrName>
                                          <p:attrName>ppt_y</p:attrName>
                                        </p:attrNameLst>
                                      </p:cBhvr>
                                      <p:rCtr x="-13685" y="2546"/>
                                    </p:animMotion>
                                  </p:childTnLst>
                                </p:cTn>
                              </p:par>
                              <p:par>
                                <p:cTn id="92" presetID="10" presetClass="exit" presetSubtype="0" fill="hold" nodeType="withEffect">
                                  <p:stCondLst>
                                    <p:cond delay="0"/>
                                  </p:stCondLst>
                                  <p:childTnLst>
                                    <p:animEffect transition="out" filter="fade">
                                      <p:cBhvr>
                                        <p:cTn id="93" dur="1000"/>
                                        <p:tgtEl>
                                          <p:spTgt spid="140"/>
                                        </p:tgtEl>
                                      </p:cBhvr>
                                    </p:animEffect>
                                    <p:set>
                                      <p:cBhvr>
                                        <p:cTn id="94" dur="1" fill="hold">
                                          <p:stCondLst>
                                            <p:cond delay="999"/>
                                          </p:stCondLst>
                                        </p:cTn>
                                        <p:tgtEl>
                                          <p:spTgt spid="140"/>
                                        </p:tgtEl>
                                        <p:attrNameLst>
                                          <p:attrName>style.visibility</p:attrName>
                                        </p:attrNameLst>
                                      </p:cBhvr>
                                      <p:to>
                                        <p:strVal val="hidden"/>
                                      </p:to>
                                    </p:set>
                                  </p:childTnLst>
                                </p:cTn>
                              </p:par>
                              <p:par>
                                <p:cTn id="95" presetID="42" presetClass="path" presetSubtype="0" accel="50000" decel="50000" fill="hold" nodeType="withEffect">
                                  <p:stCondLst>
                                    <p:cond delay="0"/>
                                  </p:stCondLst>
                                  <p:childTnLst>
                                    <p:animMotion origin="layout" path="M 4.79167E-6 4.07407E-6 L -0.43633 0.05231 " pathEditMode="relative" rAng="0" ptsTypes="AA">
                                      <p:cBhvr>
                                        <p:cTn id="96" dur="1000" fill="hold"/>
                                        <p:tgtEl>
                                          <p:spTgt spid="103"/>
                                        </p:tgtEl>
                                        <p:attrNameLst>
                                          <p:attrName>ppt_x</p:attrName>
                                          <p:attrName>ppt_y</p:attrName>
                                        </p:attrNameLst>
                                      </p:cBhvr>
                                      <p:rCtr x="-21823" y="2616"/>
                                    </p:animMotion>
                                  </p:childTnLst>
                                </p:cTn>
                              </p:par>
                              <p:par>
                                <p:cTn id="97" presetID="10" presetClass="exit" presetSubtype="0" fill="hold" nodeType="withEffect">
                                  <p:stCondLst>
                                    <p:cond delay="0"/>
                                  </p:stCondLst>
                                  <p:childTnLst>
                                    <p:animEffect transition="out" filter="fade">
                                      <p:cBhvr>
                                        <p:cTn id="98" dur="1000"/>
                                        <p:tgtEl>
                                          <p:spTgt spid="103"/>
                                        </p:tgtEl>
                                      </p:cBhvr>
                                    </p:animEffect>
                                    <p:set>
                                      <p:cBhvr>
                                        <p:cTn id="99" dur="1" fill="hold">
                                          <p:stCondLst>
                                            <p:cond delay="999"/>
                                          </p:stCondLst>
                                        </p:cTn>
                                        <p:tgtEl>
                                          <p:spTgt spid="103"/>
                                        </p:tgtEl>
                                        <p:attrNameLst>
                                          <p:attrName>style.visibility</p:attrName>
                                        </p:attrNameLst>
                                      </p:cBhvr>
                                      <p:to>
                                        <p:strVal val="hidden"/>
                                      </p:to>
                                    </p:set>
                                  </p:childTnLst>
                                </p:cTn>
                              </p:par>
                              <p:par>
                                <p:cTn id="100" presetID="6" presetClass="emph" presetSubtype="0" fill="hold" nodeType="withEffect">
                                  <p:stCondLst>
                                    <p:cond delay="0"/>
                                  </p:stCondLst>
                                  <p:childTnLst>
                                    <p:animScale>
                                      <p:cBhvr>
                                        <p:cTn id="101" dur="1000" fill="hold"/>
                                        <p:tgtEl>
                                          <p:spTgt spid="140"/>
                                        </p:tgtEl>
                                      </p:cBhvr>
                                      <p:by x="50000" y="50000"/>
                                    </p:animScale>
                                  </p:childTnLst>
                                </p:cTn>
                              </p:par>
                              <p:par>
                                <p:cTn id="102" presetID="6" presetClass="emph" presetSubtype="0" fill="hold" nodeType="withEffect">
                                  <p:stCondLst>
                                    <p:cond delay="0"/>
                                  </p:stCondLst>
                                  <p:childTnLst>
                                    <p:animScale>
                                      <p:cBhvr>
                                        <p:cTn id="103" dur="1000" fill="hold"/>
                                        <p:tgtEl>
                                          <p:spTgt spid="103"/>
                                        </p:tgtEl>
                                      </p:cBhvr>
                                      <p:by x="50000" y="50000"/>
                                    </p:animScale>
                                  </p:childTnLst>
                                </p:cTn>
                              </p:par>
                              <p:par>
                                <p:cTn id="104" presetID="6" presetClass="emph" presetSubtype="0" fill="hold" nodeType="withEffect">
                                  <p:stCondLst>
                                    <p:cond delay="0"/>
                                  </p:stCondLst>
                                  <p:childTnLst>
                                    <p:animScale>
                                      <p:cBhvr>
                                        <p:cTn id="105" dur="1000" fill="hold"/>
                                        <p:tgtEl>
                                          <p:spTgt spid="102"/>
                                        </p:tgtEl>
                                      </p:cBhvr>
                                      <p:by x="50000" y="50000"/>
                                    </p:animScale>
                                  </p:childTnLst>
                                </p:cTn>
                              </p:par>
                            </p:childTnLst>
                          </p:cTn>
                        </p:par>
                        <p:par>
                          <p:cTn id="106" fill="hold">
                            <p:stCondLst>
                              <p:cond delay="5000"/>
                            </p:stCondLst>
                            <p:childTnLst>
                              <p:par>
                                <p:cTn id="107" presetID="10" presetClass="entr" presetSubtype="0" fill="hold" nodeType="afterEffect">
                                  <p:stCondLst>
                                    <p:cond delay="0"/>
                                  </p:stCondLst>
                                  <p:childTnLst>
                                    <p:set>
                                      <p:cBhvr>
                                        <p:cTn id="108" dur="1" fill="hold">
                                          <p:stCondLst>
                                            <p:cond delay="0"/>
                                          </p:stCondLst>
                                        </p:cTn>
                                        <p:tgtEl>
                                          <p:spTgt spid="135"/>
                                        </p:tgtEl>
                                        <p:attrNameLst>
                                          <p:attrName>style.visibility</p:attrName>
                                        </p:attrNameLst>
                                      </p:cBhvr>
                                      <p:to>
                                        <p:strVal val="visible"/>
                                      </p:to>
                                    </p:set>
                                    <p:animEffect transition="in" filter="fade">
                                      <p:cBhvr>
                                        <p:cTn id="109" dur="1000"/>
                                        <p:tgtEl>
                                          <p:spTgt spid="135"/>
                                        </p:tgtEl>
                                      </p:cBhvr>
                                    </p:animEffect>
                                  </p:childTnLst>
                                </p:cTn>
                              </p:par>
                            </p:childTnLst>
                          </p:cTn>
                        </p:par>
                        <p:par>
                          <p:cTn id="110" fill="hold">
                            <p:stCondLst>
                              <p:cond delay="6000"/>
                            </p:stCondLst>
                            <p:childTnLst>
                              <p:par>
                                <p:cTn id="111" presetID="22" presetClass="entr" presetSubtype="4" fill="hold" nodeType="afterEffect">
                                  <p:stCondLst>
                                    <p:cond delay="0"/>
                                  </p:stCondLst>
                                  <p:childTnLst>
                                    <p:set>
                                      <p:cBhvr>
                                        <p:cTn id="112" dur="1" fill="hold">
                                          <p:stCondLst>
                                            <p:cond delay="0"/>
                                          </p:stCondLst>
                                        </p:cTn>
                                        <p:tgtEl>
                                          <p:spTgt spid="179"/>
                                        </p:tgtEl>
                                        <p:attrNameLst>
                                          <p:attrName>style.visibility</p:attrName>
                                        </p:attrNameLst>
                                      </p:cBhvr>
                                      <p:to>
                                        <p:strVal val="visible"/>
                                      </p:to>
                                    </p:set>
                                    <p:animEffect transition="in" filter="wipe(down)">
                                      <p:cBhvr>
                                        <p:cTn id="113" dur="500"/>
                                        <p:tgtEl>
                                          <p:spTgt spid="179"/>
                                        </p:tgtEl>
                                      </p:cBhvr>
                                    </p:animEffect>
                                  </p:childTnLst>
                                </p:cTn>
                              </p:par>
                              <p:par>
                                <p:cTn id="114" presetID="42" presetClass="path" presetSubtype="0" accel="50000" decel="50000" fill="hold" nodeType="withEffect">
                                  <p:stCondLst>
                                    <p:cond delay="0"/>
                                  </p:stCondLst>
                                  <p:childTnLst>
                                    <p:animMotion origin="layout" path="M 2.5E-6 -2.59259E-6 L 0.08828 -0.48125 " pathEditMode="relative" rAng="0" ptsTypes="AA">
                                      <p:cBhvr>
                                        <p:cTn id="115" dur="1000" fill="hold"/>
                                        <p:tgtEl>
                                          <p:spTgt spid="206"/>
                                        </p:tgtEl>
                                        <p:attrNameLst>
                                          <p:attrName>ppt_x</p:attrName>
                                          <p:attrName>ppt_y</p:attrName>
                                        </p:attrNameLst>
                                      </p:cBhvr>
                                      <p:rCtr x="4414" y="-24074"/>
                                    </p:animMotion>
                                  </p:childTnLst>
                                </p:cTn>
                              </p:par>
                              <p:par>
                                <p:cTn id="116" presetID="10" presetClass="exit" presetSubtype="0" fill="hold" nodeType="withEffect">
                                  <p:stCondLst>
                                    <p:cond delay="0"/>
                                  </p:stCondLst>
                                  <p:childTnLst>
                                    <p:animEffect transition="out" filter="fade">
                                      <p:cBhvr>
                                        <p:cTn id="117" dur="1000"/>
                                        <p:tgtEl>
                                          <p:spTgt spid="206"/>
                                        </p:tgtEl>
                                      </p:cBhvr>
                                    </p:animEffect>
                                    <p:set>
                                      <p:cBhvr>
                                        <p:cTn id="118" dur="1" fill="hold">
                                          <p:stCondLst>
                                            <p:cond delay="999"/>
                                          </p:stCondLst>
                                        </p:cTn>
                                        <p:tgtEl>
                                          <p:spTgt spid="206"/>
                                        </p:tgtEl>
                                        <p:attrNameLst>
                                          <p:attrName>style.visibility</p:attrName>
                                        </p:attrNameLst>
                                      </p:cBhvr>
                                      <p:to>
                                        <p:strVal val="hidden"/>
                                      </p:to>
                                    </p:set>
                                  </p:childTnLst>
                                </p:cTn>
                              </p:par>
                              <p:par>
                                <p:cTn id="119" presetID="6" presetClass="emph" presetSubtype="0" fill="hold" nodeType="withEffect">
                                  <p:stCondLst>
                                    <p:cond delay="0"/>
                                  </p:stCondLst>
                                  <p:childTnLst>
                                    <p:animScale>
                                      <p:cBhvr>
                                        <p:cTn id="120" dur="1000" fill="hold"/>
                                        <p:tgtEl>
                                          <p:spTgt spid="206"/>
                                        </p:tgtEl>
                                      </p:cBhvr>
                                      <p:by x="50000" y="50000"/>
                                    </p:animScale>
                                  </p:childTnLst>
                                </p:cTn>
                              </p:par>
                            </p:childTnLst>
                          </p:cTn>
                        </p:par>
                        <p:par>
                          <p:cTn id="121" fill="hold">
                            <p:stCondLst>
                              <p:cond delay="7000"/>
                            </p:stCondLst>
                            <p:childTnLst>
                              <p:par>
                                <p:cTn id="122" presetID="10" presetClass="entr" presetSubtype="0" fill="hold" nodeType="afterEffect">
                                  <p:stCondLst>
                                    <p:cond delay="0"/>
                                  </p:stCondLst>
                                  <p:childTnLst>
                                    <p:set>
                                      <p:cBhvr>
                                        <p:cTn id="123" dur="1" fill="hold">
                                          <p:stCondLst>
                                            <p:cond delay="0"/>
                                          </p:stCondLst>
                                        </p:cTn>
                                        <p:tgtEl>
                                          <p:spTgt spid="108"/>
                                        </p:tgtEl>
                                        <p:attrNameLst>
                                          <p:attrName>style.visibility</p:attrName>
                                        </p:attrNameLst>
                                      </p:cBhvr>
                                      <p:to>
                                        <p:strVal val="visible"/>
                                      </p:to>
                                    </p:set>
                                    <p:animEffect transition="in" filter="fade">
                                      <p:cBhvr>
                                        <p:cTn id="124" dur="1000"/>
                                        <p:tgtEl>
                                          <p:spTgt spid="108"/>
                                        </p:tgtEl>
                                      </p:cBhvr>
                                    </p:animEffect>
                                  </p:childTnLst>
                                </p:cTn>
                              </p:par>
                            </p:childTnLst>
                          </p:cTn>
                        </p:par>
                        <p:par>
                          <p:cTn id="125" fill="hold">
                            <p:stCondLst>
                              <p:cond delay="8000"/>
                            </p:stCondLst>
                            <p:childTnLst>
                              <p:par>
                                <p:cTn id="126" presetID="22" presetClass="entr" presetSubtype="4" fill="hold" nodeType="afterEffect">
                                  <p:stCondLst>
                                    <p:cond delay="0"/>
                                  </p:stCondLst>
                                  <p:childTnLst>
                                    <p:set>
                                      <p:cBhvr>
                                        <p:cTn id="127" dur="1" fill="hold">
                                          <p:stCondLst>
                                            <p:cond delay="0"/>
                                          </p:stCondLst>
                                        </p:cTn>
                                        <p:tgtEl>
                                          <p:spTgt spid="187"/>
                                        </p:tgtEl>
                                        <p:attrNameLst>
                                          <p:attrName>style.visibility</p:attrName>
                                        </p:attrNameLst>
                                      </p:cBhvr>
                                      <p:to>
                                        <p:strVal val="visible"/>
                                      </p:to>
                                    </p:set>
                                    <p:animEffect transition="in" filter="wipe(down)">
                                      <p:cBhvr>
                                        <p:cTn id="128" dur="500"/>
                                        <p:tgtEl>
                                          <p:spTgt spid="187"/>
                                        </p:tgtEl>
                                      </p:cBhvr>
                                    </p:animEffect>
                                  </p:childTnLst>
                                </p:cTn>
                              </p:par>
                              <p:par>
                                <p:cTn id="129" presetID="42" presetClass="path" presetSubtype="0" accel="50000" decel="50000" fill="hold" nodeType="withEffect">
                                  <p:stCondLst>
                                    <p:cond delay="0"/>
                                  </p:stCondLst>
                                  <p:childTnLst>
                                    <p:animMotion origin="layout" path="M 4.16667E-6 3.7037E-7 L 0.47408 -0.48009 " pathEditMode="relative" rAng="0" ptsTypes="AA">
                                      <p:cBhvr>
                                        <p:cTn id="130" dur="1000" fill="hold"/>
                                        <p:tgtEl>
                                          <p:spTgt spid="210"/>
                                        </p:tgtEl>
                                        <p:attrNameLst>
                                          <p:attrName>ppt_x</p:attrName>
                                          <p:attrName>ppt_y</p:attrName>
                                        </p:attrNameLst>
                                      </p:cBhvr>
                                      <p:rCtr x="23698" y="-24005"/>
                                    </p:animMotion>
                                  </p:childTnLst>
                                </p:cTn>
                              </p:par>
                              <p:par>
                                <p:cTn id="131" presetID="10" presetClass="exit" presetSubtype="0" fill="hold" nodeType="withEffect">
                                  <p:stCondLst>
                                    <p:cond delay="0"/>
                                  </p:stCondLst>
                                  <p:childTnLst>
                                    <p:animEffect transition="out" filter="fade">
                                      <p:cBhvr>
                                        <p:cTn id="132" dur="1000"/>
                                        <p:tgtEl>
                                          <p:spTgt spid="210"/>
                                        </p:tgtEl>
                                      </p:cBhvr>
                                    </p:animEffect>
                                    <p:set>
                                      <p:cBhvr>
                                        <p:cTn id="133" dur="1" fill="hold">
                                          <p:stCondLst>
                                            <p:cond delay="999"/>
                                          </p:stCondLst>
                                        </p:cTn>
                                        <p:tgtEl>
                                          <p:spTgt spid="210"/>
                                        </p:tgtEl>
                                        <p:attrNameLst>
                                          <p:attrName>style.visibility</p:attrName>
                                        </p:attrNameLst>
                                      </p:cBhvr>
                                      <p:to>
                                        <p:strVal val="hidden"/>
                                      </p:to>
                                    </p:set>
                                  </p:childTnLst>
                                </p:cTn>
                              </p:par>
                              <p:par>
                                <p:cTn id="134" presetID="6" presetClass="emph" presetSubtype="0" fill="hold" nodeType="withEffect">
                                  <p:stCondLst>
                                    <p:cond delay="0"/>
                                  </p:stCondLst>
                                  <p:childTnLst>
                                    <p:animScale>
                                      <p:cBhvr>
                                        <p:cTn id="135" dur="1000" fill="hold"/>
                                        <p:tgtEl>
                                          <p:spTgt spid="210"/>
                                        </p:tgtEl>
                                      </p:cBhvr>
                                      <p:by x="75000" y="75000"/>
                                    </p:animScale>
                                  </p:childTnLst>
                                </p:cTn>
                              </p:par>
                            </p:childTnLst>
                          </p:cTn>
                        </p:par>
                        <p:par>
                          <p:cTn id="136" fill="hold">
                            <p:stCondLst>
                              <p:cond delay="9000"/>
                            </p:stCondLst>
                            <p:childTnLst>
                              <p:par>
                                <p:cTn id="137" presetID="10" presetClass="entr" presetSubtype="0" fill="hold" nodeType="afterEffect">
                                  <p:stCondLst>
                                    <p:cond delay="0"/>
                                  </p:stCondLst>
                                  <p:childTnLst>
                                    <p:set>
                                      <p:cBhvr>
                                        <p:cTn id="138" dur="1" fill="hold">
                                          <p:stCondLst>
                                            <p:cond delay="0"/>
                                          </p:stCondLst>
                                        </p:cTn>
                                        <p:tgtEl>
                                          <p:spTgt spid="202"/>
                                        </p:tgtEl>
                                        <p:attrNameLst>
                                          <p:attrName>style.visibility</p:attrName>
                                        </p:attrNameLst>
                                      </p:cBhvr>
                                      <p:to>
                                        <p:strVal val="visible"/>
                                      </p:to>
                                    </p:set>
                                    <p:animEffect transition="in" filter="fade">
                                      <p:cBhvr>
                                        <p:cTn id="139" dur="1000"/>
                                        <p:tgtEl>
                                          <p:spTgt spid="202"/>
                                        </p:tgtEl>
                                      </p:cBhvr>
                                    </p:animEffect>
                                  </p:childTnLst>
                                </p:cTn>
                              </p:par>
                            </p:childTnLst>
                          </p:cTn>
                        </p:par>
                        <p:par>
                          <p:cTn id="140" fill="hold">
                            <p:stCondLst>
                              <p:cond delay="10000"/>
                            </p:stCondLst>
                            <p:childTnLst>
                              <p:par>
                                <p:cTn id="141" presetID="22" presetClass="entr" presetSubtype="4" fill="hold" nodeType="afterEffect">
                                  <p:stCondLst>
                                    <p:cond delay="0"/>
                                  </p:stCondLst>
                                  <p:childTnLst>
                                    <p:set>
                                      <p:cBhvr>
                                        <p:cTn id="142" dur="1" fill="hold">
                                          <p:stCondLst>
                                            <p:cond delay="0"/>
                                          </p:stCondLst>
                                        </p:cTn>
                                        <p:tgtEl>
                                          <p:spTgt spid="192"/>
                                        </p:tgtEl>
                                        <p:attrNameLst>
                                          <p:attrName>style.visibility</p:attrName>
                                        </p:attrNameLst>
                                      </p:cBhvr>
                                      <p:to>
                                        <p:strVal val="visible"/>
                                      </p:to>
                                    </p:set>
                                    <p:animEffect transition="in" filter="wipe(down)">
                                      <p:cBhvr>
                                        <p:cTn id="143" dur="500"/>
                                        <p:tgtEl>
                                          <p:spTgt spid="192"/>
                                        </p:tgtEl>
                                      </p:cBhvr>
                                    </p:animEffect>
                                  </p:childTnLst>
                                </p:cTn>
                              </p:par>
                              <p:par>
                                <p:cTn id="144" presetID="42" presetClass="path" presetSubtype="0" accel="50000" decel="50000" fill="hold" nodeType="withEffect">
                                  <p:stCondLst>
                                    <p:cond delay="0"/>
                                  </p:stCondLst>
                                  <p:childTnLst>
                                    <p:animMotion origin="layout" path="M -4.375E-6 2.59259E-6 L 0.12422 -0.35672 " pathEditMode="relative" rAng="0" ptsTypes="AA">
                                      <p:cBhvr>
                                        <p:cTn id="145" dur="1000" fill="hold"/>
                                        <p:tgtEl>
                                          <p:spTgt spid="214"/>
                                        </p:tgtEl>
                                        <p:attrNameLst>
                                          <p:attrName>ppt_x</p:attrName>
                                          <p:attrName>ppt_y</p:attrName>
                                        </p:attrNameLst>
                                      </p:cBhvr>
                                      <p:rCtr x="6211" y="-17847"/>
                                    </p:animMotion>
                                  </p:childTnLst>
                                </p:cTn>
                              </p:par>
                              <p:par>
                                <p:cTn id="146" presetID="10" presetClass="exit" presetSubtype="0" fill="hold" nodeType="withEffect">
                                  <p:stCondLst>
                                    <p:cond delay="0"/>
                                  </p:stCondLst>
                                  <p:childTnLst>
                                    <p:animEffect transition="out" filter="fade">
                                      <p:cBhvr>
                                        <p:cTn id="147" dur="1000"/>
                                        <p:tgtEl>
                                          <p:spTgt spid="214"/>
                                        </p:tgtEl>
                                      </p:cBhvr>
                                    </p:animEffect>
                                    <p:set>
                                      <p:cBhvr>
                                        <p:cTn id="148" dur="1" fill="hold">
                                          <p:stCondLst>
                                            <p:cond delay="999"/>
                                          </p:stCondLst>
                                        </p:cTn>
                                        <p:tgtEl>
                                          <p:spTgt spid="214"/>
                                        </p:tgtEl>
                                        <p:attrNameLst>
                                          <p:attrName>style.visibility</p:attrName>
                                        </p:attrNameLst>
                                      </p:cBhvr>
                                      <p:to>
                                        <p:strVal val="hidden"/>
                                      </p:to>
                                    </p:set>
                                  </p:childTnLst>
                                </p:cTn>
                              </p:par>
                              <p:par>
                                <p:cTn id="149" presetID="6" presetClass="emph" presetSubtype="0" fill="hold" nodeType="withEffect">
                                  <p:stCondLst>
                                    <p:cond delay="0"/>
                                  </p:stCondLst>
                                  <p:childTnLst>
                                    <p:animScale>
                                      <p:cBhvr>
                                        <p:cTn id="150" dur="1000" fill="hold"/>
                                        <p:tgtEl>
                                          <p:spTgt spid="214"/>
                                        </p:tgtEl>
                                      </p:cBhvr>
                                      <p:by x="50000" y="50000"/>
                                    </p:animScale>
                                  </p:childTnLst>
                                </p:cTn>
                              </p:par>
                            </p:childTnLst>
                          </p:cTn>
                        </p:par>
                        <p:par>
                          <p:cTn id="151" fill="hold">
                            <p:stCondLst>
                              <p:cond delay="11000"/>
                            </p:stCondLst>
                            <p:childTnLst>
                              <p:par>
                                <p:cTn id="152" presetID="10" presetClass="entr" presetSubtype="0" fill="hold" nodeType="afterEffect">
                                  <p:stCondLst>
                                    <p:cond delay="0"/>
                                  </p:stCondLst>
                                  <p:childTnLst>
                                    <p:set>
                                      <p:cBhvr>
                                        <p:cTn id="153" dur="1" fill="hold">
                                          <p:stCondLst>
                                            <p:cond delay="0"/>
                                          </p:stCondLst>
                                        </p:cTn>
                                        <p:tgtEl>
                                          <p:spTgt spid="97"/>
                                        </p:tgtEl>
                                        <p:attrNameLst>
                                          <p:attrName>style.visibility</p:attrName>
                                        </p:attrNameLst>
                                      </p:cBhvr>
                                      <p:to>
                                        <p:strVal val="visible"/>
                                      </p:to>
                                    </p:set>
                                    <p:animEffect transition="in" filter="fade">
                                      <p:cBhvr>
                                        <p:cTn id="154" dur="1000"/>
                                        <p:tgtEl>
                                          <p:spTgt spid="97"/>
                                        </p:tgtEl>
                                      </p:cBhvr>
                                    </p:animEffect>
                                  </p:childTnLst>
                                </p:cTn>
                              </p:par>
                            </p:childTnLst>
                          </p:cTn>
                        </p:par>
                        <p:par>
                          <p:cTn id="155" fill="hold">
                            <p:stCondLst>
                              <p:cond delay="12000"/>
                            </p:stCondLst>
                            <p:childTnLst>
                              <p:par>
                                <p:cTn id="156" presetID="10" presetClass="entr" presetSubtype="0" fill="hold" nodeType="afterEffect">
                                  <p:stCondLst>
                                    <p:cond delay="0"/>
                                  </p:stCondLst>
                                  <p:childTnLst>
                                    <p:set>
                                      <p:cBhvr>
                                        <p:cTn id="157" dur="1" fill="hold">
                                          <p:stCondLst>
                                            <p:cond delay="0"/>
                                          </p:stCondLst>
                                        </p:cTn>
                                        <p:tgtEl>
                                          <p:spTgt spid="111"/>
                                        </p:tgtEl>
                                        <p:attrNameLst>
                                          <p:attrName>style.visibility</p:attrName>
                                        </p:attrNameLst>
                                      </p:cBhvr>
                                      <p:to>
                                        <p:strVal val="visible"/>
                                      </p:to>
                                    </p:set>
                                    <p:animEffect transition="in" filter="fade">
                                      <p:cBhvr>
                                        <p:cTn id="158" dur="10"/>
                                        <p:tgtEl>
                                          <p:spTgt spid="111"/>
                                        </p:tgtEl>
                                      </p:cBhvr>
                                    </p:animEffect>
                                  </p:childTnLst>
                                </p:cTn>
                              </p:par>
                            </p:childTnLst>
                          </p:cTn>
                        </p:par>
                      </p:childTnLst>
                    </p:cTn>
                  </p:par>
                  <p:par>
                    <p:cTn id="159" fill="hold">
                      <p:stCondLst>
                        <p:cond delay="indefinite"/>
                      </p:stCondLst>
                      <p:childTnLst>
                        <p:par>
                          <p:cTn id="160" fill="hold">
                            <p:stCondLst>
                              <p:cond delay="0"/>
                            </p:stCondLst>
                            <p:childTnLst>
                              <p:par>
                                <p:cTn id="161" presetID="10" presetClass="entr" presetSubtype="0" fill="hold" grpId="0" nodeType="clickEffect">
                                  <p:stCondLst>
                                    <p:cond delay="0"/>
                                  </p:stCondLst>
                                  <p:childTnLst>
                                    <p:set>
                                      <p:cBhvr>
                                        <p:cTn id="162" dur="1" fill="hold">
                                          <p:stCondLst>
                                            <p:cond delay="0"/>
                                          </p:stCondLst>
                                        </p:cTn>
                                        <p:tgtEl>
                                          <p:spTgt spid="110"/>
                                        </p:tgtEl>
                                        <p:attrNameLst>
                                          <p:attrName>style.visibility</p:attrName>
                                        </p:attrNameLst>
                                      </p:cBhvr>
                                      <p:to>
                                        <p:strVal val="visible"/>
                                      </p:to>
                                    </p:set>
                                    <p:animEffect transition="in" filter="fade">
                                      <p:cBhvr>
                                        <p:cTn id="163" dur="500"/>
                                        <p:tgtEl>
                                          <p:spTgt spid="110"/>
                                        </p:tgtEl>
                                      </p:cBhvr>
                                    </p:animEffect>
                                  </p:childTnLst>
                                </p:cTn>
                              </p:par>
                              <p:par>
                                <p:cTn id="164" presetID="10" presetClass="exit" presetSubtype="0" fill="hold" grpId="1" nodeType="withEffect">
                                  <p:stCondLst>
                                    <p:cond delay="0"/>
                                  </p:stCondLst>
                                  <p:childTnLst>
                                    <p:animEffect transition="out" filter="fade">
                                      <p:cBhvr>
                                        <p:cTn id="165" dur="500"/>
                                        <p:tgtEl>
                                          <p:spTgt spid="15"/>
                                        </p:tgtEl>
                                      </p:cBhvr>
                                    </p:animEffect>
                                    <p:set>
                                      <p:cBhvr>
                                        <p:cTn id="166" dur="1" fill="hold">
                                          <p:stCondLst>
                                            <p:cond delay="499"/>
                                          </p:stCondLst>
                                        </p:cTn>
                                        <p:tgtEl>
                                          <p:spTgt spid="15"/>
                                        </p:tgtEl>
                                        <p:attrNameLst>
                                          <p:attrName>style.visibility</p:attrName>
                                        </p:attrNameLst>
                                      </p:cBhvr>
                                      <p:to>
                                        <p:strVal val="hidden"/>
                                      </p:to>
                                    </p:set>
                                  </p:childTnLst>
                                </p:cTn>
                              </p:par>
                            </p:childTnLst>
                          </p:cTn>
                        </p:par>
                        <p:par>
                          <p:cTn id="167" fill="hold">
                            <p:stCondLst>
                              <p:cond delay="500"/>
                            </p:stCondLst>
                            <p:childTnLst>
                              <p:par>
                                <p:cTn id="168" presetID="42" presetClass="path" presetSubtype="0" accel="50000" decel="50000" fill="hold" nodeType="afterEffect">
                                  <p:stCondLst>
                                    <p:cond delay="0"/>
                                  </p:stCondLst>
                                  <p:childTnLst>
                                    <p:animMotion origin="layout" path="M -2.5E-6 4.81481E-6 L -2.5E-6 0.19444 " pathEditMode="relative" rAng="0" ptsTypes="AA">
                                      <p:cBhvr>
                                        <p:cTn id="169" dur="1000" fill="hold"/>
                                        <p:tgtEl>
                                          <p:spTgt spid="111"/>
                                        </p:tgtEl>
                                        <p:attrNameLst>
                                          <p:attrName>ppt_x</p:attrName>
                                          <p:attrName>ppt_y</p:attrName>
                                        </p:attrNameLst>
                                      </p:cBhvr>
                                      <p:rCtr x="0" y="9722"/>
                                    </p:animMotion>
                                  </p:childTnLst>
                                </p:cTn>
                              </p:par>
                              <p:par>
                                <p:cTn id="170" presetID="22" presetClass="entr" presetSubtype="1" fill="hold" grpId="0" nodeType="withEffect">
                                  <p:stCondLst>
                                    <p:cond delay="0"/>
                                  </p:stCondLst>
                                  <p:childTnLst>
                                    <p:set>
                                      <p:cBhvr>
                                        <p:cTn id="171" dur="1" fill="hold">
                                          <p:stCondLst>
                                            <p:cond delay="0"/>
                                          </p:stCondLst>
                                        </p:cTn>
                                        <p:tgtEl>
                                          <p:spTgt spid="73"/>
                                        </p:tgtEl>
                                        <p:attrNameLst>
                                          <p:attrName>style.visibility</p:attrName>
                                        </p:attrNameLst>
                                      </p:cBhvr>
                                      <p:to>
                                        <p:strVal val="visible"/>
                                      </p:to>
                                    </p:set>
                                    <p:animEffect transition="in" filter="wipe(up)">
                                      <p:cBhvr>
                                        <p:cTn id="172" dur="1000"/>
                                        <p:tgtEl>
                                          <p:spTgt spid="73"/>
                                        </p:tgtEl>
                                      </p:cBhvr>
                                    </p:animEffect>
                                  </p:childTnLst>
                                </p:cTn>
                              </p:par>
                            </p:childTnLst>
                          </p:cTn>
                        </p:par>
                        <p:par>
                          <p:cTn id="173" fill="hold">
                            <p:stCondLst>
                              <p:cond delay="1500"/>
                            </p:stCondLst>
                            <p:childTnLst>
                              <p:par>
                                <p:cTn id="174" presetID="10" presetClass="entr" presetSubtype="0" fill="hold" grpId="0" nodeType="afterEffect">
                                  <p:stCondLst>
                                    <p:cond delay="0"/>
                                  </p:stCondLst>
                                  <p:childTnLst>
                                    <p:set>
                                      <p:cBhvr>
                                        <p:cTn id="175" dur="1" fill="hold">
                                          <p:stCondLst>
                                            <p:cond delay="0"/>
                                          </p:stCondLst>
                                        </p:cTn>
                                        <p:tgtEl>
                                          <p:spTgt spid="119"/>
                                        </p:tgtEl>
                                        <p:attrNameLst>
                                          <p:attrName>style.visibility</p:attrName>
                                        </p:attrNameLst>
                                      </p:cBhvr>
                                      <p:to>
                                        <p:strVal val="visible"/>
                                      </p:to>
                                    </p:set>
                                    <p:animEffect transition="in" filter="fade">
                                      <p:cBhvr>
                                        <p:cTn id="176" dur="500"/>
                                        <p:tgtEl>
                                          <p:spTgt spid="119"/>
                                        </p:tgtEl>
                                      </p:cBhvr>
                                    </p:animEffect>
                                  </p:childTnLst>
                                </p:cTn>
                              </p:par>
                            </p:childTnLst>
                          </p:cTn>
                        </p:par>
                        <p:par>
                          <p:cTn id="177" fill="hold">
                            <p:stCondLst>
                              <p:cond delay="2000"/>
                            </p:stCondLst>
                            <p:childTnLst>
                              <p:par>
                                <p:cTn id="178" presetID="10" presetClass="entr" presetSubtype="0" fill="hold" nodeType="afterEffect">
                                  <p:stCondLst>
                                    <p:cond delay="0"/>
                                  </p:stCondLst>
                                  <p:childTnLst>
                                    <p:set>
                                      <p:cBhvr>
                                        <p:cTn id="179" dur="1" fill="hold">
                                          <p:stCondLst>
                                            <p:cond delay="0"/>
                                          </p:stCondLst>
                                        </p:cTn>
                                        <p:tgtEl>
                                          <p:spTgt spid="86"/>
                                        </p:tgtEl>
                                        <p:attrNameLst>
                                          <p:attrName>style.visibility</p:attrName>
                                        </p:attrNameLst>
                                      </p:cBhvr>
                                      <p:to>
                                        <p:strVal val="visible"/>
                                      </p:to>
                                    </p:set>
                                    <p:animEffect transition="in" filter="fade">
                                      <p:cBhvr>
                                        <p:cTn id="180" dur="500"/>
                                        <p:tgtEl>
                                          <p:spTgt spid="86"/>
                                        </p:tgtEl>
                                      </p:cBhvr>
                                    </p:animEffect>
                                  </p:childTnLst>
                                </p:cTn>
                              </p:par>
                            </p:childTnLst>
                          </p:cTn>
                        </p:par>
                        <p:par>
                          <p:cTn id="181" fill="hold">
                            <p:stCondLst>
                              <p:cond delay="2500"/>
                            </p:stCondLst>
                            <p:childTnLst>
                              <p:par>
                                <p:cTn id="182" presetID="10" presetClass="entr" presetSubtype="0" fill="hold" nodeType="afterEffect">
                                  <p:stCondLst>
                                    <p:cond delay="0"/>
                                  </p:stCondLst>
                                  <p:childTnLst>
                                    <p:set>
                                      <p:cBhvr>
                                        <p:cTn id="183" dur="1" fill="hold">
                                          <p:stCondLst>
                                            <p:cond delay="0"/>
                                          </p:stCondLst>
                                        </p:cTn>
                                        <p:tgtEl>
                                          <p:spTgt spid="94"/>
                                        </p:tgtEl>
                                        <p:attrNameLst>
                                          <p:attrName>style.visibility</p:attrName>
                                        </p:attrNameLst>
                                      </p:cBhvr>
                                      <p:to>
                                        <p:strVal val="visible"/>
                                      </p:to>
                                    </p:set>
                                    <p:animEffect transition="in" filter="fade">
                                      <p:cBhvr>
                                        <p:cTn id="184" dur="500"/>
                                        <p:tgtEl>
                                          <p:spTgt spid="94"/>
                                        </p:tgtEl>
                                      </p:cBhvr>
                                    </p:animEffect>
                                  </p:childTnLst>
                                </p:cTn>
                              </p:par>
                            </p:childTnLst>
                          </p:cTn>
                        </p:par>
                        <p:par>
                          <p:cTn id="185" fill="hold">
                            <p:stCondLst>
                              <p:cond delay="3000"/>
                            </p:stCondLst>
                            <p:childTnLst>
                              <p:par>
                                <p:cTn id="186" presetID="10" presetClass="entr" presetSubtype="0" fill="hold" nodeType="afterEffect">
                                  <p:stCondLst>
                                    <p:cond delay="0"/>
                                  </p:stCondLst>
                                  <p:childTnLst>
                                    <p:set>
                                      <p:cBhvr>
                                        <p:cTn id="187" dur="1" fill="hold">
                                          <p:stCondLst>
                                            <p:cond delay="0"/>
                                          </p:stCondLst>
                                        </p:cTn>
                                        <p:tgtEl>
                                          <p:spTgt spid="83"/>
                                        </p:tgtEl>
                                        <p:attrNameLst>
                                          <p:attrName>style.visibility</p:attrName>
                                        </p:attrNameLst>
                                      </p:cBhvr>
                                      <p:to>
                                        <p:strVal val="visible"/>
                                      </p:to>
                                    </p:set>
                                    <p:animEffect transition="in" filter="fade">
                                      <p:cBhvr>
                                        <p:cTn id="188" dur="500"/>
                                        <p:tgtEl>
                                          <p:spTgt spid="83"/>
                                        </p:tgtEl>
                                      </p:cBhvr>
                                    </p:animEffect>
                                  </p:childTnLst>
                                </p:cTn>
                              </p:par>
                            </p:childTnLst>
                          </p:cTn>
                        </p:par>
                        <p:par>
                          <p:cTn id="189" fill="hold">
                            <p:stCondLst>
                              <p:cond delay="3500"/>
                            </p:stCondLst>
                            <p:childTnLst>
                              <p:par>
                                <p:cTn id="190" presetID="10" presetClass="entr" presetSubtype="0" fill="hold" nodeType="afterEffect">
                                  <p:stCondLst>
                                    <p:cond delay="0"/>
                                  </p:stCondLst>
                                  <p:childTnLst>
                                    <p:set>
                                      <p:cBhvr>
                                        <p:cTn id="191" dur="1" fill="hold">
                                          <p:stCondLst>
                                            <p:cond delay="0"/>
                                          </p:stCondLst>
                                        </p:cTn>
                                        <p:tgtEl>
                                          <p:spTgt spid="75"/>
                                        </p:tgtEl>
                                        <p:attrNameLst>
                                          <p:attrName>style.visibility</p:attrName>
                                        </p:attrNameLst>
                                      </p:cBhvr>
                                      <p:to>
                                        <p:strVal val="visible"/>
                                      </p:to>
                                    </p:set>
                                    <p:animEffect transition="in" filter="fade">
                                      <p:cBhvr>
                                        <p:cTn id="192" dur="500"/>
                                        <p:tgtEl>
                                          <p:spTgt spid="75"/>
                                        </p:tgtEl>
                                      </p:cBhvr>
                                    </p:animEffect>
                                  </p:childTnLst>
                                </p:cTn>
                              </p:par>
                            </p:childTnLst>
                          </p:cTn>
                        </p:par>
                        <p:par>
                          <p:cTn id="193" fill="hold">
                            <p:stCondLst>
                              <p:cond delay="4000"/>
                            </p:stCondLst>
                            <p:childTnLst>
                              <p:par>
                                <p:cTn id="194" presetID="10" presetClass="entr" presetSubtype="0" fill="hold" nodeType="afterEffect">
                                  <p:stCondLst>
                                    <p:cond delay="0"/>
                                  </p:stCondLst>
                                  <p:childTnLst>
                                    <p:set>
                                      <p:cBhvr>
                                        <p:cTn id="195" dur="1" fill="hold">
                                          <p:stCondLst>
                                            <p:cond delay="0"/>
                                          </p:stCondLst>
                                        </p:cTn>
                                        <p:tgtEl>
                                          <p:spTgt spid="78"/>
                                        </p:tgtEl>
                                        <p:attrNameLst>
                                          <p:attrName>style.visibility</p:attrName>
                                        </p:attrNameLst>
                                      </p:cBhvr>
                                      <p:to>
                                        <p:strVal val="visible"/>
                                      </p:to>
                                    </p:set>
                                    <p:animEffect transition="in" filter="fade">
                                      <p:cBhvr>
                                        <p:cTn id="196"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P spid="73" grpId="0" animBg="1"/>
      <p:bldP spid="15" grpId="0"/>
      <p:bldP spid="15" grpId="1"/>
      <p:bldP spid="110" grpId="0"/>
      <p:bldP spid="11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61"/>
          <p:cNvSpPr/>
          <p:nvPr/>
        </p:nvSpPr>
        <p:spPr>
          <a:xfrm>
            <a:off x="645746" y="5013996"/>
            <a:ext cx="10822353" cy="1024853"/>
          </a:xfrm>
          <a:prstGeom prst="rect">
            <a:avLst/>
          </a:prstGeom>
          <a:solidFill>
            <a:srgbClr val="4BACC6"/>
          </a:solidFill>
          <a:ln w="25400" cap="flat" cmpd="sng" algn="ctr">
            <a:noFill/>
            <a:prstDash val="solid"/>
          </a:ln>
          <a:effectLst/>
        </p:spPr>
        <p:txBody>
          <a:bodyPr rot="0" spcFirstLastPara="0" vertOverflow="overflow" horzOverflow="overflow" vert="horz" wrap="square" lIns="0" tIns="82296" rIns="0" bIns="82296" numCol="1" spcCol="0" rtlCol="0" fromWordArt="0" anchor="ctr" anchorCtr="0" forceAA="0" compatLnSpc="1">
            <a:prstTxWarp prst="textNoShape">
              <a:avLst/>
            </a:prstTxWarp>
            <a:noAutofit/>
          </a:bodyPr>
          <a:lstStyle/>
          <a:p>
            <a:pPr marL="0" marR="0" lvl="0" indent="0" algn="ctr" defTabSz="457200" eaLnBrk="1" fontAlgn="base" latinLnBrk="0" hangingPunct="1">
              <a:lnSpc>
                <a:spcPct val="90000"/>
              </a:lnSpc>
              <a:spcBef>
                <a:spcPts val="450"/>
              </a:spcBef>
              <a:spcAft>
                <a:spcPct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a:ea typeface="+mn-ea"/>
                <a:cs typeface="+mn-cs"/>
              </a:rPr>
              <a:t>Windows 10</a:t>
            </a:r>
          </a:p>
          <a:p>
            <a:pPr marL="0" marR="0" lvl="0" indent="0" algn="ctr" defTabSz="457200" eaLnBrk="1" fontAlgn="base" latinLnBrk="0" hangingPunct="1">
              <a:lnSpc>
                <a:spcPct val="90000"/>
              </a:lnSpc>
              <a:spcBef>
                <a:spcPts val="450"/>
              </a:spcBef>
              <a:spcAft>
                <a:spcPct val="0"/>
              </a:spcAft>
              <a:buClrTx/>
              <a:buSzTx/>
              <a:buFontTx/>
              <a:buNone/>
              <a:tabLst/>
              <a:defRPr/>
            </a:pPr>
            <a:r>
              <a:rPr kumimoji="0" lang="en-US" sz="1050" b="0" i="0" u="none" strike="noStrike" kern="0" cap="none" spc="0" normalizeH="0" baseline="0" noProof="0" dirty="0">
                <a:ln>
                  <a:noFill/>
                </a:ln>
                <a:solidFill>
                  <a:prstClr val="white"/>
                </a:solidFill>
                <a:effectLst/>
                <a:uLnTx/>
                <a:uFillTx/>
                <a:latin typeface="Calibri"/>
                <a:ea typeface="+mn-ea"/>
                <a:cs typeface="+mn-cs"/>
              </a:rPr>
              <a:t>operating system</a:t>
            </a:r>
          </a:p>
        </p:txBody>
      </p:sp>
      <p:grpSp>
        <p:nvGrpSpPr>
          <p:cNvPr id="63" name="Group 62"/>
          <p:cNvGrpSpPr/>
          <p:nvPr/>
        </p:nvGrpSpPr>
        <p:grpSpPr>
          <a:xfrm>
            <a:off x="7157570" y="1109703"/>
            <a:ext cx="4302036" cy="2345591"/>
            <a:chOff x="7288083" y="1008403"/>
            <a:chExt cx="4317507" cy="2348279"/>
          </a:xfrm>
        </p:grpSpPr>
        <p:sp>
          <p:nvSpPr>
            <p:cNvPr id="64" name="Rectangle 63"/>
            <p:cNvSpPr/>
            <p:nvPr/>
          </p:nvSpPr>
          <p:spPr>
            <a:xfrm>
              <a:off x="7288083" y="1008403"/>
              <a:ext cx="4317507" cy="2348279"/>
            </a:xfrm>
            <a:prstGeom prst="rect">
              <a:avLst/>
            </a:prstGeom>
            <a:noFill/>
            <a:ln w="38100" cap="flat" cmpd="sng" algn="ctr">
              <a:solidFill>
                <a:srgbClr val="1F497D"/>
              </a:solidFill>
              <a:prstDash val="dash"/>
            </a:ln>
            <a:effectLst/>
          </p:spPr>
          <p:txBody>
            <a:bodyPr rot="0" spcFirstLastPara="0" vertOverflow="overflow" horzOverflow="overflow" vert="horz" wrap="square" lIns="0" tIns="82296" rIns="0" bIns="82296" numCol="1" spcCol="0" rtlCol="0" fromWordArt="0" anchor="b" anchorCtr="0" forceAA="0" compatLnSpc="1">
              <a:prstTxWarp prst="textNoShape">
                <a:avLst/>
              </a:prstTxWarp>
              <a:noAutofit/>
            </a:bodyPr>
            <a:lstStyle/>
            <a:p>
              <a:pPr marL="0" marR="0" lvl="0" indent="0" algn="ctr" defTabSz="457200" eaLnBrk="1" fontAlgn="base" latinLnBrk="0" hangingPunct="1">
                <a:lnSpc>
                  <a:spcPct val="90000"/>
                </a:lnSpc>
                <a:spcBef>
                  <a:spcPts val="450"/>
                </a:spcBef>
                <a:spcAft>
                  <a:spcPct val="0"/>
                </a:spcAft>
                <a:buClrTx/>
                <a:buSzTx/>
                <a:buFontTx/>
                <a:buNone/>
                <a:tabLst/>
                <a:defRPr/>
              </a:pPr>
              <a:r>
                <a:rPr kumimoji="0" lang="en-US" sz="1800" b="0" i="0" u="none" strike="noStrike" kern="0" cap="none" spc="0" normalizeH="0" baseline="0" noProof="0" dirty="0">
                  <a:ln>
                    <a:noFill/>
                  </a:ln>
                  <a:solidFill>
                    <a:srgbClr val="1F497D"/>
                  </a:solidFill>
                  <a:effectLst/>
                  <a:uLnTx/>
                  <a:uFillTx/>
                  <a:latin typeface="Calibri"/>
                  <a:ea typeface="+mn-ea"/>
                  <a:cs typeface="+mn-cs"/>
                </a:rPr>
                <a:t>Bridging technologies</a:t>
              </a:r>
            </a:p>
          </p:txBody>
        </p:sp>
        <p:grpSp>
          <p:nvGrpSpPr>
            <p:cNvPr id="65" name="Group 64"/>
            <p:cNvGrpSpPr/>
            <p:nvPr/>
          </p:nvGrpSpPr>
          <p:grpSpPr>
            <a:xfrm>
              <a:off x="7463676" y="1206970"/>
              <a:ext cx="3966324" cy="1546366"/>
              <a:chOff x="7288084" y="1435123"/>
              <a:chExt cx="4317507" cy="1429501"/>
            </a:xfrm>
            <a:solidFill>
              <a:srgbClr val="EEECE1">
                <a:lumMod val="75000"/>
              </a:srgbClr>
            </a:solidFill>
          </p:grpSpPr>
          <p:sp>
            <p:nvSpPr>
              <p:cNvPr id="66" name="Snip Diagonal Corner Rectangle 65"/>
              <p:cNvSpPr/>
              <p:nvPr/>
            </p:nvSpPr>
            <p:spPr>
              <a:xfrm>
                <a:off x="10627325" y="1435123"/>
                <a:ext cx="978266" cy="1429501"/>
              </a:xfrm>
              <a:prstGeom prst="snip2DiagRect">
                <a:avLst/>
              </a:prstGeom>
              <a:grpFill/>
              <a:ln w="25400" cap="flat" cmpd="sng" algn="ctr">
                <a:noFill/>
                <a:prstDash val="solid"/>
              </a:ln>
              <a:effectLst/>
            </p:spPr>
            <p:txBody>
              <a:bodyPr rot="0" spcFirstLastPara="0" vertOverflow="overflow" horzOverflow="overflow" vert="horz" wrap="square" lIns="0" tIns="82296" rIns="0" bIns="82296" numCol="1" spcCol="0" rtlCol="0" fromWordArt="0" anchor="ctr" anchorCtr="0" forceAA="0" compatLnSpc="1">
                <a:prstTxWarp prst="textNoShape">
                  <a:avLst/>
                </a:prstTxWarp>
                <a:noAutofit/>
              </a:bodyPr>
              <a:lstStyle/>
              <a:p>
                <a:pPr marL="0" marR="0" lvl="0" indent="0" algn="ctr" defTabSz="457200" eaLnBrk="1" fontAlgn="base" latinLnBrk="0" hangingPunct="1">
                  <a:lnSpc>
                    <a:spcPct val="90000"/>
                  </a:lnSpc>
                  <a:spcBef>
                    <a:spcPts val="450"/>
                  </a:spcBef>
                  <a:spcAft>
                    <a:spcPct val="0"/>
                  </a:spcAft>
                  <a:buClrTx/>
                  <a:buSzTx/>
                  <a:buFontTx/>
                  <a:buNone/>
                  <a:tabLst/>
                  <a:defRPr/>
                </a:pPr>
                <a:r>
                  <a:rPr kumimoji="0" lang="en-US" sz="1500" b="0" i="0" u="none" strike="noStrike" kern="0" cap="none" spc="0" normalizeH="0" baseline="0" noProof="0" dirty="0">
                    <a:ln>
                      <a:noFill/>
                    </a:ln>
                    <a:solidFill>
                      <a:schemeClr val="bg1"/>
                    </a:solidFill>
                    <a:effectLst/>
                    <a:uLnTx/>
                    <a:uFillTx/>
                    <a:latin typeface="Calibri"/>
                    <a:ea typeface="+mn-ea"/>
                    <a:cs typeface="+mn-cs"/>
                  </a:rPr>
                  <a:t>Win32</a:t>
                </a:r>
                <a:endParaRPr kumimoji="0" lang="en-US" sz="1800" b="0" i="0" u="none" strike="noStrike" kern="0" cap="none" spc="0" normalizeH="0" baseline="0" noProof="0" dirty="0">
                  <a:ln>
                    <a:noFill/>
                  </a:ln>
                  <a:solidFill>
                    <a:schemeClr val="bg1"/>
                  </a:solidFill>
                  <a:effectLst/>
                  <a:uLnTx/>
                  <a:uFillTx/>
                  <a:latin typeface="Calibri"/>
                  <a:ea typeface="+mn-ea"/>
                  <a:cs typeface="+mn-cs"/>
                </a:endParaRPr>
              </a:p>
              <a:p>
                <a:pPr marL="0" marR="0" lvl="0" indent="0" algn="ctr" defTabSz="457200" eaLnBrk="1" fontAlgn="base" latinLnBrk="0" hangingPunct="1">
                  <a:lnSpc>
                    <a:spcPct val="90000"/>
                  </a:lnSpc>
                  <a:spcBef>
                    <a:spcPts val="450"/>
                  </a:spcBef>
                  <a:spcAft>
                    <a:spcPct val="0"/>
                  </a:spcAft>
                  <a:buClrTx/>
                  <a:buSzTx/>
                  <a:buFontTx/>
                  <a:buNone/>
                  <a:tabLst/>
                  <a:defRPr/>
                </a:pPr>
                <a:r>
                  <a:rPr kumimoji="0" lang="en-US" sz="1050" b="0" i="0" u="none" strike="noStrike" kern="0" cap="none" spc="0" normalizeH="0" baseline="0" noProof="0" dirty="0">
                    <a:ln>
                      <a:noFill/>
                    </a:ln>
                    <a:solidFill>
                      <a:schemeClr val="bg1"/>
                    </a:solidFill>
                    <a:effectLst/>
                    <a:uLnTx/>
                    <a:uFillTx/>
                    <a:latin typeface="Calibri"/>
                    <a:ea typeface="+mn-ea"/>
                    <a:cs typeface="+mn-cs"/>
                  </a:rPr>
                  <a:t>desktop</a:t>
                </a:r>
                <a:endParaRPr kumimoji="0" lang="en-US" sz="1800" b="0" i="0" u="none" strike="noStrike" kern="0" cap="none" spc="0" normalizeH="0" baseline="0" noProof="0" dirty="0">
                  <a:ln>
                    <a:noFill/>
                  </a:ln>
                  <a:solidFill>
                    <a:schemeClr val="bg1"/>
                  </a:solidFill>
                  <a:effectLst/>
                  <a:uLnTx/>
                  <a:uFillTx/>
                  <a:latin typeface="Calibri"/>
                  <a:ea typeface="+mn-ea"/>
                  <a:cs typeface="+mn-cs"/>
                </a:endParaRPr>
              </a:p>
            </p:txBody>
          </p:sp>
          <p:sp>
            <p:nvSpPr>
              <p:cNvPr id="67" name="Snip Diagonal Corner Rectangle 66"/>
              <p:cNvSpPr/>
              <p:nvPr/>
            </p:nvSpPr>
            <p:spPr>
              <a:xfrm>
                <a:off x="9514245" y="1435123"/>
                <a:ext cx="978266" cy="1429501"/>
              </a:xfrm>
              <a:prstGeom prst="snip2DiagRect">
                <a:avLst/>
              </a:prstGeom>
              <a:grpFill/>
              <a:ln w="25400" cap="flat" cmpd="sng" algn="ctr">
                <a:noFill/>
                <a:prstDash val="solid"/>
              </a:ln>
              <a:effectLst/>
            </p:spPr>
            <p:txBody>
              <a:bodyPr rot="0" spcFirstLastPara="0" vertOverflow="overflow" horzOverflow="overflow" vert="horz" wrap="square" lIns="0" tIns="82296" rIns="0" bIns="82296" numCol="1" spcCol="0" rtlCol="0" fromWordArt="0" anchor="ctr" anchorCtr="0" forceAA="0" compatLnSpc="1">
                <a:prstTxWarp prst="textNoShape">
                  <a:avLst/>
                </a:prstTxWarp>
                <a:noAutofit/>
              </a:bodyPr>
              <a:lstStyle/>
              <a:p>
                <a:pPr marL="0" marR="0" lvl="0" indent="0" algn="ctr" defTabSz="457200" eaLnBrk="1" fontAlgn="base" latinLnBrk="0" hangingPunct="1">
                  <a:lnSpc>
                    <a:spcPct val="90000"/>
                  </a:lnSpc>
                  <a:spcBef>
                    <a:spcPts val="450"/>
                  </a:spcBef>
                  <a:spcAft>
                    <a:spcPct val="0"/>
                  </a:spcAft>
                  <a:buClrTx/>
                  <a:buSzTx/>
                  <a:buFontTx/>
                  <a:buNone/>
                  <a:tabLst/>
                  <a:defRPr/>
                </a:pPr>
                <a:r>
                  <a:rPr kumimoji="0" lang="en-US" sz="1500" b="0" i="0" u="none" strike="noStrike" kern="0" cap="none" spc="0" normalizeH="0" baseline="0" noProof="0" dirty="0">
                    <a:ln>
                      <a:noFill/>
                    </a:ln>
                    <a:solidFill>
                      <a:schemeClr val="bg1"/>
                    </a:solidFill>
                    <a:effectLst/>
                    <a:uLnTx/>
                    <a:uFillTx/>
                    <a:latin typeface="Calibri"/>
                    <a:ea typeface="+mn-ea"/>
                    <a:cs typeface="+mn-cs"/>
                  </a:rPr>
                  <a:t>Web</a:t>
                </a:r>
                <a:endParaRPr kumimoji="0" lang="en-US" sz="1800" b="0" i="0" u="none" strike="noStrike" kern="0" cap="none" spc="0" normalizeH="0" baseline="0" noProof="0" dirty="0">
                  <a:ln>
                    <a:noFill/>
                  </a:ln>
                  <a:solidFill>
                    <a:schemeClr val="bg1"/>
                  </a:solidFill>
                  <a:effectLst/>
                  <a:uLnTx/>
                  <a:uFillTx/>
                  <a:latin typeface="Calibri"/>
                  <a:ea typeface="+mn-ea"/>
                  <a:cs typeface="+mn-cs"/>
                </a:endParaRPr>
              </a:p>
              <a:p>
                <a:pPr marL="0" marR="0" lvl="0" indent="0" algn="ctr" defTabSz="457200" eaLnBrk="1" fontAlgn="base" latinLnBrk="0" hangingPunct="1">
                  <a:lnSpc>
                    <a:spcPct val="90000"/>
                  </a:lnSpc>
                  <a:spcBef>
                    <a:spcPts val="450"/>
                  </a:spcBef>
                  <a:spcAft>
                    <a:spcPct val="0"/>
                  </a:spcAft>
                  <a:buClrTx/>
                  <a:buSzTx/>
                  <a:buFontTx/>
                  <a:buNone/>
                  <a:tabLst/>
                  <a:defRPr/>
                </a:pPr>
                <a:r>
                  <a:rPr kumimoji="0" lang="en-US" sz="1050" b="0" i="0" u="none" strike="noStrike" kern="0" cap="none" spc="0" normalizeH="0" baseline="0" noProof="0" dirty="0">
                    <a:ln>
                      <a:noFill/>
                    </a:ln>
                    <a:solidFill>
                      <a:schemeClr val="bg1"/>
                    </a:solidFill>
                    <a:effectLst/>
                    <a:uLnTx/>
                    <a:uFillTx/>
                    <a:latin typeface="Calibri"/>
                    <a:ea typeface="+mn-ea"/>
                    <a:cs typeface="+mn-cs"/>
                  </a:rPr>
                  <a:t>hosted</a:t>
                </a:r>
                <a:endParaRPr kumimoji="0" lang="en-US" sz="1800" b="0" i="0" u="none" strike="noStrike" kern="0" cap="none" spc="0" normalizeH="0" baseline="0" noProof="0" dirty="0">
                  <a:ln>
                    <a:noFill/>
                  </a:ln>
                  <a:solidFill>
                    <a:schemeClr val="bg1"/>
                  </a:solidFill>
                  <a:effectLst/>
                  <a:uLnTx/>
                  <a:uFillTx/>
                  <a:latin typeface="Calibri"/>
                  <a:ea typeface="+mn-ea"/>
                  <a:cs typeface="+mn-cs"/>
                </a:endParaRPr>
              </a:p>
            </p:txBody>
          </p:sp>
          <p:sp>
            <p:nvSpPr>
              <p:cNvPr id="68" name="Snip Diagonal Corner Rectangle 67"/>
              <p:cNvSpPr/>
              <p:nvPr/>
            </p:nvSpPr>
            <p:spPr>
              <a:xfrm>
                <a:off x="8401164" y="1435123"/>
                <a:ext cx="978266" cy="1429501"/>
              </a:xfrm>
              <a:prstGeom prst="snip2DiagRect">
                <a:avLst/>
              </a:prstGeom>
              <a:grpFill/>
              <a:ln w="25400" cap="flat" cmpd="sng" algn="ctr">
                <a:noFill/>
                <a:prstDash val="solid"/>
              </a:ln>
              <a:effectLst/>
            </p:spPr>
            <p:txBody>
              <a:bodyPr rot="0" spcFirstLastPara="0" vertOverflow="overflow" horzOverflow="overflow" vert="horz" wrap="square" lIns="0" tIns="82296" rIns="0" bIns="82296" numCol="1" spcCol="0" rtlCol="0" fromWordArt="0" anchor="ctr" anchorCtr="0" forceAA="0" compatLnSpc="1">
                <a:prstTxWarp prst="textNoShape">
                  <a:avLst/>
                </a:prstTxWarp>
                <a:noAutofit/>
              </a:bodyPr>
              <a:lstStyle/>
              <a:p>
                <a:pPr marL="0" marR="0" lvl="0" indent="0" algn="ctr" defTabSz="457200" eaLnBrk="1" fontAlgn="base" latinLnBrk="0" hangingPunct="1">
                  <a:lnSpc>
                    <a:spcPct val="90000"/>
                  </a:lnSpc>
                  <a:spcBef>
                    <a:spcPts val="450"/>
                  </a:spcBef>
                  <a:spcAft>
                    <a:spcPct val="0"/>
                  </a:spcAft>
                  <a:buClrTx/>
                  <a:buSzTx/>
                  <a:buFontTx/>
                  <a:buNone/>
                  <a:tabLst/>
                  <a:defRPr/>
                </a:pPr>
                <a:r>
                  <a:rPr kumimoji="0" lang="en-US" sz="1500" b="0" i="0" u="none" strike="noStrike" kern="0" cap="none" spc="0" normalizeH="0" baseline="0" noProof="0" dirty="0">
                    <a:ln>
                      <a:noFill/>
                    </a:ln>
                    <a:solidFill>
                      <a:schemeClr val="bg1"/>
                    </a:solidFill>
                    <a:effectLst/>
                    <a:uLnTx/>
                    <a:uFillTx/>
                    <a:latin typeface="Calibri"/>
                    <a:ea typeface="+mn-ea"/>
                    <a:cs typeface="+mn-cs"/>
                  </a:rPr>
                  <a:t>Java</a:t>
                </a:r>
              </a:p>
              <a:p>
                <a:pPr marL="0" marR="0" lvl="0" indent="0" algn="ctr" defTabSz="457200" eaLnBrk="1" fontAlgn="base" latinLnBrk="0" hangingPunct="1">
                  <a:lnSpc>
                    <a:spcPct val="90000"/>
                  </a:lnSpc>
                  <a:spcBef>
                    <a:spcPts val="450"/>
                  </a:spcBef>
                  <a:spcAft>
                    <a:spcPct val="0"/>
                  </a:spcAft>
                  <a:buClrTx/>
                  <a:buSzTx/>
                  <a:buFontTx/>
                  <a:buNone/>
                  <a:tabLst/>
                  <a:defRPr/>
                </a:pPr>
                <a:r>
                  <a:rPr kumimoji="0" lang="en-US" sz="1050" b="0" i="0" u="none" strike="noStrike" kern="0" cap="none" spc="0" normalizeH="0" baseline="0" noProof="0" dirty="0">
                    <a:ln>
                      <a:noFill/>
                    </a:ln>
                    <a:solidFill>
                      <a:schemeClr val="bg1"/>
                    </a:solidFill>
                    <a:effectLst/>
                    <a:uLnTx/>
                    <a:uFillTx/>
                    <a:latin typeface="Calibri"/>
                    <a:ea typeface="+mn-ea"/>
                    <a:cs typeface="+mn-cs"/>
                  </a:rPr>
                  <a:t>Android</a:t>
                </a:r>
                <a:endParaRPr kumimoji="0" lang="en-US" sz="1800" b="0" i="0" u="none" strike="noStrike" kern="0" cap="none" spc="0" normalizeH="0" baseline="0" noProof="0" dirty="0">
                  <a:ln>
                    <a:noFill/>
                  </a:ln>
                  <a:solidFill>
                    <a:schemeClr val="bg1"/>
                  </a:solidFill>
                  <a:effectLst/>
                  <a:uLnTx/>
                  <a:uFillTx/>
                  <a:latin typeface="Calibri"/>
                  <a:ea typeface="+mn-ea"/>
                  <a:cs typeface="+mn-cs"/>
                </a:endParaRPr>
              </a:p>
            </p:txBody>
          </p:sp>
          <p:sp>
            <p:nvSpPr>
              <p:cNvPr id="69" name="Snip Diagonal Corner Rectangle 68"/>
              <p:cNvSpPr/>
              <p:nvPr/>
            </p:nvSpPr>
            <p:spPr>
              <a:xfrm>
                <a:off x="7288084" y="1435123"/>
                <a:ext cx="978266" cy="1429501"/>
              </a:xfrm>
              <a:prstGeom prst="snip2DiagRect">
                <a:avLst/>
              </a:prstGeom>
              <a:grpFill/>
              <a:ln w="25400" cap="flat" cmpd="sng" algn="ctr">
                <a:noFill/>
                <a:prstDash val="solid"/>
              </a:ln>
              <a:effectLst/>
            </p:spPr>
            <p:txBody>
              <a:bodyPr rot="0" spcFirstLastPara="0" vertOverflow="overflow" horzOverflow="overflow" vert="horz" wrap="square" lIns="0" tIns="82296" rIns="0" bIns="82296" numCol="1" spcCol="0" rtlCol="0" fromWordArt="0" anchor="ctr" anchorCtr="0" forceAA="0" compatLnSpc="1">
                <a:prstTxWarp prst="textNoShape">
                  <a:avLst/>
                </a:prstTxWarp>
                <a:noAutofit/>
              </a:bodyPr>
              <a:lstStyle/>
              <a:p>
                <a:pPr marL="0" marR="0" lvl="0" indent="0" algn="ctr" defTabSz="457200" eaLnBrk="1" fontAlgn="base" latinLnBrk="0" hangingPunct="1">
                  <a:lnSpc>
                    <a:spcPct val="90000"/>
                  </a:lnSpc>
                  <a:spcBef>
                    <a:spcPts val="450"/>
                  </a:spcBef>
                  <a:spcAft>
                    <a:spcPct val="0"/>
                  </a:spcAft>
                  <a:buClrTx/>
                  <a:buSzTx/>
                  <a:buFontTx/>
                  <a:buNone/>
                  <a:tabLst/>
                  <a:defRPr/>
                </a:pPr>
                <a:r>
                  <a:rPr kumimoji="0" lang="en-US" sz="1500" b="0" i="0" u="none" strike="noStrike" kern="0" cap="none" spc="0" normalizeH="0" baseline="0" noProof="0" dirty="0" err="1">
                    <a:ln>
                      <a:noFill/>
                    </a:ln>
                    <a:solidFill>
                      <a:schemeClr val="bg1"/>
                    </a:solidFill>
                    <a:effectLst/>
                    <a:uLnTx/>
                    <a:uFillTx/>
                    <a:latin typeface="Calibri"/>
                    <a:ea typeface="+mn-ea"/>
                    <a:cs typeface="+mn-cs"/>
                  </a:rPr>
                  <a:t>Obj.C</a:t>
                </a:r>
                <a:endParaRPr kumimoji="0" lang="en-US" sz="1500" b="0" i="0" u="none" strike="noStrike" kern="0" cap="none" spc="0" normalizeH="0" baseline="0" noProof="0" dirty="0">
                  <a:ln>
                    <a:noFill/>
                  </a:ln>
                  <a:solidFill>
                    <a:schemeClr val="bg1"/>
                  </a:solidFill>
                  <a:effectLst/>
                  <a:uLnTx/>
                  <a:uFillTx/>
                  <a:latin typeface="Calibri"/>
                  <a:ea typeface="+mn-ea"/>
                  <a:cs typeface="+mn-cs"/>
                </a:endParaRPr>
              </a:p>
              <a:p>
                <a:pPr marL="0" marR="0" lvl="0" indent="0" algn="ctr" defTabSz="457200" eaLnBrk="1" fontAlgn="base" latinLnBrk="0" hangingPunct="1">
                  <a:lnSpc>
                    <a:spcPct val="90000"/>
                  </a:lnSpc>
                  <a:spcBef>
                    <a:spcPts val="450"/>
                  </a:spcBef>
                  <a:spcAft>
                    <a:spcPct val="0"/>
                  </a:spcAft>
                  <a:buClrTx/>
                  <a:buSzTx/>
                  <a:buFontTx/>
                  <a:buNone/>
                  <a:tabLst/>
                  <a:defRPr/>
                </a:pPr>
                <a:r>
                  <a:rPr kumimoji="0" lang="en-US" sz="1050" b="0" i="0" u="none" strike="noStrike" kern="0" cap="none" spc="0" normalizeH="0" baseline="0" noProof="0" dirty="0">
                    <a:ln>
                      <a:noFill/>
                    </a:ln>
                    <a:solidFill>
                      <a:schemeClr val="bg1"/>
                    </a:solidFill>
                    <a:effectLst/>
                    <a:uLnTx/>
                    <a:uFillTx/>
                    <a:latin typeface="Calibri"/>
                    <a:ea typeface="+mn-ea"/>
                    <a:cs typeface="+mn-cs"/>
                  </a:rPr>
                  <a:t>iOS</a:t>
                </a:r>
                <a:endParaRPr kumimoji="0" lang="en-US" sz="1800" b="0" i="0" u="none" strike="noStrike" kern="0" cap="none" spc="0" normalizeH="0" baseline="0" noProof="0" dirty="0">
                  <a:ln>
                    <a:noFill/>
                  </a:ln>
                  <a:solidFill>
                    <a:schemeClr val="bg1"/>
                  </a:solidFill>
                  <a:effectLst/>
                  <a:uLnTx/>
                  <a:uFillTx/>
                  <a:latin typeface="Calibri"/>
                  <a:ea typeface="+mn-ea"/>
                  <a:cs typeface="+mn-cs"/>
                </a:endParaRPr>
              </a:p>
            </p:txBody>
          </p:sp>
        </p:grpSp>
      </p:grpSp>
      <p:grpSp>
        <p:nvGrpSpPr>
          <p:cNvPr id="70" name="Group 69"/>
          <p:cNvGrpSpPr/>
          <p:nvPr/>
        </p:nvGrpSpPr>
        <p:grpSpPr>
          <a:xfrm>
            <a:off x="3819525" y="1085850"/>
            <a:ext cx="7640081" cy="3722194"/>
            <a:chOff x="3938035" y="1008403"/>
            <a:chExt cx="7667555" cy="3594295"/>
          </a:xfrm>
        </p:grpSpPr>
        <p:sp>
          <p:nvSpPr>
            <p:cNvPr id="71" name="Rectangle 70"/>
            <p:cNvSpPr/>
            <p:nvPr/>
          </p:nvSpPr>
          <p:spPr>
            <a:xfrm>
              <a:off x="3948842" y="3495305"/>
              <a:ext cx="7656748" cy="1107393"/>
            </a:xfrm>
            <a:prstGeom prst="rect">
              <a:avLst/>
            </a:prstGeom>
            <a:solidFill>
              <a:srgbClr val="9BBB59">
                <a:lumMod val="75000"/>
              </a:srgbClr>
            </a:solidFill>
            <a:ln w="25400" cap="flat" cmpd="sng" algn="ctr">
              <a:noFill/>
              <a:prstDash val="solid"/>
            </a:ln>
            <a:effectLst/>
          </p:spPr>
          <p:txBody>
            <a:bodyPr rot="0" spcFirstLastPara="0" vertOverflow="overflow" horzOverflow="overflow" vert="horz" wrap="square" lIns="0" tIns="82296" rIns="0" bIns="82296" numCol="1" spcCol="0" rtlCol="0" fromWordArt="0" anchor="ctr" anchorCtr="0" forceAA="0" compatLnSpc="1">
              <a:prstTxWarp prst="textNoShape">
                <a:avLst/>
              </a:prstTxWarp>
              <a:noAutofit/>
            </a:bodyPr>
            <a:lstStyle/>
            <a:p>
              <a:pPr marL="0" marR="0" lvl="0" indent="0" algn="ctr" defTabSz="457200" eaLnBrk="1" fontAlgn="base" latinLnBrk="0" hangingPunct="1">
                <a:lnSpc>
                  <a:spcPct val="90000"/>
                </a:lnSpc>
                <a:spcBef>
                  <a:spcPts val="450"/>
                </a:spcBef>
                <a:spcAft>
                  <a:spcPct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a:ea typeface="+mn-ea"/>
                  <a:cs typeface="+mn-cs"/>
                </a:rPr>
                <a:t>Universal Windows Platform</a:t>
              </a:r>
            </a:p>
          </p:txBody>
        </p:sp>
        <p:sp>
          <p:nvSpPr>
            <p:cNvPr id="72" name="Rectangle 71"/>
            <p:cNvSpPr/>
            <p:nvPr/>
          </p:nvSpPr>
          <p:spPr>
            <a:xfrm>
              <a:off x="6175003" y="2258568"/>
              <a:ext cx="978266" cy="1098114"/>
            </a:xfrm>
            <a:prstGeom prst="rect">
              <a:avLst/>
            </a:prstGeom>
            <a:solidFill>
              <a:srgbClr val="C0504D"/>
            </a:solidFill>
            <a:ln w="25400" cap="flat" cmpd="sng" algn="ctr">
              <a:noFill/>
              <a:prstDash val="solid"/>
            </a:ln>
            <a:effectLst/>
          </p:spPr>
          <p:txBody>
            <a:bodyPr rot="0" spcFirstLastPara="0" vertOverflow="overflow" horzOverflow="overflow" vert="horz" wrap="square" lIns="0" tIns="82296" rIns="0" bIns="82296" numCol="1" spcCol="0" rtlCol="0" fromWordArt="0" anchor="ctr" anchorCtr="0" forceAA="0" compatLnSpc="1">
              <a:prstTxWarp prst="textNoShape">
                <a:avLst/>
              </a:prstTxWarp>
              <a:noAutofit/>
            </a:bodyPr>
            <a:lstStyle/>
            <a:p>
              <a:pPr marL="0" marR="0" lvl="0" indent="0" algn="ctr" defTabSz="457200" eaLnBrk="1" fontAlgn="base" latinLnBrk="0" hangingPunct="1">
                <a:lnSpc>
                  <a:spcPct val="90000"/>
                </a:lnSpc>
                <a:spcBef>
                  <a:spcPts val="450"/>
                </a:spcBef>
                <a:spcAft>
                  <a:spcPct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a:ea typeface="+mn-ea"/>
                  <a:cs typeface="+mn-cs"/>
                </a:rPr>
                <a:t>WWA</a:t>
              </a:r>
            </a:p>
          </p:txBody>
        </p:sp>
        <p:sp>
          <p:nvSpPr>
            <p:cNvPr id="73" name="Rectangle 72"/>
            <p:cNvSpPr/>
            <p:nvPr/>
          </p:nvSpPr>
          <p:spPr>
            <a:xfrm>
              <a:off x="5061923" y="2258568"/>
              <a:ext cx="978266" cy="1098114"/>
            </a:xfrm>
            <a:prstGeom prst="rect">
              <a:avLst/>
            </a:prstGeom>
            <a:solidFill>
              <a:srgbClr val="C0504D"/>
            </a:solidFill>
            <a:ln w="25400" cap="flat" cmpd="sng" algn="ctr">
              <a:noFill/>
              <a:prstDash val="solid"/>
            </a:ln>
            <a:effectLst/>
          </p:spPr>
          <p:txBody>
            <a:bodyPr rot="0" spcFirstLastPara="0" vertOverflow="overflow" horzOverflow="overflow" vert="horz" wrap="square" lIns="0" tIns="82296" rIns="0" bIns="82296" numCol="1" spcCol="0" rtlCol="0" fromWordArt="0" anchor="ctr" anchorCtr="0" forceAA="0" compatLnSpc="1">
              <a:prstTxWarp prst="textNoShape">
                <a:avLst/>
              </a:prstTxWarp>
              <a:noAutofit/>
            </a:bodyPr>
            <a:lstStyle/>
            <a:p>
              <a:pPr marL="0" marR="0" lvl="0" indent="0" algn="ctr" defTabSz="457200" eaLnBrk="1" fontAlgn="base" latinLnBrk="0" hangingPunct="1">
                <a:lnSpc>
                  <a:spcPct val="90000"/>
                </a:lnSpc>
                <a:spcBef>
                  <a:spcPts val="450"/>
                </a:spcBef>
                <a:spcAft>
                  <a:spcPct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a:ea typeface="+mn-ea"/>
                  <a:cs typeface="+mn-cs"/>
                </a:rPr>
                <a:t>C++</a:t>
              </a:r>
            </a:p>
            <a:p>
              <a:pPr marL="0" marR="0" lvl="0" indent="0" algn="ctr" defTabSz="457200" eaLnBrk="1" fontAlgn="base" latinLnBrk="0" hangingPunct="1">
                <a:lnSpc>
                  <a:spcPct val="90000"/>
                </a:lnSpc>
                <a:spcBef>
                  <a:spcPts val="450"/>
                </a:spcBef>
                <a:spcAft>
                  <a:spcPct val="0"/>
                </a:spcAft>
                <a:buClrTx/>
                <a:buSzTx/>
                <a:buFontTx/>
                <a:buNone/>
                <a:tabLst/>
                <a:defRPr/>
              </a:pPr>
              <a:r>
                <a:rPr kumimoji="0" lang="en-US" sz="1050" b="0" i="0" u="none" strike="noStrike" kern="0" cap="none" spc="0" normalizeH="0" baseline="0" noProof="0" dirty="0">
                  <a:ln>
                    <a:noFill/>
                  </a:ln>
                  <a:solidFill>
                    <a:prstClr val="white"/>
                  </a:solidFill>
                  <a:effectLst/>
                  <a:uLnTx/>
                  <a:uFillTx/>
                  <a:latin typeface="Calibri"/>
                  <a:ea typeface="+mn-ea"/>
                  <a:cs typeface="+mn-cs"/>
                </a:rPr>
                <a:t>&amp; CX</a:t>
              </a: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74" name="Rectangle 73"/>
            <p:cNvSpPr/>
            <p:nvPr/>
          </p:nvSpPr>
          <p:spPr>
            <a:xfrm>
              <a:off x="3948842" y="2258568"/>
              <a:ext cx="978266" cy="1098114"/>
            </a:xfrm>
            <a:prstGeom prst="rect">
              <a:avLst/>
            </a:prstGeom>
            <a:solidFill>
              <a:srgbClr val="C0504D"/>
            </a:solidFill>
            <a:ln w="25400" cap="flat" cmpd="sng" algn="ctr">
              <a:noFill/>
              <a:prstDash val="solid"/>
            </a:ln>
            <a:effectLst/>
          </p:spPr>
          <p:txBody>
            <a:bodyPr rot="0" spcFirstLastPara="0" vertOverflow="overflow" horzOverflow="overflow" vert="horz" wrap="square" lIns="0" tIns="82296" rIns="0" bIns="82296" numCol="1" spcCol="0" rtlCol="0" fromWordArt="0" anchor="ctr" anchorCtr="0" forceAA="0" compatLnSpc="1">
              <a:prstTxWarp prst="textNoShape">
                <a:avLst/>
              </a:prstTxWarp>
              <a:noAutofit/>
            </a:bodyPr>
            <a:lstStyle/>
            <a:p>
              <a:pPr marL="0" marR="0" lvl="0" indent="0" algn="ctr" defTabSz="457200" eaLnBrk="1" fontAlgn="base" latinLnBrk="0" hangingPunct="1">
                <a:lnSpc>
                  <a:spcPct val="90000"/>
                </a:lnSpc>
                <a:spcBef>
                  <a:spcPts val="450"/>
                </a:spcBef>
                <a:spcAft>
                  <a:spcPct val="0"/>
                </a:spcAft>
                <a:buClrTx/>
                <a:buSzTx/>
                <a:buFontTx/>
                <a:buNone/>
                <a:tabLst/>
                <a:defRPr/>
              </a:pPr>
              <a:r>
                <a:rPr kumimoji="0" lang="en-US" sz="1800" b="0" i="0" u="none" strike="noStrike" kern="0" cap="none" spc="0" normalizeH="0" baseline="0" noProof="0" dirty="0" err="1">
                  <a:ln>
                    <a:noFill/>
                  </a:ln>
                  <a:solidFill>
                    <a:prstClr val="white"/>
                  </a:solidFill>
                  <a:effectLst/>
                  <a:uLnTx/>
                  <a:uFillTx/>
                  <a:latin typeface="Calibri"/>
                  <a:ea typeface="+mn-ea"/>
                  <a:cs typeface="+mn-cs"/>
                </a:rPr>
                <a:t>.Net</a:t>
              </a:r>
              <a:endParaRPr kumimoji="0" lang="en-US" sz="1800" b="0" i="0" u="none" strike="noStrike" kern="0" cap="none" spc="0" normalizeH="0" baseline="0" noProof="0" dirty="0">
                <a:ln>
                  <a:noFill/>
                </a:ln>
                <a:solidFill>
                  <a:prstClr val="white"/>
                </a:solidFill>
                <a:effectLst/>
                <a:uLnTx/>
                <a:uFillTx/>
                <a:latin typeface="Calibri"/>
                <a:ea typeface="+mn-ea"/>
                <a:cs typeface="+mn-cs"/>
              </a:endParaRPr>
            </a:p>
            <a:p>
              <a:pPr marL="0" marR="0" lvl="0" indent="0" algn="ctr" defTabSz="457200" eaLnBrk="1" fontAlgn="base" latinLnBrk="0" hangingPunct="1">
                <a:lnSpc>
                  <a:spcPct val="90000"/>
                </a:lnSpc>
                <a:spcBef>
                  <a:spcPts val="450"/>
                </a:spcBef>
                <a:spcAft>
                  <a:spcPct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Calibri"/>
                  <a:ea typeface="+mn-ea"/>
                  <a:cs typeface="+mn-cs"/>
                </a:rPr>
                <a:t>languages</a:t>
              </a: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75" name="Rectangle 74"/>
            <p:cNvSpPr/>
            <p:nvPr/>
          </p:nvSpPr>
          <p:spPr>
            <a:xfrm>
              <a:off x="6175003" y="1008403"/>
              <a:ext cx="978266" cy="1106643"/>
            </a:xfrm>
            <a:prstGeom prst="rect">
              <a:avLst/>
            </a:prstGeom>
            <a:solidFill>
              <a:srgbClr val="C0504D">
                <a:lumMod val="60000"/>
                <a:lumOff val="40000"/>
              </a:srgbClr>
            </a:solidFill>
            <a:ln w="25400" cap="flat" cmpd="sng" algn="ctr">
              <a:noFill/>
              <a:prstDash val="solid"/>
            </a:ln>
            <a:effectLst/>
          </p:spPr>
          <p:txBody>
            <a:bodyPr rot="0" spcFirstLastPara="0" vertOverflow="overflow" horzOverflow="overflow" vert="horz" wrap="square" lIns="0" tIns="82296" rIns="0" bIns="82296" numCol="1" spcCol="0" rtlCol="0" fromWordArt="0" anchor="ctr" anchorCtr="0" forceAA="0" compatLnSpc="1">
              <a:prstTxWarp prst="textNoShape">
                <a:avLst/>
              </a:prstTxWarp>
              <a:noAutofit/>
            </a:bodyPr>
            <a:lstStyle/>
            <a:p>
              <a:pPr marL="0" marR="0" lvl="0" indent="0" algn="ctr" defTabSz="457200" eaLnBrk="1" fontAlgn="base" latinLnBrk="0" hangingPunct="1">
                <a:lnSpc>
                  <a:spcPct val="90000"/>
                </a:lnSpc>
                <a:spcBef>
                  <a:spcPts val="450"/>
                </a:spcBef>
                <a:spcAft>
                  <a:spcPct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a:ea typeface="+mn-ea"/>
                  <a:cs typeface="+mn-cs"/>
                </a:rPr>
                <a:t>HTML</a:t>
              </a:r>
            </a:p>
          </p:txBody>
        </p:sp>
        <p:sp>
          <p:nvSpPr>
            <p:cNvPr id="76" name="Rectangle 75"/>
            <p:cNvSpPr/>
            <p:nvPr/>
          </p:nvSpPr>
          <p:spPr>
            <a:xfrm>
              <a:off x="3938035" y="1640257"/>
              <a:ext cx="2091347" cy="474788"/>
            </a:xfrm>
            <a:prstGeom prst="rect">
              <a:avLst/>
            </a:prstGeom>
            <a:solidFill>
              <a:srgbClr val="C0504D">
                <a:lumMod val="60000"/>
                <a:lumOff val="40000"/>
              </a:srgbClr>
            </a:solidFill>
            <a:ln w="25400" cap="flat" cmpd="sng" algn="ctr">
              <a:noFill/>
              <a:prstDash val="solid"/>
            </a:ln>
            <a:effectLst/>
          </p:spPr>
          <p:txBody>
            <a:bodyPr rot="0" spcFirstLastPara="0" vertOverflow="overflow" horzOverflow="overflow" vert="horz" wrap="square" lIns="0" tIns="82296" rIns="0" bIns="82296" numCol="1" spcCol="0" rtlCol="0" fromWordArt="0" anchor="ctr" anchorCtr="0" forceAA="0" compatLnSpc="1">
              <a:prstTxWarp prst="textNoShape">
                <a:avLst/>
              </a:prstTxWarp>
              <a:noAutofit/>
            </a:bodyPr>
            <a:lstStyle/>
            <a:p>
              <a:pPr marL="0" marR="0" lvl="0" indent="0" algn="ctr" defTabSz="457200" eaLnBrk="1" fontAlgn="base" latinLnBrk="0" hangingPunct="1">
                <a:lnSpc>
                  <a:spcPct val="90000"/>
                </a:lnSpc>
                <a:spcBef>
                  <a:spcPts val="450"/>
                </a:spcBef>
                <a:spcAft>
                  <a:spcPct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a:ea typeface="+mn-ea"/>
                  <a:cs typeface="+mn-cs"/>
                </a:rPr>
                <a:t>DirectX</a:t>
              </a:r>
            </a:p>
          </p:txBody>
        </p:sp>
        <p:sp>
          <p:nvSpPr>
            <p:cNvPr id="77" name="Rectangle 76"/>
            <p:cNvSpPr/>
            <p:nvPr/>
          </p:nvSpPr>
          <p:spPr>
            <a:xfrm>
              <a:off x="3948841" y="1012199"/>
              <a:ext cx="2091347" cy="493814"/>
            </a:xfrm>
            <a:prstGeom prst="rect">
              <a:avLst/>
            </a:prstGeom>
            <a:solidFill>
              <a:srgbClr val="C0504D">
                <a:lumMod val="60000"/>
                <a:lumOff val="40000"/>
              </a:srgbClr>
            </a:solidFill>
            <a:ln w="25400" cap="flat" cmpd="sng" algn="ctr">
              <a:noFill/>
              <a:prstDash val="solid"/>
            </a:ln>
            <a:effectLst/>
          </p:spPr>
          <p:txBody>
            <a:bodyPr rot="0" spcFirstLastPara="0" vertOverflow="overflow" horzOverflow="overflow" vert="horz" wrap="square" lIns="0" tIns="82296" rIns="0" bIns="82296" numCol="1" spcCol="0" rtlCol="0" fromWordArt="0" anchor="ctr" anchorCtr="0" forceAA="0" compatLnSpc="1">
              <a:prstTxWarp prst="textNoShape">
                <a:avLst/>
              </a:prstTxWarp>
              <a:noAutofit/>
            </a:bodyPr>
            <a:lstStyle/>
            <a:p>
              <a:pPr marL="0" marR="0" lvl="0" indent="0" algn="ctr" defTabSz="457200" eaLnBrk="1" fontAlgn="base" latinLnBrk="0" hangingPunct="1">
                <a:lnSpc>
                  <a:spcPct val="90000"/>
                </a:lnSpc>
                <a:spcBef>
                  <a:spcPts val="450"/>
                </a:spcBef>
                <a:spcAft>
                  <a:spcPct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a:ea typeface="+mn-ea"/>
                  <a:cs typeface="+mn-cs"/>
                </a:rPr>
                <a:t>XAML</a:t>
              </a:r>
            </a:p>
          </p:txBody>
        </p:sp>
      </p:grpSp>
      <p:grpSp>
        <p:nvGrpSpPr>
          <p:cNvPr id="78" name="Group 77"/>
          <p:cNvGrpSpPr/>
          <p:nvPr/>
        </p:nvGrpSpPr>
        <p:grpSpPr>
          <a:xfrm>
            <a:off x="645746" y="1109703"/>
            <a:ext cx="3009585" cy="3698341"/>
            <a:chOff x="609601" y="1008403"/>
            <a:chExt cx="3204427" cy="3594295"/>
          </a:xfrm>
        </p:grpSpPr>
        <p:sp>
          <p:nvSpPr>
            <p:cNvPr id="79" name="Rectangle 78"/>
            <p:cNvSpPr/>
            <p:nvPr/>
          </p:nvSpPr>
          <p:spPr>
            <a:xfrm>
              <a:off x="2835762" y="2258567"/>
              <a:ext cx="978266" cy="2344131"/>
            </a:xfrm>
            <a:prstGeom prst="rect">
              <a:avLst/>
            </a:prstGeom>
            <a:solidFill>
              <a:srgbClr val="4F81BD">
                <a:lumMod val="75000"/>
              </a:srgbClr>
            </a:solidFill>
            <a:ln w="25400" cap="flat" cmpd="sng" algn="ctr">
              <a:noFill/>
              <a:prstDash val="solid"/>
            </a:ln>
            <a:effectLst/>
          </p:spPr>
          <p:txBody>
            <a:bodyPr rot="0" spcFirstLastPara="0" vertOverflow="overflow" horzOverflow="overflow" vert="horz" wrap="square" lIns="0" tIns="82296" rIns="0" bIns="82296" numCol="1" spcCol="0" rtlCol="0" fromWordArt="0" anchor="ctr" anchorCtr="0" forceAA="0" compatLnSpc="1">
              <a:prstTxWarp prst="textNoShape">
                <a:avLst/>
              </a:prstTxWarp>
              <a:noAutofit/>
            </a:bodyPr>
            <a:lstStyle/>
            <a:p>
              <a:pPr marL="0" marR="0" lvl="0" indent="0" algn="ctr" defTabSz="457200" eaLnBrk="1" fontAlgn="base" latinLnBrk="0" hangingPunct="1">
                <a:lnSpc>
                  <a:spcPct val="90000"/>
                </a:lnSpc>
                <a:spcBef>
                  <a:spcPts val="450"/>
                </a:spcBef>
                <a:spcAft>
                  <a:spcPct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a:ea typeface="+mn-ea"/>
                  <a:cs typeface="+mn-cs"/>
                </a:rPr>
                <a:t>C++</a:t>
              </a:r>
            </a:p>
          </p:txBody>
        </p:sp>
        <p:sp>
          <p:nvSpPr>
            <p:cNvPr id="80" name="Rectangle 79"/>
            <p:cNvSpPr/>
            <p:nvPr/>
          </p:nvSpPr>
          <p:spPr>
            <a:xfrm>
              <a:off x="609601" y="2258568"/>
              <a:ext cx="2091346" cy="1098114"/>
            </a:xfrm>
            <a:prstGeom prst="rect">
              <a:avLst/>
            </a:prstGeom>
            <a:solidFill>
              <a:srgbClr val="4F81BD">
                <a:lumMod val="75000"/>
              </a:srgbClr>
            </a:solidFill>
            <a:ln w="25400" cap="flat" cmpd="sng" algn="ctr">
              <a:noFill/>
              <a:prstDash val="solid"/>
            </a:ln>
            <a:effectLst/>
          </p:spPr>
          <p:txBody>
            <a:bodyPr rot="0" spcFirstLastPara="0" vertOverflow="overflow" horzOverflow="overflow" vert="horz" wrap="square" lIns="0" tIns="82296" rIns="0" bIns="82296" numCol="1" spcCol="0" rtlCol="0" fromWordArt="0" anchor="ctr" anchorCtr="0" forceAA="0" compatLnSpc="1">
              <a:prstTxWarp prst="textNoShape">
                <a:avLst/>
              </a:prstTxWarp>
              <a:noAutofit/>
            </a:bodyPr>
            <a:lstStyle/>
            <a:p>
              <a:pPr marL="0" marR="0" lvl="0" indent="0" algn="ctr" defTabSz="457200" eaLnBrk="1" fontAlgn="base" latinLnBrk="0" hangingPunct="1">
                <a:lnSpc>
                  <a:spcPct val="90000"/>
                </a:lnSpc>
                <a:spcBef>
                  <a:spcPts val="450"/>
                </a:spcBef>
                <a:spcAft>
                  <a:spcPct val="0"/>
                </a:spcAft>
                <a:buClrTx/>
                <a:buSzTx/>
                <a:buFontTx/>
                <a:buNone/>
                <a:tabLst/>
                <a:defRPr/>
              </a:pPr>
              <a:r>
                <a:rPr kumimoji="0" lang="en-US" sz="1800" b="0" i="0" u="none" strike="noStrike" kern="0" cap="none" spc="0" normalizeH="0" baseline="0" noProof="0" dirty="0" err="1">
                  <a:ln>
                    <a:noFill/>
                  </a:ln>
                  <a:solidFill>
                    <a:prstClr val="white"/>
                  </a:solidFill>
                  <a:effectLst/>
                  <a:uLnTx/>
                  <a:uFillTx/>
                  <a:latin typeface="Calibri"/>
                  <a:ea typeface="+mn-ea"/>
                  <a:cs typeface="+mn-cs"/>
                </a:rPr>
                <a:t>.Net</a:t>
              </a:r>
              <a:endParaRPr kumimoji="0" lang="en-US" sz="1800" b="0" i="0" u="none" strike="noStrike" kern="0" cap="none" spc="0" normalizeH="0" baseline="0" noProof="0" dirty="0">
                <a:ln>
                  <a:noFill/>
                </a:ln>
                <a:solidFill>
                  <a:prstClr val="white"/>
                </a:solidFill>
                <a:effectLst/>
                <a:uLnTx/>
                <a:uFillTx/>
                <a:latin typeface="Calibri"/>
                <a:ea typeface="+mn-ea"/>
                <a:cs typeface="+mn-cs"/>
              </a:endParaRPr>
            </a:p>
            <a:p>
              <a:pPr marL="0" marR="0" lvl="0" indent="0" algn="ctr" defTabSz="457200" eaLnBrk="1" fontAlgn="base" latinLnBrk="0" hangingPunct="1">
                <a:lnSpc>
                  <a:spcPct val="90000"/>
                </a:lnSpc>
                <a:spcBef>
                  <a:spcPts val="450"/>
                </a:spcBef>
                <a:spcAft>
                  <a:spcPct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Calibri"/>
                  <a:ea typeface="+mn-ea"/>
                  <a:cs typeface="+mn-cs"/>
                </a:rPr>
                <a:t>languages</a:t>
              </a: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81" name="Rectangle 80"/>
            <p:cNvSpPr/>
            <p:nvPr/>
          </p:nvSpPr>
          <p:spPr>
            <a:xfrm>
              <a:off x="2835762" y="1008403"/>
              <a:ext cx="978266" cy="1106643"/>
            </a:xfrm>
            <a:prstGeom prst="rect">
              <a:avLst/>
            </a:prstGeom>
            <a:solidFill>
              <a:srgbClr val="4F81BD"/>
            </a:solidFill>
            <a:ln w="25400" cap="flat" cmpd="sng" algn="ctr">
              <a:noFill/>
              <a:prstDash val="solid"/>
            </a:ln>
            <a:effectLst/>
          </p:spPr>
          <p:txBody>
            <a:bodyPr rot="0" spcFirstLastPara="0" vertOverflow="overflow" horzOverflow="overflow" vert="horz" wrap="square" lIns="0" tIns="82296" rIns="0" bIns="82296" numCol="1" spcCol="0" rtlCol="0" fromWordArt="0" anchor="ctr" anchorCtr="0" forceAA="0" compatLnSpc="1">
              <a:prstTxWarp prst="textNoShape">
                <a:avLst/>
              </a:prstTxWarp>
              <a:noAutofit/>
            </a:bodyPr>
            <a:lstStyle/>
            <a:p>
              <a:pPr marL="0" marR="0" lvl="0" indent="0" algn="ctr" defTabSz="457200" eaLnBrk="1" fontAlgn="base" latinLnBrk="0" hangingPunct="1">
                <a:lnSpc>
                  <a:spcPct val="90000"/>
                </a:lnSpc>
                <a:spcBef>
                  <a:spcPts val="450"/>
                </a:spcBef>
                <a:spcAft>
                  <a:spcPct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a:ea typeface="+mn-ea"/>
                  <a:cs typeface="+mn-cs"/>
                </a:rPr>
                <a:t>MFC</a:t>
              </a:r>
            </a:p>
          </p:txBody>
        </p:sp>
        <p:sp>
          <p:nvSpPr>
            <p:cNvPr id="82" name="Rectangle 81"/>
            <p:cNvSpPr/>
            <p:nvPr/>
          </p:nvSpPr>
          <p:spPr>
            <a:xfrm>
              <a:off x="1722681" y="1008403"/>
              <a:ext cx="978266" cy="1106643"/>
            </a:xfrm>
            <a:prstGeom prst="rect">
              <a:avLst/>
            </a:prstGeom>
            <a:solidFill>
              <a:srgbClr val="4F81BD"/>
            </a:solidFill>
            <a:ln w="25400" cap="flat" cmpd="sng" algn="ctr">
              <a:noFill/>
              <a:prstDash val="solid"/>
            </a:ln>
            <a:effectLst/>
          </p:spPr>
          <p:txBody>
            <a:bodyPr rot="0" spcFirstLastPara="0" vertOverflow="overflow" horzOverflow="overflow" vert="horz" wrap="square" lIns="0" tIns="82296" rIns="0" bIns="82296" numCol="1" spcCol="0" rtlCol="0" fromWordArt="0" anchor="ctr" anchorCtr="0" forceAA="0" compatLnSpc="1">
              <a:prstTxWarp prst="textNoShape">
                <a:avLst/>
              </a:prstTxWarp>
              <a:noAutofit/>
            </a:bodyPr>
            <a:lstStyle/>
            <a:p>
              <a:pPr marL="0" marR="0" lvl="0" indent="0" algn="ctr" defTabSz="457200" eaLnBrk="1" fontAlgn="base" latinLnBrk="0" hangingPunct="1">
                <a:lnSpc>
                  <a:spcPct val="90000"/>
                </a:lnSpc>
                <a:spcBef>
                  <a:spcPts val="450"/>
                </a:spcBef>
                <a:spcAft>
                  <a:spcPct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a:ea typeface="+mn-ea"/>
                  <a:cs typeface="+mn-cs"/>
                </a:rPr>
                <a:t>WF</a:t>
              </a:r>
            </a:p>
          </p:txBody>
        </p:sp>
        <p:sp>
          <p:nvSpPr>
            <p:cNvPr id="83" name="Rectangle 82"/>
            <p:cNvSpPr/>
            <p:nvPr/>
          </p:nvSpPr>
          <p:spPr>
            <a:xfrm>
              <a:off x="609601" y="1008403"/>
              <a:ext cx="978266" cy="1106643"/>
            </a:xfrm>
            <a:prstGeom prst="rect">
              <a:avLst/>
            </a:prstGeom>
            <a:solidFill>
              <a:srgbClr val="4F81BD"/>
            </a:solidFill>
            <a:ln w="25400" cap="flat" cmpd="sng" algn="ctr">
              <a:noFill/>
              <a:prstDash val="solid"/>
            </a:ln>
            <a:effectLst/>
          </p:spPr>
          <p:txBody>
            <a:bodyPr rot="0" spcFirstLastPara="0" vertOverflow="overflow" horzOverflow="overflow" vert="horz" wrap="square" lIns="0" tIns="82296" rIns="0" bIns="82296" numCol="1" spcCol="0" rtlCol="0" fromWordArt="0" anchor="ctr" anchorCtr="0" forceAA="0" compatLnSpc="1">
              <a:prstTxWarp prst="textNoShape">
                <a:avLst/>
              </a:prstTxWarp>
              <a:noAutofit/>
            </a:bodyPr>
            <a:lstStyle/>
            <a:p>
              <a:pPr marL="0" marR="0" lvl="0" indent="0" algn="ctr" defTabSz="457200" eaLnBrk="1" fontAlgn="base" latinLnBrk="0" hangingPunct="1">
                <a:lnSpc>
                  <a:spcPct val="90000"/>
                </a:lnSpc>
                <a:spcBef>
                  <a:spcPts val="450"/>
                </a:spcBef>
                <a:spcAft>
                  <a:spcPct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a:ea typeface="+mn-ea"/>
                  <a:cs typeface="+mn-cs"/>
                </a:rPr>
                <a:t>WPF</a:t>
              </a:r>
            </a:p>
          </p:txBody>
        </p:sp>
        <p:sp>
          <p:nvSpPr>
            <p:cNvPr id="84" name="Rectangle 83"/>
            <p:cNvSpPr/>
            <p:nvPr/>
          </p:nvSpPr>
          <p:spPr>
            <a:xfrm>
              <a:off x="609601" y="3500204"/>
              <a:ext cx="2091346" cy="1102494"/>
            </a:xfrm>
            <a:prstGeom prst="rect">
              <a:avLst/>
            </a:prstGeom>
            <a:solidFill>
              <a:srgbClr val="4F81BD">
                <a:lumMod val="50000"/>
              </a:srgbClr>
            </a:solidFill>
            <a:ln w="25400" cap="flat" cmpd="sng" algn="ctr">
              <a:noFill/>
              <a:prstDash val="solid"/>
            </a:ln>
            <a:effectLst/>
          </p:spPr>
          <p:txBody>
            <a:bodyPr rot="0" spcFirstLastPara="0" vertOverflow="overflow" horzOverflow="overflow" vert="horz" wrap="square" lIns="0" tIns="82296" rIns="0" bIns="82296" numCol="1" spcCol="0" rtlCol="0" fromWordArt="0" anchor="ctr" anchorCtr="0" forceAA="0" compatLnSpc="1">
              <a:prstTxWarp prst="textNoShape">
                <a:avLst/>
              </a:prstTxWarp>
              <a:noAutofit/>
            </a:bodyPr>
            <a:lstStyle/>
            <a:p>
              <a:pPr marL="0" marR="0" lvl="0" indent="0" algn="ctr" defTabSz="457200" eaLnBrk="1" fontAlgn="base" latinLnBrk="0" hangingPunct="1">
                <a:lnSpc>
                  <a:spcPct val="90000"/>
                </a:lnSpc>
                <a:spcBef>
                  <a:spcPts val="450"/>
                </a:spcBef>
                <a:spcAft>
                  <a:spcPct val="0"/>
                </a:spcAft>
                <a:buClrTx/>
                <a:buSzTx/>
                <a:buFontTx/>
                <a:buNone/>
                <a:tabLst/>
                <a:defRPr/>
              </a:pPr>
              <a:r>
                <a:rPr kumimoji="0" lang="en-US" sz="1800" b="0" i="0" u="none" strike="noStrike" kern="0" cap="none" spc="0" normalizeH="0" baseline="0" noProof="0" dirty="0" err="1">
                  <a:ln>
                    <a:noFill/>
                  </a:ln>
                  <a:solidFill>
                    <a:prstClr val="white"/>
                  </a:solidFill>
                  <a:effectLst/>
                  <a:uLnTx/>
                  <a:uFillTx/>
                  <a:latin typeface="Calibri"/>
                  <a:ea typeface="+mn-ea"/>
                  <a:cs typeface="+mn-cs"/>
                </a:rPr>
                <a:t>.Net</a:t>
              </a:r>
              <a:endParaRPr kumimoji="0" lang="en-US" sz="1800" b="0" i="0" u="none" strike="noStrike" kern="0" cap="none" spc="0" normalizeH="0" baseline="0" noProof="0" dirty="0">
                <a:ln>
                  <a:noFill/>
                </a:ln>
                <a:solidFill>
                  <a:prstClr val="white"/>
                </a:solidFill>
                <a:effectLst/>
                <a:uLnTx/>
                <a:uFillTx/>
                <a:latin typeface="Calibri"/>
                <a:ea typeface="+mn-ea"/>
                <a:cs typeface="+mn-cs"/>
              </a:endParaRPr>
            </a:p>
            <a:p>
              <a:pPr marL="0" marR="0" lvl="0" indent="0" algn="ctr" defTabSz="457200" eaLnBrk="1" fontAlgn="base" latinLnBrk="0" hangingPunct="1">
                <a:lnSpc>
                  <a:spcPct val="90000"/>
                </a:lnSpc>
                <a:spcBef>
                  <a:spcPts val="450"/>
                </a:spcBef>
                <a:spcAft>
                  <a:spcPct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Calibri"/>
                  <a:ea typeface="+mn-ea"/>
                  <a:cs typeface="+mn-cs"/>
                </a:rPr>
                <a:t>runtime</a:t>
              </a: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16437176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fade">
                                      <p:cBhvr>
                                        <p:cTn id="7" dur="500"/>
                                        <p:tgtEl>
                                          <p:spTgt spid="7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0"/>
                                        </p:tgtEl>
                                        <p:attrNameLst>
                                          <p:attrName>style.visibility</p:attrName>
                                        </p:attrNameLst>
                                      </p:cBhvr>
                                      <p:to>
                                        <p:strVal val="visible"/>
                                      </p:to>
                                    </p:set>
                                    <p:animEffect transition="in" filter="fade">
                                      <p:cBhvr>
                                        <p:cTn id="12" dur="500"/>
                                        <p:tgtEl>
                                          <p:spTgt spid="7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3"/>
                                        </p:tgtEl>
                                        <p:attrNameLst>
                                          <p:attrName>style.visibility</p:attrName>
                                        </p:attrNameLst>
                                      </p:cBhvr>
                                      <p:to>
                                        <p:strVal val="visible"/>
                                      </p:to>
                                    </p:set>
                                    <p:animEffect transition="in" filter="fade">
                                      <p:cBhvr>
                                        <p:cTn id="17"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Universal Windows Platform</a:t>
            </a:r>
            <a:br>
              <a:rPr lang="en-GB" dirty="0"/>
            </a:br>
            <a:endParaRPr lang="en-GB" dirty="0"/>
          </a:p>
        </p:txBody>
      </p:sp>
      <p:sp>
        <p:nvSpPr>
          <p:cNvPr id="3" name="Text Placeholder 2"/>
          <p:cNvSpPr>
            <a:spLocks noGrp="1"/>
          </p:cNvSpPr>
          <p:nvPr>
            <p:ph type="body" sz="quarter" idx="10"/>
          </p:nvPr>
        </p:nvSpPr>
        <p:spPr/>
        <p:txBody>
          <a:bodyPr/>
          <a:lstStyle/>
          <a:p>
            <a:r>
              <a:rPr lang="en-GB" dirty="0"/>
              <a:t>A single API surface</a:t>
            </a:r>
          </a:p>
          <a:p>
            <a:r>
              <a:rPr lang="en-GB" dirty="0"/>
              <a:t>A guaranteed API surface</a:t>
            </a:r>
          </a:p>
          <a:p>
            <a:r>
              <a:rPr lang="en-GB" dirty="0"/>
              <a:t>The same on all devices</a:t>
            </a:r>
          </a:p>
          <a:p>
            <a:endParaRPr lang="en-GB" dirty="0"/>
          </a:p>
        </p:txBody>
      </p:sp>
      <p:grpSp>
        <p:nvGrpSpPr>
          <p:cNvPr id="7" name="Group 6"/>
          <p:cNvGrpSpPr/>
          <p:nvPr/>
        </p:nvGrpSpPr>
        <p:grpSpPr>
          <a:xfrm>
            <a:off x="7013410" y="3541749"/>
            <a:ext cx="4574659" cy="2642492"/>
            <a:chOff x="5904690" y="3144065"/>
            <a:chExt cx="5885233" cy="3042726"/>
          </a:xfrm>
        </p:grpSpPr>
        <p:sp>
          <p:nvSpPr>
            <p:cNvPr id="11" name="Rectangle 10"/>
            <p:cNvSpPr/>
            <p:nvPr/>
          </p:nvSpPr>
          <p:spPr>
            <a:xfrm>
              <a:off x="7918315" y="5262664"/>
              <a:ext cx="1857983" cy="92412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033" tIns="109626" rIns="137033" bIns="109626" numCol="1" spcCol="0" rtlCol="0" fromWordArt="0" anchor="ctr" anchorCtr="0" forceAA="0" compatLnSpc="1">
              <a:prstTxWarp prst="textNoShape">
                <a:avLst/>
              </a:prstTxWarp>
              <a:noAutofit/>
            </a:bodyPr>
            <a:lstStyle/>
            <a:p>
              <a:pPr algn="ctr">
                <a:lnSpc>
                  <a:spcPct val="90000"/>
                </a:lnSpc>
                <a:spcBef>
                  <a:spcPts val="599"/>
                </a:spcBef>
              </a:pPr>
              <a:r>
                <a:rPr lang="en-US" sz="1998" dirty="0"/>
                <a:t>Phone</a:t>
              </a:r>
            </a:p>
            <a:p>
              <a:pPr algn="ctr">
                <a:lnSpc>
                  <a:spcPct val="90000"/>
                </a:lnSpc>
                <a:spcBef>
                  <a:spcPts val="599"/>
                </a:spcBef>
              </a:pPr>
              <a:r>
                <a:rPr lang="en-US" sz="1399" dirty="0"/>
                <a:t>Device</a:t>
              </a:r>
              <a:endParaRPr lang="en-US" sz="1998" dirty="0"/>
            </a:p>
          </p:txBody>
        </p:sp>
        <p:sp>
          <p:nvSpPr>
            <p:cNvPr id="12" name="Rectangle 11"/>
            <p:cNvSpPr/>
            <p:nvPr/>
          </p:nvSpPr>
          <p:spPr>
            <a:xfrm>
              <a:off x="9931940" y="5262663"/>
              <a:ext cx="1857983" cy="92412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033" tIns="109626" rIns="137033" bIns="109626" numCol="1" spcCol="0" rtlCol="0" fromWordArt="0" anchor="ctr" anchorCtr="0" forceAA="0" compatLnSpc="1">
              <a:prstTxWarp prst="textNoShape">
                <a:avLst/>
              </a:prstTxWarp>
              <a:noAutofit/>
            </a:bodyPr>
            <a:lstStyle/>
            <a:p>
              <a:pPr algn="ctr">
                <a:lnSpc>
                  <a:spcPct val="90000"/>
                </a:lnSpc>
                <a:spcBef>
                  <a:spcPts val="599"/>
                </a:spcBef>
              </a:pPr>
              <a:r>
                <a:rPr lang="en-US" sz="1998" dirty="0"/>
                <a:t>Xbox</a:t>
              </a:r>
            </a:p>
            <a:p>
              <a:pPr algn="ctr">
                <a:lnSpc>
                  <a:spcPct val="90000"/>
                </a:lnSpc>
                <a:spcBef>
                  <a:spcPts val="599"/>
                </a:spcBef>
              </a:pPr>
              <a:r>
                <a:rPr lang="en-US" sz="1399" dirty="0"/>
                <a:t>Device</a:t>
              </a:r>
              <a:endParaRPr lang="en-US" sz="1998" dirty="0"/>
            </a:p>
          </p:txBody>
        </p:sp>
        <p:sp>
          <p:nvSpPr>
            <p:cNvPr id="13" name="Rectangle 12"/>
            <p:cNvSpPr/>
            <p:nvPr/>
          </p:nvSpPr>
          <p:spPr>
            <a:xfrm>
              <a:off x="5904690" y="5262664"/>
              <a:ext cx="1857983" cy="92412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033" tIns="109626" rIns="137033" bIns="109626" numCol="1" spcCol="0" rtlCol="0" fromWordArt="0" anchor="ctr" anchorCtr="0" forceAA="0" compatLnSpc="1">
              <a:prstTxWarp prst="textNoShape">
                <a:avLst/>
              </a:prstTxWarp>
              <a:noAutofit/>
            </a:bodyPr>
            <a:lstStyle/>
            <a:p>
              <a:pPr algn="ctr">
                <a:lnSpc>
                  <a:spcPct val="90000"/>
                </a:lnSpc>
                <a:spcBef>
                  <a:spcPts val="599"/>
                </a:spcBef>
              </a:pPr>
              <a:r>
                <a:rPr lang="en-US" sz="1998" dirty="0"/>
                <a:t>Desktop</a:t>
              </a:r>
            </a:p>
            <a:p>
              <a:pPr algn="ctr">
                <a:lnSpc>
                  <a:spcPct val="90000"/>
                </a:lnSpc>
                <a:spcBef>
                  <a:spcPts val="599"/>
                </a:spcBef>
              </a:pPr>
              <a:r>
                <a:rPr lang="en-US" sz="1399" dirty="0"/>
                <a:t>Device</a:t>
              </a:r>
              <a:endParaRPr lang="en-US" sz="1998" dirty="0"/>
            </a:p>
          </p:txBody>
        </p:sp>
        <p:sp>
          <p:nvSpPr>
            <p:cNvPr id="14" name="Rectangle 13"/>
            <p:cNvSpPr/>
            <p:nvPr/>
          </p:nvSpPr>
          <p:spPr>
            <a:xfrm>
              <a:off x="5904690" y="4202349"/>
              <a:ext cx="5885233" cy="924127"/>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033" tIns="109626" rIns="137033" bIns="109626" numCol="1" spcCol="0" rtlCol="0" fromWordArt="0" anchor="ctr" anchorCtr="0" forceAA="0" compatLnSpc="1">
              <a:prstTxWarp prst="textNoShape">
                <a:avLst/>
              </a:prstTxWarp>
              <a:noAutofit/>
            </a:bodyPr>
            <a:lstStyle/>
            <a:p>
              <a:pPr algn="ctr">
                <a:lnSpc>
                  <a:spcPct val="90000"/>
                </a:lnSpc>
                <a:spcBef>
                  <a:spcPts val="599"/>
                </a:spcBef>
              </a:pPr>
              <a:r>
                <a:rPr lang="en-US" sz="1998" dirty="0"/>
                <a:t>Windows Core</a:t>
              </a:r>
            </a:p>
          </p:txBody>
        </p:sp>
        <p:sp>
          <p:nvSpPr>
            <p:cNvPr id="15" name="Snip Diagonal Corner Rectangle 14"/>
            <p:cNvSpPr/>
            <p:nvPr/>
          </p:nvSpPr>
          <p:spPr>
            <a:xfrm>
              <a:off x="5904690" y="3144065"/>
              <a:ext cx="5885233" cy="924127"/>
            </a:xfrm>
            <a:prstGeom prst="snip2Diag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033" tIns="109626" rIns="137033" bIns="109626" numCol="1" spcCol="0" rtlCol="0" fromWordArt="0" anchor="ctr" anchorCtr="0" forceAA="0" compatLnSpc="1">
              <a:prstTxWarp prst="textNoShape">
                <a:avLst/>
              </a:prstTxWarp>
              <a:noAutofit/>
            </a:bodyPr>
            <a:lstStyle/>
            <a:p>
              <a:pPr algn="ctr">
                <a:lnSpc>
                  <a:spcPct val="90000"/>
                </a:lnSpc>
                <a:spcBef>
                  <a:spcPts val="599"/>
                </a:spcBef>
              </a:pPr>
              <a:r>
                <a:rPr lang="en-US" sz="1998" dirty="0">
                  <a:solidFill>
                    <a:schemeClr val="bg1"/>
                  </a:solidFill>
                </a:rPr>
                <a:t>Universal Windows Platform</a:t>
              </a:r>
            </a:p>
          </p:txBody>
        </p:sp>
      </p:grpSp>
      <p:sp>
        <p:nvSpPr>
          <p:cNvPr id="16" name="Chevron 15"/>
          <p:cNvSpPr/>
          <p:nvPr/>
        </p:nvSpPr>
        <p:spPr>
          <a:xfrm>
            <a:off x="6096001" y="3516136"/>
            <a:ext cx="805543" cy="805543"/>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033" tIns="109626" rIns="137033" bIns="109626" numCol="1" spcCol="0" rtlCol="0" fromWordArt="0" anchor="t" anchorCtr="0" forceAA="0" compatLnSpc="1">
            <a:prstTxWarp prst="textNoShape">
              <a:avLst/>
            </a:prstTxWarp>
            <a:noAutofit/>
          </a:bodyPr>
          <a:lstStyle/>
          <a:p>
            <a:pPr algn="ctr">
              <a:lnSpc>
                <a:spcPct val="90000"/>
              </a:lnSpc>
              <a:spcBef>
                <a:spcPts val="599"/>
              </a:spcBef>
            </a:pPr>
            <a:endParaRPr lang="en-US" sz="1998" dirty="0" err="1">
              <a:solidFill>
                <a:schemeClr val="tx1"/>
              </a:solidFill>
            </a:endParaRPr>
          </a:p>
        </p:txBody>
      </p:sp>
      <p:pic>
        <p:nvPicPr>
          <p:cNvPr id="4" name="Picture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81025" y="3574723"/>
            <a:ext cx="5287551" cy="3388051"/>
          </a:xfrm>
          <a:prstGeom prst="rect">
            <a:avLst/>
          </a:prstGeom>
          <a:ln>
            <a:noFill/>
          </a:ln>
          <a:effectLst>
            <a:outerShdw blurRad="292100" dist="139700" dir="2700000" algn="tl" rotWithShape="0">
              <a:srgbClr val="333333">
                <a:alpha val="65000"/>
              </a:srgbClr>
            </a:outerShdw>
          </a:effectLst>
        </p:spPr>
      </p:pic>
      <p:pic>
        <p:nvPicPr>
          <p:cNvPr id="10" name="Picture 9"/>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566863" y="4801542"/>
            <a:ext cx="5070700" cy="276539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5663212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9241" y="289957"/>
            <a:ext cx="11728223" cy="899537"/>
          </a:xfrm>
        </p:spPr>
        <p:txBody>
          <a:bodyPr/>
          <a:lstStyle/>
          <a:p>
            <a:r>
              <a:rPr lang="en-US" dirty="0"/>
              <a:t>Universal Windows Platform</a:t>
            </a:r>
          </a:p>
        </p:txBody>
      </p:sp>
      <p:sp>
        <p:nvSpPr>
          <p:cNvPr id="2" name="Text Placeholder 1"/>
          <p:cNvSpPr>
            <a:spLocks noGrp="1"/>
          </p:cNvSpPr>
          <p:nvPr>
            <p:ph type="body" sz="quarter" idx="10"/>
          </p:nvPr>
        </p:nvSpPr>
        <p:spPr>
          <a:xfrm>
            <a:off x="5655541" y="2266660"/>
            <a:ext cx="6125571" cy="3286891"/>
          </a:xfrm>
        </p:spPr>
        <p:txBody>
          <a:bodyPr/>
          <a:lstStyle/>
          <a:p>
            <a:r>
              <a:rPr lang="en-US" sz="3137" dirty="0"/>
              <a:t>Unified Developer Platform</a:t>
            </a:r>
          </a:p>
          <a:p>
            <a:endParaRPr lang="en-US" sz="3137" dirty="0"/>
          </a:p>
          <a:p>
            <a:r>
              <a:rPr lang="en-US" sz="3137" dirty="0"/>
              <a:t>Single Application Package </a:t>
            </a:r>
          </a:p>
          <a:p>
            <a:endParaRPr lang="en-US" sz="3137" dirty="0"/>
          </a:p>
          <a:p>
            <a:r>
              <a:rPr lang="en-US" sz="3137" dirty="0"/>
              <a:t>Adaptive Code</a:t>
            </a:r>
          </a:p>
        </p:txBody>
      </p:sp>
      <p:grpSp>
        <p:nvGrpSpPr>
          <p:cNvPr id="40" name="UWP with Device Families"/>
          <p:cNvGrpSpPr/>
          <p:nvPr/>
        </p:nvGrpSpPr>
        <p:grpSpPr>
          <a:xfrm>
            <a:off x="343941" y="1337342"/>
            <a:ext cx="5535228" cy="4550789"/>
            <a:chOff x="3476817" y="1632154"/>
            <a:chExt cx="5646221" cy="4642042"/>
          </a:xfrm>
        </p:grpSpPr>
        <p:grpSp>
          <p:nvGrpSpPr>
            <p:cNvPr id="41" name="Group 40"/>
            <p:cNvGrpSpPr/>
            <p:nvPr/>
          </p:nvGrpSpPr>
          <p:grpSpPr>
            <a:xfrm>
              <a:off x="3476817" y="1632154"/>
              <a:ext cx="5646221" cy="4642042"/>
              <a:chOff x="3111336" y="1235347"/>
              <a:chExt cx="5646221" cy="4642042"/>
            </a:xfrm>
          </p:grpSpPr>
          <p:graphicFrame>
            <p:nvGraphicFramePr>
              <p:cNvPr id="45" name="Diagram 44"/>
              <p:cNvGraphicFramePr/>
              <p:nvPr>
                <p:extLst/>
              </p:nvPr>
            </p:nvGraphicFramePr>
            <p:xfrm>
              <a:off x="3111336" y="1235347"/>
              <a:ext cx="5646221" cy="46420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6" name="TextBox 27"/>
              <p:cNvSpPr txBox="1"/>
              <p:nvPr/>
            </p:nvSpPr>
            <p:spPr>
              <a:xfrm rot="1705757">
                <a:off x="5728465" y="2113184"/>
                <a:ext cx="1980245"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896386"/>
                <a:r>
                  <a:rPr lang="en-US" sz="1372" dirty="0">
                    <a:solidFill>
                      <a:srgbClr val="FFFFFF"/>
                    </a:solidFill>
                    <a:cs typeface="Segoe UI" panose="020B0502040204020203" pitchFamily="34" charset="0"/>
                  </a:rPr>
                  <a:t>Desktop</a:t>
                </a:r>
              </a:p>
            </p:txBody>
          </p:sp>
          <p:sp>
            <p:nvSpPr>
              <p:cNvPr id="47" name="TextBox 28"/>
              <p:cNvSpPr txBox="1"/>
              <p:nvPr/>
            </p:nvSpPr>
            <p:spPr>
              <a:xfrm rot="19603187">
                <a:off x="4229284" y="2146347"/>
                <a:ext cx="1621508"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896386"/>
                <a:r>
                  <a:rPr lang="en-US" sz="1372" dirty="0">
                    <a:solidFill>
                      <a:srgbClr val="FFFFFF"/>
                    </a:solidFill>
                    <a:cs typeface="Segoe UI" panose="020B0502040204020203" pitchFamily="34" charset="0"/>
                  </a:rPr>
                  <a:t>Mobile</a:t>
                </a:r>
              </a:p>
            </p:txBody>
          </p:sp>
          <p:sp>
            <p:nvSpPr>
              <p:cNvPr id="48" name="TextBox 29"/>
              <p:cNvSpPr txBox="1"/>
              <p:nvPr/>
            </p:nvSpPr>
            <p:spPr>
              <a:xfrm>
                <a:off x="7103658" y="3551923"/>
                <a:ext cx="930032"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896386"/>
                <a:r>
                  <a:rPr lang="en-US" sz="1372" dirty="0">
                    <a:solidFill>
                      <a:srgbClr val="FFFFFF"/>
                    </a:solidFill>
                    <a:cs typeface="Segoe UI" panose="020B0502040204020203" pitchFamily="34" charset="0"/>
                  </a:rPr>
                  <a:t>Xbox</a:t>
                </a:r>
              </a:p>
            </p:txBody>
          </p:sp>
          <p:sp>
            <p:nvSpPr>
              <p:cNvPr id="49" name="TextBox 30"/>
              <p:cNvSpPr txBox="1"/>
              <p:nvPr/>
            </p:nvSpPr>
            <p:spPr>
              <a:xfrm>
                <a:off x="3791115" y="3555492"/>
                <a:ext cx="930032"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896386"/>
                <a:r>
                  <a:rPr lang="en-US" sz="1372" dirty="0">
                    <a:solidFill>
                      <a:srgbClr val="FFFFFF"/>
                    </a:solidFill>
                    <a:cs typeface="Segoe UI" panose="020B0502040204020203" pitchFamily="34" charset="0"/>
                  </a:rPr>
                  <a:t>IoT</a:t>
                </a:r>
              </a:p>
            </p:txBody>
          </p:sp>
          <p:sp>
            <p:nvSpPr>
              <p:cNvPr id="50" name="TextBox 31"/>
              <p:cNvSpPr txBox="1"/>
              <p:nvPr/>
            </p:nvSpPr>
            <p:spPr>
              <a:xfrm rot="1818755">
                <a:off x="4115526" y="4883253"/>
                <a:ext cx="1951439"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896386"/>
                <a:r>
                  <a:rPr lang="en-US" sz="1372" dirty="0">
                    <a:solidFill>
                      <a:srgbClr val="FFFFFF"/>
                    </a:solidFill>
                    <a:cs typeface="Segoe UI" panose="020B0502040204020203" pitchFamily="34" charset="0"/>
                  </a:rPr>
                  <a:t>Holographic</a:t>
                </a:r>
              </a:p>
            </p:txBody>
          </p:sp>
          <p:sp>
            <p:nvSpPr>
              <p:cNvPr id="51" name="TextBox 32"/>
              <p:cNvSpPr txBox="1"/>
              <p:nvPr/>
            </p:nvSpPr>
            <p:spPr>
              <a:xfrm rot="19849316">
                <a:off x="5864330" y="4927222"/>
                <a:ext cx="1677461"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896386"/>
                <a:r>
                  <a:rPr lang="en-US" sz="1372" dirty="0">
                    <a:solidFill>
                      <a:srgbClr val="FFFFFF"/>
                    </a:solidFill>
                    <a:cs typeface="Segoe UI" panose="020B0502040204020203" pitchFamily="34" charset="0"/>
                  </a:rPr>
                  <a:t>Surface Hub</a:t>
                </a:r>
              </a:p>
            </p:txBody>
          </p:sp>
        </p:grpSp>
        <p:grpSp>
          <p:nvGrpSpPr>
            <p:cNvPr id="42" name="Group 41"/>
            <p:cNvGrpSpPr/>
            <p:nvPr/>
          </p:nvGrpSpPr>
          <p:grpSpPr>
            <a:xfrm>
              <a:off x="4913729" y="2712495"/>
              <a:ext cx="2743200" cy="2743200"/>
              <a:chOff x="4548248" y="2315688"/>
              <a:chExt cx="2743200" cy="2743200"/>
            </a:xfrm>
          </p:grpSpPr>
          <p:sp>
            <p:nvSpPr>
              <p:cNvPr id="43" name="Oval 42"/>
              <p:cNvSpPr/>
              <p:nvPr/>
            </p:nvSpPr>
            <p:spPr>
              <a:xfrm>
                <a:off x="4548248" y="2315688"/>
                <a:ext cx="2743200" cy="2743200"/>
              </a:xfrm>
              <a:prstGeom prst="ellipse">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896386">
                  <a:lnSpc>
                    <a:spcPct val="90000"/>
                  </a:lnSpc>
                  <a:spcBef>
                    <a:spcPts val="588"/>
                  </a:spcBef>
                </a:pPr>
                <a:endParaRPr lang="en-US" sz="1961" kern="0" dirty="0">
                  <a:ln w="38100">
                    <a:noFill/>
                  </a:ln>
                  <a:solidFill>
                    <a:srgbClr val="FFFFFF"/>
                  </a:solidFill>
                </a:endParaRPr>
              </a:p>
            </p:txBody>
          </p:sp>
          <p:sp>
            <p:nvSpPr>
              <p:cNvPr id="44" name="TextBox 43"/>
              <p:cNvSpPr txBox="1"/>
              <p:nvPr/>
            </p:nvSpPr>
            <p:spPr>
              <a:xfrm>
                <a:off x="4548248" y="3060379"/>
                <a:ext cx="2743200" cy="1283428"/>
              </a:xfrm>
              <a:prstGeom prst="rect">
                <a:avLst/>
              </a:prstGeom>
              <a:noFill/>
            </p:spPr>
            <p:txBody>
              <a:bodyPr wrap="square" lIns="134464" tIns="107571" rIns="134464" bIns="107571" rtlCol="0" anchor="ctr">
                <a:spAutoFit/>
              </a:bodyPr>
              <a:lstStyle/>
              <a:p>
                <a:pPr algn="ctr" defTabSz="896386">
                  <a:lnSpc>
                    <a:spcPct val="90000"/>
                  </a:lnSpc>
                  <a:spcBef>
                    <a:spcPts val="588"/>
                  </a:spcBef>
                  <a:spcAft>
                    <a:spcPts val="1176"/>
                  </a:spcAft>
                </a:pPr>
                <a:r>
                  <a:rPr lang="en-US" sz="1961" kern="0" dirty="0">
                    <a:solidFill>
                      <a:srgbClr val="FFFFFF"/>
                    </a:solidFill>
                    <a:latin typeface="Segoe Pro Semibold" panose="020B0702040504020203" pitchFamily="34" charset="0"/>
                  </a:rPr>
                  <a:t>Universal </a:t>
                </a:r>
                <a:br>
                  <a:rPr lang="en-US" sz="1961" kern="0" dirty="0">
                    <a:solidFill>
                      <a:srgbClr val="FFFFFF"/>
                    </a:solidFill>
                    <a:latin typeface="Segoe Pro Semibold" panose="020B0702040504020203" pitchFamily="34" charset="0"/>
                  </a:rPr>
                </a:br>
                <a:r>
                  <a:rPr lang="en-US" sz="1961" kern="0" dirty="0">
                    <a:solidFill>
                      <a:srgbClr val="FFFFFF"/>
                    </a:solidFill>
                    <a:latin typeface="Segoe Pro Semibold" panose="020B0702040504020203" pitchFamily="34" charset="0"/>
                  </a:rPr>
                  <a:t>Windows Platform</a:t>
                </a:r>
              </a:p>
              <a:p>
                <a:pPr algn="ctr" defTabSz="896386">
                  <a:lnSpc>
                    <a:spcPct val="90000"/>
                  </a:lnSpc>
                  <a:spcBef>
                    <a:spcPts val="588"/>
                  </a:spcBef>
                  <a:spcAft>
                    <a:spcPts val="1176"/>
                  </a:spcAft>
                </a:pPr>
                <a:r>
                  <a:rPr lang="en-US" sz="1961" kern="0" dirty="0">
                    <a:solidFill>
                      <a:srgbClr val="FFFFFF"/>
                    </a:solidFill>
                    <a:latin typeface="Segoe UI Light"/>
                  </a:rPr>
                  <a:t>Core APIs</a:t>
                </a:r>
              </a:p>
            </p:txBody>
          </p:sp>
        </p:grpSp>
      </p:grpSp>
    </p:spTree>
    <p:extLst>
      <p:ext uri="{BB962C8B-B14F-4D97-AF65-F5344CB8AC3E}">
        <p14:creationId xmlns:p14="http://schemas.microsoft.com/office/powerpoint/2010/main" val="1598708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heel(1)">
                                      <p:cBhvr>
                                        <p:cTn id="7" dur="2000"/>
                                        <p:tgtEl>
                                          <p:spTgt spid="40"/>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animEffect transition="in" filter="wipe(left)">
                                      <p:cBhvr>
                                        <p:cTn id="11" dur="500"/>
                                        <p:tgtEl>
                                          <p:spTgt spid="2">
                                            <p:txEl>
                                              <p:pRg st="0" end="0"/>
                                            </p:txEl>
                                          </p:spTgt>
                                        </p:tgtEl>
                                      </p:cBhvr>
                                    </p:animEffect>
                                  </p:childTnLst>
                                </p:cTn>
                              </p:par>
                            </p:childTnLst>
                          </p:cTn>
                        </p:par>
                        <p:par>
                          <p:cTn id="12" fill="hold">
                            <p:stCondLst>
                              <p:cond delay="2500"/>
                            </p:stCondLst>
                            <p:childTnLst>
                              <p:par>
                                <p:cTn id="13" presetID="22" presetClass="entr" presetSubtype="8"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wipe(left)">
                                      <p:cBhvr>
                                        <p:cTn id="15" dur="500"/>
                                        <p:tgtEl>
                                          <p:spTgt spid="2">
                                            <p:txEl>
                                              <p:pRg st="2" end="2"/>
                                            </p:txEl>
                                          </p:spTgt>
                                        </p:tgtEl>
                                      </p:cBhvr>
                                    </p:animEffect>
                                  </p:childTnLst>
                                </p:cTn>
                              </p:par>
                            </p:childTnLst>
                          </p:cTn>
                        </p:par>
                        <p:par>
                          <p:cTn id="16" fill="hold">
                            <p:stCondLst>
                              <p:cond delay="3000"/>
                            </p:stCondLst>
                            <p:childTnLst>
                              <p:par>
                                <p:cTn id="17" presetID="22" presetClass="entr" presetSubtype="8" fill="hold" grpId="0" nodeType="after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wipe(left)">
                                      <p:cBhvr>
                                        <p:cTn id="19"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GB" dirty="0"/>
              <a:t>A whole lot of APIs…</a:t>
            </a:r>
          </a:p>
        </p:txBody>
      </p:sp>
      <p:sp>
        <p:nvSpPr>
          <p:cNvPr id="7" name="Slide Number Placeholder 6"/>
          <p:cNvSpPr>
            <a:spLocks noGrp="1"/>
          </p:cNvSpPr>
          <p:nvPr>
            <p:ph type="sldNum" sz="quarter" idx="4294967295"/>
          </p:nvPr>
        </p:nvSpPr>
        <p:spPr/>
        <p:txBody>
          <a:bodyPr/>
          <a:lstStyle/>
          <a:p>
            <a:r>
              <a:rPr lang="en-US" dirty="0"/>
              <a:t> </a:t>
            </a:r>
          </a:p>
        </p:txBody>
      </p:sp>
      <p:sp>
        <p:nvSpPr>
          <p:cNvPr id="10" name="Rectangle 9"/>
          <p:cNvSpPr/>
          <p:nvPr/>
        </p:nvSpPr>
        <p:spPr bwMode="auto">
          <a:xfrm>
            <a:off x="730973" y="1189494"/>
            <a:ext cx="1907813" cy="971127"/>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GB" sz="1961" dirty="0">
                <a:gradFill>
                  <a:gsLst>
                    <a:gs pos="0">
                      <a:srgbClr val="FFFFFF"/>
                    </a:gs>
                    <a:gs pos="100000">
                      <a:srgbClr val="FFFFFF"/>
                    </a:gs>
                  </a:gsLst>
                  <a:lin ang="5400000" scaled="0"/>
                </a:gradFill>
                <a:ea typeface="Segoe UI" pitchFamily="34" charset="0"/>
                <a:cs typeface="Segoe UI" pitchFamily="34" charset="0"/>
              </a:rPr>
              <a:t>Storage</a:t>
            </a:r>
          </a:p>
        </p:txBody>
      </p:sp>
      <p:sp>
        <p:nvSpPr>
          <p:cNvPr id="11" name="Rectangle 10"/>
          <p:cNvSpPr/>
          <p:nvPr/>
        </p:nvSpPr>
        <p:spPr bwMode="auto">
          <a:xfrm>
            <a:off x="2954899" y="1189494"/>
            <a:ext cx="1907813" cy="97112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GB" sz="1765" dirty="0">
                <a:gradFill>
                  <a:gsLst>
                    <a:gs pos="0">
                      <a:srgbClr val="FFFFFF"/>
                    </a:gs>
                    <a:gs pos="100000">
                      <a:srgbClr val="FFFFFF"/>
                    </a:gs>
                  </a:gsLst>
                  <a:lin ang="5400000" scaled="0"/>
                </a:gradFill>
                <a:ea typeface="Segoe UI" pitchFamily="34" charset="0"/>
                <a:cs typeface="Segoe UI" pitchFamily="34" charset="0"/>
              </a:rPr>
              <a:t>DirectX 12</a:t>
            </a:r>
          </a:p>
        </p:txBody>
      </p:sp>
      <p:sp>
        <p:nvSpPr>
          <p:cNvPr id="12" name="Rectangle 11"/>
          <p:cNvSpPr/>
          <p:nvPr/>
        </p:nvSpPr>
        <p:spPr bwMode="auto">
          <a:xfrm>
            <a:off x="5178826" y="1189494"/>
            <a:ext cx="1907813" cy="97112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GB" sz="1765" dirty="0">
                <a:gradFill>
                  <a:gsLst>
                    <a:gs pos="0">
                      <a:srgbClr val="FFFFFF"/>
                    </a:gs>
                    <a:gs pos="100000">
                      <a:srgbClr val="FFFFFF"/>
                    </a:gs>
                  </a:gsLst>
                  <a:lin ang="5400000" scaled="0"/>
                </a:gradFill>
                <a:ea typeface="Segoe UI" pitchFamily="34" charset="0"/>
                <a:cs typeface="Segoe UI" pitchFamily="34" charset="0"/>
              </a:rPr>
              <a:t>Speech and Cortana</a:t>
            </a:r>
          </a:p>
        </p:txBody>
      </p:sp>
      <p:sp>
        <p:nvSpPr>
          <p:cNvPr id="13" name="Rectangle 12"/>
          <p:cNvSpPr/>
          <p:nvPr/>
        </p:nvSpPr>
        <p:spPr bwMode="auto">
          <a:xfrm>
            <a:off x="7402753" y="1189494"/>
            <a:ext cx="1907813" cy="971127"/>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GB" sz="1765" dirty="0">
                <a:gradFill>
                  <a:gsLst>
                    <a:gs pos="0">
                      <a:srgbClr val="FFFFFF"/>
                    </a:gs>
                    <a:gs pos="100000">
                      <a:srgbClr val="FFFFFF"/>
                    </a:gs>
                  </a:gsLst>
                  <a:lin ang="5400000" scaled="0"/>
                </a:gradFill>
                <a:ea typeface="Segoe UI" pitchFamily="34" charset="0"/>
                <a:cs typeface="Segoe UI" pitchFamily="34" charset="0"/>
              </a:rPr>
              <a:t>Networking</a:t>
            </a:r>
          </a:p>
        </p:txBody>
      </p:sp>
      <p:sp>
        <p:nvSpPr>
          <p:cNvPr id="14" name="Rectangle 13"/>
          <p:cNvSpPr/>
          <p:nvPr/>
        </p:nvSpPr>
        <p:spPr bwMode="auto">
          <a:xfrm>
            <a:off x="9626679" y="1189494"/>
            <a:ext cx="1907813" cy="971127"/>
          </a:xfrm>
          <a:prstGeom prst="rect">
            <a:avLst/>
          </a:prstGeom>
          <a:solidFill>
            <a:schemeClr val="accent3">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GB" sz="1765" dirty="0">
                <a:gradFill>
                  <a:gsLst>
                    <a:gs pos="0">
                      <a:srgbClr val="FFFFFF"/>
                    </a:gs>
                    <a:gs pos="100000">
                      <a:srgbClr val="FFFFFF"/>
                    </a:gs>
                  </a:gsLst>
                  <a:lin ang="5400000" scaled="0"/>
                </a:gradFill>
                <a:ea typeface="Segoe UI" pitchFamily="34" charset="0"/>
                <a:cs typeface="Segoe UI" pitchFamily="34" charset="0"/>
              </a:rPr>
              <a:t>NFC and Bluetooth</a:t>
            </a:r>
          </a:p>
        </p:txBody>
      </p:sp>
      <p:sp>
        <p:nvSpPr>
          <p:cNvPr id="15" name="Rectangle 14"/>
          <p:cNvSpPr/>
          <p:nvPr/>
        </p:nvSpPr>
        <p:spPr bwMode="auto">
          <a:xfrm>
            <a:off x="744071" y="2530751"/>
            <a:ext cx="1907813" cy="97112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GB" sz="1961" dirty="0">
                <a:gradFill>
                  <a:gsLst>
                    <a:gs pos="0">
                      <a:srgbClr val="FFFFFF"/>
                    </a:gs>
                    <a:gs pos="100000">
                      <a:srgbClr val="FFFFFF"/>
                    </a:gs>
                  </a:gsLst>
                  <a:lin ang="5400000" scaled="0"/>
                </a:gradFill>
                <a:ea typeface="Segoe UI" pitchFamily="34" charset="0"/>
                <a:cs typeface="Segoe UI" pitchFamily="34" charset="0"/>
              </a:rPr>
              <a:t>Holographic</a:t>
            </a:r>
          </a:p>
        </p:txBody>
      </p:sp>
      <p:sp>
        <p:nvSpPr>
          <p:cNvPr id="16" name="Rectangle 15"/>
          <p:cNvSpPr/>
          <p:nvPr/>
        </p:nvSpPr>
        <p:spPr bwMode="auto">
          <a:xfrm>
            <a:off x="2954899" y="2530751"/>
            <a:ext cx="1907813" cy="971127"/>
          </a:xfrm>
          <a:prstGeom prst="rect">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GB" sz="1765" dirty="0">
                <a:gradFill>
                  <a:gsLst>
                    <a:gs pos="0">
                      <a:srgbClr val="FFFFFF"/>
                    </a:gs>
                    <a:gs pos="100000">
                      <a:srgbClr val="FFFFFF"/>
                    </a:gs>
                  </a:gsLst>
                  <a:lin ang="5400000" scaled="0"/>
                </a:gradFill>
                <a:ea typeface="Segoe UI" pitchFamily="34" charset="0"/>
                <a:cs typeface="Segoe UI" pitchFamily="34" charset="0"/>
              </a:rPr>
              <a:t>Audio and Video</a:t>
            </a:r>
          </a:p>
        </p:txBody>
      </p:sp>
      <p:sp>
        <p:nvSpPr>
          <p:cNvPr id="17" name="Rectangle 16"/>
          <p:cNvSpPr/>
          <p:nvPr/>
        </p:nvSpPr>
        <p:spPr bwMode="auto">
          <a:xfrm>
            <a:off x="5206127" y="2530751"/>
            <a:ext cx="1907813" cy="971127"/>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GB" sz="1765" dirty="0">
                <a:gradFill>
                  <a:gsLst>
                    <a:gs pos="0">
                      <a:srgbClr val="FFFFFF"/>
                    </a:gs>
                    <a:gs pos="100000">
                      <a:srgbClr val="FFFFFF"/>
                    </a:gs>
                  </a:gsLst>
                  <a:lin ang="5400000" scaled="0"/>
                </a:gradFill>
                <a:ea typeface="Segoe UI" pitchFamily="34" charset="0"/>
                <a:cs typeface="Segoe UI" pitchFamily="34" charset="0"/>
              </a:rPr>
              <a:t>Appointments/Calendar</a:t>
            </a:r>
          </a:p>
        </p:txBody>
      </p:sp>
      <p:sp>
        <p:nvSpPr>
          <p:cNvPr id="18" name="Rectangle 17"/>
          <p:cNvSpPr/>
          <p:nvPr/>
        </p:nvSpPr>
        <p:spPr bwMode="auto">
          <a:xfrm>
            <a:off x="7402753" y="2502770"/>
            <a:ext cx="1907813" cy="97112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GB" sz="1765" dirty="0">
                <a:gradFill>
                  <a:gsLst>
                    <a:gs pos="0">
                      <a:srgbClr val="FFFFFF"/>
                    </a:gs>
                    <a:gs pos="100000">
                      <a:srgbClr val="FFFFFF"/>
                    </a:gs>
                  </a:gsLst>
                  <a:lin ang="5400000" scaled="0"/>
                </a:gradFill>
                <a:ea typeface="Segoe UI" pitchFamily="34" charset="0"/>
                <a:cs typeface="Segoe UI" pitchFamily="34" charset="0"/>
              </a:rPr>
              <a:t>Authentication Broker</a:t>
            </a:r>
          </a:p>
        </p:txBody>
      </p:sp>
      <p:sp>
        <p:nvSpPr>
          <p:cNvPr id="19" name="Rectangle 18"/>
          <p:cNvSpPr/>
          <p:nvPr/>
        </p:nvSpPr>
        <p:spPr bwMode="auto">
          <a:xfrm>
            <a:off x="9657802" y="2502770"/>
            <a:ext cx="1907813" cy="971127"/>
          </a:xfrm>
          <a:prstGeom prst="rect">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GB" sz="1765" dirty="0">
                <a:gradFill>
                  <a:gsLst>
                    <a:gs pos="0">
                      <a:srgbClr val="FFFFFF"/>
                    </a:gs>
                    <a:gs pos="100000">
                      <a:srgbClr val="FFFFFF"/>
                    </a:gs>
                  </a:gsLst>
                  <a:lin ang="5400000" scaled="0"/>
                </a:gradFill>
                <a:ea typeface="Segoe UI" pitchFamily="34" charset="0"/>
                <a:cs typeface="Segoe UI" pitchFamily="34" charset="0"/>
              </a:rPr>
              <a:t>Background Transfer</a:t>
            </a:r>
          </a:p>
        </p:txBody>
      </p:sp>
      <p:sp>
        <p:nvSpPr>
          <p:cNvPr id="22" name="Rectangle 21"/>
          <p:cNvSpPr/>
          <p:nvPr/>
        </p:nvSpPr>
        <p:spPr bwMode="auto">
          <a:xfrm>
            <a:off x="2977640" y="3872008"/>
            <a:ext cx="1907813" cy="971127"/>
          </a:xfrm>
          <a:prstGeom prst="rect">
            <a:avLst/>
          </a:prstGeom>
          <a:solidFill>
            <a:srgbClr val="F1900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GB" sz="1765" dirty="0">
                <a:gradFill>
                  <a:gsLst>
                    <a:gs pos="0">
                      <a:srgbClr val="FFFFFF"/>
                    </a:gs>
                    <a:gs pos="100000">
                      <a:srgbClr val="FFFFFF"/>
                    </a:gs>
                  </a:gsLst>
                  <a:lin ang="5400000" scaled="0"/>
                </a:gradFill>
                <a:ea typeface="Segoe UI" pitchFamily="34" charset="0"/>
                <a:cs typeface="Segoe UI" pitchFamily="34" charset="0"/>
              </a:rPr>
              <a:t>Sensors: Accelerometer, light, magnet …</a:t>
            </a:r>
          </a:p>
        </p:txBody>
      </p:sp>
      <p:sp>
        <p:nvSpPr>
          <p:cNvPr id="23" name="Rectangle 22"/>
          <p:cNvSpPr/>
          <p:nvPr/>
        </p:nvSpPr>
        <p:spPr bwMode="auto">
          <a:xfrm>
            <a:off x="5206227" y="3872008"/>
            <a:ext cx="1907813" cy="97112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GB" sz="1765" dirty="0">
                <a:gradFill>
                  <a:gsLst>
                    <a:gs pos="0">
                      <a:srgbClr val="FFFFFF"/>
                    </a:gs>
                    <a:gs pos="100000">
                      <a:srgbClr val="FFFFFF"/>
                    </a:gs>
                  </a:gsLst>
                  <a:lin ang="5400000" scaled="0"/>
                </a:gradFill>
                <a:ea typeface="Segoe UI" pitchFamily="34" charset="0"/>
                <a:cs typeface="Segoe UI" pitchFamily="34" charset="0"/>
              </a:rPr>
              <a:t>Tiles and Notifications</a:t>
            </a:r>
          </a:p>
        </p:txBody>
      </p:sp>
      <p:sp>
        <p:nvSpPr>
          <p:cNvPr id="24" name="Rectangle 23"/>
          <p:cNvSpPr/>
          <p:nvPr/>
        </p:nvSpPr>
        <p:spPr bwMode="auto">
          <a:xfrm>
            <a:off x="7434815" y="3872008"/>
            <a:ext cx="1907813" cy="97112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GB" sz="1765" dirty="0">
                <a:gradFill>
                  <a:gsLst>
                    <a:gs pos="0">
                      <a:srgbClr val="FFFFFF"/>
                    </a:gs>
                    <a:gs pos="100000">
                      <a:srgbClr val="FFFFFF"/>
                    </a:gs>
                  </a:gsLst>
                  <a:lin ang="5400000" scaled="0"/>
                </a:gradFill>
                <a:ea typeface="Segoe UI" pitchFamily="34" charset="0"/>
                <a:cs typeface="Segoe UI" pitchFamily="34" charset="0"/>
              </a:rPr>
              <a:t>App to App and App Services</a:t>
            </a:r>
          </a:p>
        </p:txBody>
      </p:sp>
      <p:sp>
        <p:nvSpPr>
          <p:cNvPr id="25" name="Rectangle 24"/>
          <p:cNvSpPr/>
          <p:nvPr/>
        </p:nvSpPr>
        <p:spPr bwMode="auto">
          <a:xfrm>
            <a:off x="9657802" y="3872008"/>
            <a:ext cx="1907813" cy="971127"/>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GB" sz="1765" dirty="0">
                <a:gradFill>
                  <a:gsLst>
                    <a:gs pos="0">
                      <a:srgbClr val="FFFFFF"/>
                    </a:gs>
                    <a:gs pos="100000">
                      <a:srgbClr val="FFFFFF"/>
                    </a:gs>
                  </a:gsLst>
                  <a:lin ang="5400000" scaled="0"/>
                </a:gradFill>
                <a:ea typeface="Segoe UI" pitchFamily="34" charset="0"/>
                <a:cs typeface="Segoe UI" pitchFamily="34" charset="0"/>
              </a:rPr>
              <a:t>Inking</a:t>
            </a:r>
          </a:p>
        </p:txBody>
      </p:sp>
      <p:sp>
        <p:nvSpPr>
          <p:cNvPr id="26" name="Rectangle 25"/>
          <p:cNvSpPr/>
          <p:nvPr/>
        </p:nvSpPr>
        <p:spPr bwMode="auto">
          <a:xfrm>
            <a:off x="744071" y="3872008"/>
            <a:ext cx="1907813" cy="971127"/>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GB" sz="1765" dirty="0">
                <a:gradFill>
                  <a:gsLst>
                    <a:gs pos="0">
                      <a:srgbClr val="FFFFFF"/>
                    </a:gs>
                    <a:gs pos="100000">
                      <a:srgbClr val="FFFFFF"/>
                    </a:gs>
                  </a:gsLst>
                  <a:lin ang="5400000" scaled="0"/>
                </a:gradFill>
                <a:ea typeface="Segoe UI" pitchFamily="34" charset="0"/>
                <a:cs typeface="Segoe UI" pitchFamily="34" charset="0"/>
              </a:rPr>
              <a:t>Maps and Location</a:t>
            </a:r>
          </a:p>
        </p:txBody>
      </p:sp>
      <p:sp>
        <p:nvSpPr>
          <p:cNvPr id="27" name="Rectangle 26"/>
          <p:cNvSpPr/>
          <p:nvPr/>
        </p:nvSpPr>
        <p:spPr bwMode="auto">
          <a:xfrm>
            <a:off x="730972" y="5213265"/>
            <a:ext cx="1907813" cy="971127"/>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GB" sz="1765" dirty="0">
                <a:gradFill>
                  <a:gsLst>
                    <a:gs pos="0">
                      <a:srgbClr val="FFFFFF"/>
                    </a:gs>
                    <a:gs pos="100000">
                      <a:srgbClr val="FFFFFF"/>
                    </a:gs>
                  </a:gsLst>
                  <a:lin ang="5400000" scaled="0"/>
                </a:gradFill>
                <a:ea typeface="Segoe UI" pitchFamily="34" charset="0"/>
                <a:cs typeface="Segoe UI" pitchFamily="34" charset="0"/>
              </a:rPr>
              <a:t>XAML</a:t>
            </a:r>
          </a:p>
        </p:txBody>
      </p:sp>
      <p:sp>
        <p:nvSpPr>
          <p:cNvPr id="28" name="Rectangle 27"/>
          <p:cNvSpPr/>
          <p:nvPr/>
        </p:nvSpPr>
        <p:spPr bwMode="auto">
          <a:xfrm>
            <a:off x="2977640" y="5213265"/>
            <a:ext cx="1907813" cy="97112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GB" sz="1765" dirty="0">
                <a:gradFill>
                  <a:gsLst>
                    <a:gs pos="0">
                      <a:srgbClr val="FFFFFF"/>
                    </a:gs>
                    <a:gs pos="100000">
                      <a:srgbClr val="FFFFFF"/>
                    </a:gs>
                  </a:gsLst>
                  <a:lin ang="5400000" scaled="0"/>
                </a:gradFill>
                <a:ea typeface="Segoe UI" pitchFamily="34" charset="0"/>
                <a:cs typeface="Segoe UI" pitchFamily="34" charset="0"/>
              </a:rPr>
              <a:t>Background Tasks</a:t>
            </a:r>
          </a:p>
        </p:txBody>
      </p:sp>
      <p:sp>
        <p:nvSpPr>
          <p:cNvPr id="29" name="Rectangle 28"/>
          <p:cNvSpPr/>
          <p:nvPr/>
        </p:nvSpPr>
        <p:spPr bwMode="auto">
          <a:xfrm>
            <a:off x="5206127" y="5196111"/>
            <a:ext cx="1907813" cy="971127"/>
          </a:xfrm>
          <a:prstGeom prst="rect">
            <a:avLst/>
          </a:prstGeom>
          <a:solidFill>
            <a:schemeClr val="accent4">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GB" sz="1765" dirty="0">
                <a:gradFill>
                  <a:gsLst>
                    <a:gs pos="0">
                      <a:srgbClr val="FFFFFF"/>
                    </a:gs>
                    <a:gs pos="100000">
                      <a:srgbClr val="FFFFFF"/>
                    </a:gs>
                  </a:gsLst>
                  <a:lin ang="5400000" scaled="0"/>
                </a:gradFill>
                <a:ea typeface="Segoe UI" pitchFamily="34" charset="0"/>
                <a:cs typeface="Segoe UI" pitchFamily="34" charset="0"/>
              </a:rPr>
              <a:t>Data Roaming</a:t>
            </a:r>
          </a:p>
        </p:txBody>
      </p:sp>
      <p:sp>
        <p:nvSpPr>
          <p:cNvPr id="30" name="Rectangle 29"/>
          <p:cNvSpPr/>
          <p:nvPr/>
        </p:nvSpPr>
        <p:spPr bwMode="auto">
          <a:xfrm>
            <a:off x="7457246" y="5185284"/>
            <a:ext cx="1907813" cy="971127"/>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GB" sz="1765" dirty="0">
                <a:gradFill>
                  <a:gsLst>
                    <a:gs pos="0">
                      <a:srgbClr val="FFFFFF"/>
                    </a:gs>
                    <a:gs pos="100000">
                      <a:srgbClr val="FFFFFF"/>
                    </a:gs>
                  </a:gsLst>
                  <a:lin ang="5400000" scaled="0"/>
                </a:gradFill>
                <a:ea typeface="Segoe UI" pitchFamily="34" charset="0"/>
                <a:cs typeface="Segoe UI" pitchFamily="34" charset="0"/>
              </a:rPr>
              <a:t>Data.XML</a:t>
            </a:r>
          </a:p>
        </p:txBody>
      </p:sp>
      <p:sp>
        <p:nvSpPr>
          <p:cNvPr id="31" name="Rectangle 30"/>
          <p:cNvSpPr/>
          <p:nvPr/>
        </p:nvSpPr>
        <p:spPr bwMode="auto">
          <a:xfrm>
            <a:off x="9657802" y="5196111"/>
            <a:ext cx="1907813" cy="97112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GB" sz="1765" dirty="0">
                <a:gradFill>
                  <a:gsLst>
                    <a:gs pos="0">
                      <a:srgbClr val="FFFFFF"/>
                    </a:gs>
                    <a:gs pos="100000">
                      <a:srgbClr val="FFFFFF"/>
                    </a:gs>
                  </a:gsLst>
                  <a:lin ang="5400000" scaled="0"/>
                </a:gradFill>
                <a:ea typeface="Segoe UI" pitchFamily="34" charset="0"/>
                <a:cs typeface="Segoe UI" pitchFamily="34" charset="0"/>
              </a:rPr>
              <a:t>Media Casting</a:t>
            </a:r>
          </a:p>
        </p:txBody>
      </p:sp>
      <p:sp>
        <p:nvSpPr>
          <p:cNvPr id="2" name="TextBox 1"/>
          <p:cNvSpPr txBox="1"/>
          <p:nvPr/>
        </p:nvSpPr>
        <p:spPr>
          <a:xfrm>
            <a:off x="9500616" y="6247831"/>
            <a:ext cx="2560320" cy="544765"/>
          </a:xfrm>
          <a:prstGeom prst="rect">
            <a:avLst/>
          </a:prstGeom>
          <a:noFill/>
        </p:spPr>
        <p:txBody>
          <a:bodyPr wrap="square" lIns="182880" tIns="146304" rIns="182880" bIns="146304" rtlCol="0">
            <a:spAutoFit/>
          </a:bodyPr>
          <a:lstStyle/>
          <a:p>
            <a:pPr>
              <a:lnSpc>
                <a:spcPct val="90000"/>
              </a:lnSpc>
              <a:spcAft>
                <a:spcPts val="600"/>
              </a:spcAft>
            </a:pPr>
            <a:r>
              <a:rPr lang="en-GB" dirty="0">
                <a:gradFill>
                  <a:gsLst>
                    <a:gs pos="2917">
                      <a:schemeClr val="tx1"/>
                    </a:gs>
                    <a:gs pos="30000">
                      <a:schemeClr val="tx1"/>
                    </a:gs>
                  </a:gsLst>
                  <a:lin ang="5400000" scaled="0"/>
                </a:gradFill>
              </a:rPr>
              <a:t>Many, many more….</a:t>
            </a:r>
          </a:p>
        </p:txBody>
      </p:sp>
    </p:spTree>
    <p:extLst>
      <p:ext uri="{BB962C8B-B14F-4D97-AF65-F5344CB8AC3E}">
        <p14:creationId xmlns:p14="http://schemas.microsoft.com/office/powerpoint/2010/main" val="5368438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500" fill="hold"/>
                                        <p:tgtEl>
                                          <p:spTgt spid="13"/>
                                        </p:tgtEl>
                                        <p:attrNameLst>
                                          <p:attrName>ppt_x</p:attrName>
                                        </p:attrNameLst>
                                      </p:cBhvr>
                                      <p:tavLst>
                                        <p:tav tm="0">
                                          <p:val>
                                            <p:strVal val="#ppt_x"/>
                                          </p:val>
                                        </p:tav>
                                        <p:tav tm="100000">
                                          <p:val>
                                            <p:strVal val="#ppt_x"/>
                                          </p:val>
                                        </p:tav>
                                      </p:tavLst>
                                    </p:anim>
                                    <p:anim calcmode="lin" valueType="num">
                                      <p:cBhvr additive="base">
                                        <p:cTn id="23" dur="500" fill="hold"/>
                                        <p:tgtEl>
                                          <p:spTgt spid="13"/>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ppt_x"/>
                                          </p:val>
                                        </p:tav>
                                        <p:tav tm="100000">
                                          <p:val>
                                            <p:strVal val="#ppt_x"/>
                                          </p:val>
                                        </p:tav>
                                      </p:tavLst>
                                    </p:anim>
                                    <p:anim calcmode="lin" valueType="num">
                                      <p:cBhvr additive="base">
                                        <p:cTn id="28" dur="500" fill="hold"/>
                                        <p:tgtEl>
                                          <p:spTgt spid="14"/>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ppt_x"/>
                                          </p:val>
                                        </p:tav>
                                        <p:tav tm="100000">
                                          <p:val>
                                            <p:strVal val="#ppt_x"/>
                                          </p:val>
                                        </p:tav>
                                      </p:tavLst>
                                    </p:anim>
                                    <p:anim calcmode="lin" valueType="num">
                                      <p:cBhvr additive="base">
                                        <p:cTn id="33" dur="500" fill="hold"/>
                                        <p:tgtEl>
                                          <p:spTgt spid="15"/>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ppt_x"/>
                                          </p:val>
                                        </p:tav>
                                        <p:tav tm="100000">
                                          <p:val>
                                            <p:strVal val="#ppt_x"/>
                                          </p:val>
                                        </p:tav>
                                      </p:tavLst>
                                    </p:anim>
                                    <p:anim calcmode="lin" valueType="num">
                                      <p:cBhvr additive="base">
                                        <p:cTn id="38" dur="500" fill="hold"/>
                                        <p:tgtEl>
                                          <p:spTgt spid="16"/>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grpId="0" nodeType="afterEffect">
                                  <p:stCondLst>
                                    <p:cond delay="0"/>
                                  </p:stCondLst>
                                  <p:childTnLst>
                                    <p:set>
                                      <p:cBhvr>
                                        <p:cTn id="41" dur="1" fill="hold">
                                          <p:stCondLst>
                                            <p:cond delay="0"/>
                                          </p:stCondLst>
                                        </p:cTn>
                                        <p:tgtEl>
                                          <p:spTgt spid="17"/>
                                        </p:tgtEl>
                                        <p:attrNameLst>
                                          <p:attrName>style.visibility</p:attrName>
                                        </p:attrNameLst>
                                      </p:cBhvr>
                                      <p:to>
                                        <p:strVal val="visible"/>
                                      </p:to>
                                    </p:set>
                                    <p:anim calcmode="lin" valueType="num">
                                      <p:cBhvr additive="base">
                                        <p:cTn id="42" dur="500" fill="hold"/>
                                        <p:tgtEl>
                                          <p:spTgt spid="17"/>
                                        </p:tgtEl>
                                        <p:attrNameLst>
                                          <p:attrName>ppt_x</p:attrName>
                                        </p:attrNameLst>
                                      </p:cBhvr>
                                      <p:tavLst>
                                        <p:tav tm="0">
                                          <p:val>
                                            <p:strVal val="#ppt_x"/>
                                          </p:val>
                                        </p:tav>
                                        <p:tav tm="100000">
                                          <p:val>
                                            <p:strVal val="#ppt_x"/>
                                          </p:val>
                                        </p:tav>
                                      </p:tavLst>
                                    </p:anim>
                                    <p:anim calcmode="lin" valueType="num">
                                      <p:cBhvr additive="base">
                                        <p:cTn id="43" dur="500" fill="hold"/>
                                        <p:tgtEl>
                                          <p:spTgt spid="17"/>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 presetClass="entr" presetSubtype="4" fill="hold" grpId="0" nodeType="after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additive="base">
                                        <p:cTn id="47" dur="500" fill="hold"/>
                                        <p:tgtEl>
                                          <p:spTgt spid="18"/>
                                        </p:tgtEl>
                                        <p:attrNameLst>
                                          <p:attrName>ppt_x</p:attrName>
                                        </p:attrNameLst>
                                      </p:cBhvr>
                                      <p:tavLst>
                                        <p:tav tm="0">
                                          <p:val>
                                            <p:strVal val="#ppt_x"/>
                                          </p:val>
                                        </p:tav>
                                        <p:tav tm="100000">
                                          <p:val>
                                            <p:strVal val="#ppt_x"/>
                                          </p:val>
                                        </p:tav>
                                      </p:tavLst>
                                    </p:anim>
                                    <p:anim calcmode="lin" valueType="num">
                                      <p:cBhvr additive="base">
                                        <p:cTn id="48" dur="500" fill="hold"/>
                                        <p:tgtEl>
                                          <p:spTgt spid="18"/>
                                        </p:tgtEl>
                                        <p:attrNameLst>
                                          <p:attrName>ppt_y</p:attrName>
                                        </p:attrNameLst>
                                      </p:cBhvr>
                                      <p:tavLst>
                                        <p:tav tm="0">
                                          <p:val>
                                            <p:strVal val="1+#ppt_h/2"/>
                                          </p:val>
                                        </p:tav>
                                        <p:tav tm="100000">
                                          <p:val>
                                            <p:strVal val="#ppt_y"/>
                                          </p:val>
                                        </p:tav>
                                      </p:tavLst>
                                    </p:anim>
                                  </p:childTnLst>
                                </p:cTn>
                              </p:par>
                            </p:childTnLst>
                          </p:cTn>
                        </p:par>
                        <p:par>
                          <p:cTn id="49" fill="hold">
                            <p:stCondLst>
                              <p:cond delay="4500"/>
                            </p:stCondLst>
                            <p:childTnLst>
                              <p:par>
                                <p:cTn id="50" presetID="2" presetClass="entr" presetSubtype="4" fill="hold" grpId="0" nodeType="afterEffect">
                                  <p:stCondLst>
                                    <p:cond delay="0"/>
                                  </p:stCondLst>
                                  <p:childTnLst>
                                    <p:set>
                                      <p:cBhvr>
                                        <p:cTn id="51" dur="1" fill="hold">
                                          <p:stCondLst>
                                            <p:cond delay="0"/>
                                          </p:stCondLst>
                                        </p:cTn>
                                        <p:tgtEl>
                                          <p:spTgt spid="19"/>
                                        </p:tgtEl>
                                        <p:attrNameLst>
                                          <p:attrName>style.visibility</p:attrName>
                                        </p:attrNameLst>
                                      </p:cBhvr>
                                      <p:to>
                                        <p:strVal val="visible"/>
                                      </p:to>
                                    </p:set>
                                    <p:anim calcmode="lin" valueType="num">
                                      <p:cBhvr additive="base">
                                        <p:cTn id="52" dur="500" fill="hold"/>
                                        <p:tgtEl>
                                          <p:spTgt spid="19"/>
                                        </p:tgtEl>
                                        <p:attrNameLst>
                                          <p:attrName>ppt_x</p:attrName>
                                        </p:attrNameLst>
                                      </p:cBhvr>
                                      <p:tavLst>
                                        <p:tav tm="0">
                                          <p:val>
                                            <p:strVal val="#ppt_x"/>
                                          </p:val>
                                        </p:tav>
                                        <p:tav tm="100000">
                                          <p:val>
                                            <p:strVal val="#ppt_x"/>
                                          </p:val>
                                        </p:tav>
                                      </p:tavLst>
                                    </p:anim>
                                    <p:anim calcmode="lin" valueType="num">
                                      <p:cBhvr additive="base">
                                        <p:cTn id="53" dur="500" fill="hold"/>
                                        <p:tgtEl>
                                          <p:spTgt spid="19"/>
                                        </p:tgtEl>
                                        <p:attrNameLst>
                                          <p:attrName>ppt_y</p:attrName>
                                        </p:attrNameLst>
                                      </p:cBhvr>
                                      <p:tavLst>
                                        <p:tav tm="0">
                                          <p:val>
                                            <p:strVal val="1+#ppt_h/2"/>
                                          </p:val>
                                        </p:tav>
                                        <p:tav tm="100000">
                                          <p:val>
                                            <p:strVal val="#ppt_y"/>
                                          </p:val>
                                        </p:tav>
                                      </p:tavLst>
                                    </p:anim>
                                  </p:childTnLst>
                                </p:cTn>
                              </p:par>
                            </p:childTnLst>
                          </p:cTn>
                        </p:par>
                        <p:par>
                          <p:cTn id="54" fill="hold">
                            <p:stCondLst>
                              <p:cond delay="5000"/>
                            </p:stCondLst>
                            <p:childTnLst>
                              <p:par>
                                <p:cTn id="55" presetID="2" presetClass="entr" presetSubtype="4" fill="hold" grpId="0" nodeType="afterEffect">
                                  <p:stCondLst>
                                    <p:cond delay="0"/>
                                  </p:stCondLst>
                                  <p:childTnLst>
                                    <p:set>
                                      <p:cBhvr>
                                        <p:cTn id="56" dur="1" fill="hold">
                                          <p:stCondLst>
                                            <p:cond delay="0"/>
                                          </p:stCondLst>
                                        </p:cTn>
                                        <p:tgtEl>
                                          <p:spTgt spid="26"/>
                                        </p:tgtEl>
                                        <p:attrNameLst>
                                          <p:attrName>style.visibility</p:attrName>
                                        </p:attrNameLst>
                                      </p:cBhvr>
                                      <p:to>
                                        <p:strVal val="visible"/>
                                      </p:to>
                                    </p:set>
                                    <p:anim calcmode="lin" valueType="num">
                                      <p:cBhvr additive="base">
                                        <p:cTn id="57" dur="500" fill="hold"/>
                                        <p:tgtEl>
                                          <p:spTgt spid="26"/>
                                        </p:tgtEl>
                                        <p:attrNameLst>
                                          <p:attrName>ppt_x</p:attrName>
                                        </p:attrNameLst>
                                      </p:cBhvr>
                                      <p:tavLst>
                                        <p:tav tm="0">
                                          <p:val>
                                            <p:strVal val="#ppt_x"/>
                                          </p:val>
                                        </p:tav>
                                        <p:tav tm="100000">
                                          <p:val>
                                            <p:strVal val="#ppt_x"/>
                                          </p:val>
                                        </p:tav>
                                      </p:tavLst>
                                    </p:anim>
                                    <p:anim calcmode="lin" valueType="num">
                                      <p:cBhvr additive="base">
                                        <p:cTn id="58" dur="500" fill="hold"/>
                                        <p:tgtEl>
                                          <p:spTgt spid="26"/>
                                        </p:tgtEl>
                                        <p:attrNameLst>
                                          <p:attrName>ppt_y</p:attrName>
                                        </p:attrNameLst>
                                      </p:cBhvr>
                                      <p:tavLst>
                                        <p:tav tm="0">
                                          <p:val>
                                            <p:strVal val="1+#ppt_h/2"/>
                                          </p:val>
                                        </p:tav>
                                        <p:tav tm="100000">
                                          <p:val>
                                            <p:strVal val="#ppt_y"/>
                                          </p:val>
                                        </p:tav>
                                      </p:tavLst>
                                    </p:anim>
                                  </p:childTnLst>
                                </p:cTn>
                              </p:par>
                            </p:childTnLst>
                          </p:cTn>
                        </p:par>
                        <p:par>
                          <p:cTn id="59" fill="hold">
                            <p:stCondLst>
                              <p:cond delay="5500"/>
                            </p:stCondLst>
                            <p:childTnLst>
                              <p:par>
                                <p:cTn id="60" presetID="2" presetClass="entr" presetSubtype="4" fill="hold" grpId="0" nodeType="afterEffect">
                                  <p:stCondLst>
                                    <p:cond delay="0"/>
                                  </p:stCondLst>
                                  <p:childTnLst>
                                    <p:set>
                                      <p:cBhvr>
                                        <p:cTn id="61" dur="1" fill="hold">
                                          <p:stCondLst>
                                            <p:cond delay="0"/>
                                          </p:stCondLst>
                                        </p:cTn>
                                        <p:tgtEl>
                                          <p:spTgt spid="22"/>
                                        </p:tgtEl>
                                        <p:attrNameLst>
                                          <p:attrName>style.visibility</p:attrName>
                                        </p:attrNameLst>
                                      </p:cBhvr>
                                      <p:to>
                                        <p:strVal val="visible"/>
                                      </p:to>
                                    </p:set>
                                    <p:anim calcmode="lin" valueType="num">
                                      <p:cBhvr additive="base">
                                        <p:cTn id="62" dur="500" fill="hold"/>
                                        <p:tgtEl>
                                          <p:spTgt spid="22"/>
                                        </p:tgtEl>
                                        <p:attrNameLst>
                                          <p:attrName>ppt_x</p:attrName>
                                        </p:attrNameLst>
                                      </p:cBhvr>
                                      <p:tavLst>
                                        <p:tav tm="0">
                                          <p:val>
                                            <p:strVal val="#ppt_x"/>
                                          </p:val>
                                        </p:tav>
                                        <p:tav tm="100000">
                                          <p:val>
                                            <p:strVal val="#ppt_x"/>
                                          </p:val>
                                        </p:tav>
                                      </p:tavLst>
                                    </p:anim>
                                    <p:anim calcmode="lin" valueType="num">
                                      <p:cBhvr additive="base">
                                        <p:cTn id="63" dur="500" fill="hold"/>
                                        <p:tgtEl>
                                          <p:spTgt spid="22"/>
                                        </p:tgtEl>
                                        <p:attrNameLst>
                                          <p:attrName>ppt_y</p:attrName>
                                        </p:attrNameLst>
                                      </p:cBhvr>
                                      <p:tavLst>
                                        <p:tav tm="0">
                                          <p:val>
                                            <p:strVal val="1+#ppt_h/2"/>
                                          </p:val>
                                        </p:tav>
                                        <p:tav tm="100000">
                                          <p:val>
                                            <p:strVal val="#ppt_y"/>
                                          </p:val>
                                        </p:tav>
                                      </p:tavLst>
                                    </p:anim>
                                  </p:childTnLst>
                                </p:cTn>
                              </p:par>
                            </p:childTnLst>
                          </p:cTn>
                        </p:par>
                        <p:par>
                          <p:cTn id="64" fill="hold">
                            <p:stCondLst>
                              <p:cond delay="6000"/>
                            </p:stCondLst>
                            <p:childTnLst>
                              <p:par>
                                <p:cTn id="65" presetID="2" presetClass="entr" presetSubtype="4" fill="hold" grpId="0" nodeType="afterEffect">
                                  <p:stCondLst>
                                    <p:cond delay="0"/>
                                  </p:stCondLst>
                                  <p:childTnLst>
                                    <p:set>
                                      <p:cBhvr>
                                        <p:cTn id="66" dur="1" fill="hold">
                                          <p:stCondLst>
                                            <p:cond delay="0"/>
                                          </p:stCondLst>
                                        </p:cTn>
                                        <p:tgtEl>
                                          <p:spTgt spid="23"/>
                                        </p:tgtEl>
                                        <p:attrNameLst>
                                          <p:attrName>style.visibility</p:attrName>
                                        </p:attrNameLst>
                                      </p:cBhvr>
                                      <p:to>
                                        <p:strVal val="visible"/>
                                      </p:to>
                                    </p:set>
                                    <p:anim calcmode="lin" valueType="num">
                                      <p:cBhvr additive="base">
                                        <p:cTn id="67" dur="500" fill="hold"/>
                                        <p:tgtEl>
                                          <p:spTgt spid="23"/>
                                        </p:tgtEl>
                                        <p:attrNameLst>
                                          <p:attrName>ppt_x</p:attrName>
                                        </p:attrNameLst>
                                      </p:cBhvr>
                                      <p:tavLst>
                                        <p:tav tm="0">
                                          <p:val>
                                            <p:strVal val="#ppt_x"/>
                                          </p:val>
                                        </p:tav>
                                        <p:tav tm="100000">
                                          <p:val>
                                            <p:strVal val="#ppt_x"/>
                                          </p:val>
                                        </p:tav>
                                      </p:tavLst>
                                    </p:anim>
                                    <p:anim calcmode="lin" valueType="num">
                                      <p:cBhvr additive="base">
                                        <p:cTn id="68" dur="500" fill="hold"/>
                                        <p:tgtEl>
                                          <p:spTgt spid="23"/>
                                        </p:tgtEl>
                                        <p:attrNameLst>
                                          <p:attrName>ppt_y</p:attrName>
                                        </p:attrNameLst>
                                      </p:cBhvr>
                                      <p:tavLst>
                                        <p:tav tm="0">
                                          <p:val>
                                            <p:strVal val="1+#ppt_h/2"/>
                                          </p:val>
                                        </p:tav>
                                        <p:tav tm="100000">
                                          <p:val>
                                            <p:strVal val="#ppt_y"/>
                                          </p:val>
                                        </p:tav>
                                      </p:tavLst>
                                    </p:anim>
                                  </p:childTnLst>
                                </p:cTn>
                              </p:par>
                            </p:childTnLst>
                          </p:cTn>
                        </p:par>
                        <p:par>
                          <p:cTn id="69" fill="hold">
                            <p:stCondLst>
                              <p:cond delay="6500"/>
                            </p:stCondLst>
                            <p:childTnLst>
                              <p:par>
                                <p:cTn id="70" presetID="2" presetClass="entr" presetSubtype="4" fill="hold" grpId="0" nodeType="afterEffect">
                                  <p:stCondLst>
                                    <p:cond delay="0"/>
                                  </p:stCondLst>
                                  <p:childTnLst>
                                    <p:set>
                                      <p:cBhvr>
                                        <p:cTn id="71" dur="1" fill="hold">
                                          <p:stCondLst>
                                            <p:cond delay="0"/>
                                          </p:stCondLst>
                                        </p:cTn>
                                        <p:tgtEl>
                                          <p:spTgt spid="24"/>
                                        </p:tgtEl>
                                        <p:attrNameLst>
                                          <p:attrName>style.visibility</p:attrName>
                                        </p:attrNameLst>
                                      </p:cBhvr>
                                      <p:to>
                                        <p:strVal val="visible"/>
                                      </p:to>
                                    </p:set>
                                    <p:anim calcmode="lin" valueType="num">
                                      <p:cBhvr additive="base">
                                        <p:cTn id="72" dur="500" fill="hold"/>
                                        <p:tgtEl>
                                          <p:spTgt spid="24"/>
                                        </p:tgtEl>
                                        <p:attrNameLst>
                                          <p:attrName>ppt_x</p:attrName>
                                        </p:attrNameLst>
                                      </p:cBhvr>
                                      <p:tavLst>
                                        <p:tav tm="0">
                                          <p:val>
                                            <p:strVal val="#ppt_x"/>
                                          </p:val>
                                        </p:tav>
                                        <p:tav tm="100000">
                                          <p:val>
                                            <p:strVal val="#ppt_x"/>
                                          </p:val>
                                        </p:tav>
                                      </p:tavLst>
                                    </p:anim>
                                    <p:anim calcmode="lin" valueType="num">
                                      <p:cBhvr additive="base">
                                        <p:cTn id="73" dur="500" fill="hold"/>
                                        <p:tgtEl>
                                          <p:spTgt spid="24"/>
                                        </p:tgtEl>
                                        <p:attrNameLst>
                                          <p:attrName>ppt_y</p:attrName>
                                        </p:attrNameLst>
                                      </p:cBhvr>
                                      <p:tavLst>
                                        <p:tav tm="0">
                                          <p:val>
                                            <p:strVal val="1+#ppt_h/2"/>
                                          </p:val>
                                        </p:tav>
                                        <p:tav tm="100000">
                                          <p:val>
                                            <p:strVal val="#ppt_y"/>
                                          </p:val>
                                        </p:tav>
                                      </p:tavLst>
                                    </p:anim>
                                  </p:childTnLst>
                                </p:cTn>
                              </p:par>
                            </p:childTnLst>
                          </p:cTn>
                        </p:par>
                        <p:par>
                          <p:cTn id="74" fill="hold">
                            <p:stCondLst>
                              <p:cond delay="7000"/>
                            </p:stCondLst>
                            <p:childTnLst>
                              <p:par>
                                <p:cTn id="75" presetID="2" presetClass="entr" presetSubtype="4" fill="hold" grpId="0" nodeType="afterEffect">
                                  <p:stCondLst>
                                    <p:cond delay="0"/>
                                  </p:stCondLst>
                                  <p:childTnLst>
                                    <p:set>
                                      <p:cBhvr>
                                        <p:cTn id="76" dur="1" fill="hold">
                                          <p:stCondLst>
                                            <p:cond delay="0"/>
                                          </p:stCondLst>
                                        </p:cTn>
                                        <p:tgtEl>
                                          <p:spTgt spid="25"/>
                                        </p:tgtEl>
                                        <p:attrNameLst>
                                          <p:attrName>style.visibility</p:attrName>
                                        </p:attrNameLst>
                                      </p:cBhvr>
                                      <p:to>
                                        <p:strVal val="visible"/>
                                      </p:to>
                                    </p:set>
                                    <p:anim calcmode="lin" valueType="num">
                                      <p:cBhvr additive="base">
                                        <p:cTn id="77" dur="500" fill="hold"/>
                                        <p:tgtEl>
                                          <p:spTgt spid="25"/>
                                        </p:tgtEl>
                                        <p:attrNameLst>
                                          <p:attrName>ppt_x</p:attrName>
                                        </p:attrNameLst>
                                      </p:cBhvr>
                                      <p:tavLst>
                                        <p:tav tm="0">
                                          <p:val>
                                            <p:strVal val="#ppt_x"/>
                                          </p:val>
                                        </p:tav>
                                        <p:tav tm="100000">
                                          <p:val>
                                            <p:strVal val="#ppt_x"/>
                                          </p:val>
                                        </p:tav>
                                      </p:tavLst>
                                    </p:anim>
                                    <p:anim calcmode="lin" valueType="num">
                                      <p:cBhvr additive="base">
                                        <p:cTn id="78" dur="500" fill="hold"/>
                                        <p:tgtEl>
                                          <p:spTgt spid="25"/>
                                        </p:tgtEl>
                                        <p:attrNameLst>
                                          <p:attrName>ppt_y</p:attrName>
                                        </p:attrNameLst>
                                      </p:cBhvr>
                                      <p:tavLst>
                                        <p:tav tm="0">
                                          <p:val>
                                            <p:strVal val="1+#ppt_h/2"/>
                                          </p:val>
                                        </p:tav>
                                        <p:tav tm="100000">
                                          <p:val>
                                            <p:strVal val="#ppt_y"/>
                                          </p:val>
                                        </p:tav>
                                      </p:tavLst>
                                    </p:anim>
                                  </p:childTnLst>
                                </p:cTn>
                              </p:par>
                            </p:childTnLst>
                          </p:cTn>
                        </p:par>
                        <p:par>
                          <p:cTn id="79" fill="hold">
                            <p:stCondLst>
                              <p:cond delay="7500"/>
                            </p:stCondLst>
                            <p:childTnLst>
                              <p:par>
                                <p:cTn id="80" presetID="2" presetClass="entr" presetSubtype="4" fill="hold" grpId="0" nodeType="afterEffect">
                                  <p:stCondLst>
                                    <p:cond delay="0"/>
                                  </p:stCondLst>
                                  <p:childTnLst>
                                    <p:set>
                                      <p:cBhvr>
                                        <p:cTn id="81" dur="1" fill="hold">
                                          <p:stCondLst>
                                            <p:cond delay="0"/>
                                          </p:stCondLst>
                                        </p:cTn>
                                        <p:tgtEl>
                                          <p:spTgt spid="27"/>
                                        </p:tgtEl>
                                        <p:attrNameLst>
                                          <p:attrName>style.visibility</p:attrName>
                                        </p:attrNameLst>
                                      </p:cBhvr>
                                      <p:to>
                                        <p:strVal val="visible"/>
                                      </p:to>
                                    </p:set>
                                    <p:anim calcmode="lin" valueType="num">
                                      <p:cBhvr additive="base">
                                        <p:cTn id="82" dur="500" fill="hold"/>
                                        <p:tgtEl>
                                          <p:spTgt spid="27"/>
                                        </p:tgtEl>
                                        <p:attrNameLst>
                                          <p:attrName>ppt_x</p:attrName>
                                        </p:attrNameLst>
                                      </p:cBhvr>
                                      <p:tavLst>
                                        <p:tav tm="0">
                                          <p:val>
                                            <p:strVal val="#ppt_x"/>
                                          </p:val>
                                        </p:tav>
                                        <p:tav tm="100000">
                                          <p:val>
                                            <p:strVal val="#ppt_x"/>
                                          </p:val>
                                        </p:tav>
                                      </p:tavLst>
                                    </p:anim>
                                    <p:anim calcmode="lin" valueType="num">
                                      <p:cBhvr additive="base">
                                        <p:cTn id="83" dur="500" fill="hold"/>
                                        <p:tgtEl>
                                          <p:spTgt spid="27"/>
                                        </p:tgtEl>
                                        <p:attrNameLst>
                                          <p:attrName>ppt_y</p:attrName>
                                        </p:attrNameLst>
                                      </p:cBhvr>
                                      <p:tavLst>
                                        <p:tav tm="0">
                                          <p:val>
                                            <p:strVal val="1+#ppt_h/2"/>
                                          </p:val>
                                        </p:tav>
                                        <p:tav tm="100000">
                                          <p:val>
                                            <p:strVal val="#ppt_y"/>
                                          </p:val>
                                        </p:tav>
                                      </p:tavLst>
                                    </p:anim>
                                  </p:childTnLst>
                                </p:cTn>
                              </p:par>
                            </p:childTnLst>
                          </p:cTn>
                        </p:par>
                        <p:par>
                          <p:cTn id="84" fill="hold">
                            <p:stCondLst>
                              <p:cond delay="8000"/>
                            </p:stCondLst>
                            <p:childTnLst>
                              <p:par>
                                <p:cTn id="85" presetID="2" presetClass="entr" presetSubtype="4" fill="hold" grpId="0" nodeType="afterEffect">
                                  <p:stCondLst>
                                    <p:cond delay="0"/>
                                  </p:stCondLst>
                                  <p:childTnLst>
                                    <p:set>
                                      <p:cBhvr>
                                        <p:cTn id="86" dur="1" fill="hold">
                                          <p:stCondLst>
                                            <p:cond delay="0"/>
                                          </p:stCondLst>
                                        </p:cTn>
                                        <p:tgtEl>
                                          <p:spTgt spid="28"/>
                                        </p:tgtEl>
                                        <p:attrNameLst>
                                          <p:attrName>style.visibility</p:attrName>
                                        </p:attrNameLst>
                                      </p:cBhvr>
                                      <p:to>
                                        <p:strVal val="visible"/>
                                      </p:to>
                                    </p:set>
                                    <p:anim calcmode="lin" valueType="num">
                                      <p:cBhvr additive="base">
                                        <p:cTn id="87" dur="500" fill="hold"/>
                                        <p:tgtEl>
                                          <p:spTgt spid="28"/>
                                        </p:tgtEl>
                                        <p:attrNameLst>
                                          <p:attrName>ppt_x</p:attrName>
                                        </p:attrNameLst>
                                      </p:cBhvr>
                                      <p:tavLst>
                                        <p:tav tm="0">
                                          <p:val>
                                            <p:strVal val="#ppt_x"/>
                                          </p:val>
                                        </p:tav>
                                        <p:tav tm="100000">
                                          <p:val>
                                            <p:strVal val="#ppt_x"/>
                                          </p:val>
                                        </p:tav>
                                      </p:tavLst>
                                    </p:anim>
                                    <p:anim calcmode="lin" valueType="num">
                                      <p:cBhvr additive="base">
                                        <p:cTn id="88" dur="500" fill="hold"/>
                                        <p:tgtEl>
                                          <p:spTgt spid="28"/>
                                        </p:tgtEl>
                                        <p:attrNameLst>
                                          <p:attrName>ppt_y</p:attrName>
                                        </p:attrNameLst>
                                      </p:cBhvr>
                                      <p:tavLst>
                                        <p:tav tm="0">
                                          <p:val>
                                            <p:strVal val="1+#ppt_h/2"/>
                                          </p:val>
                                        </p:tav>
                                        <p:tav tm="100000">
                                          <p:val>
                                            <p:strVal val="#ppt_y"/>
                                          </p:val>
                                        </p:tav>
                                      </p:tavLst>
                                    </p:anim>
                                  </p:childTnLst>
                                </p:cTn>
                              </p:par>
                            </p:childTnLst>
                          </p:cTn>
                        </p:par>
                        <p:par>
                          <p:cTn id="89" fill="hold">
                            <p:stCondLst>
                              <p:cond delay="8500"/>
                            </p:stCondLst>
                            <p:childTnLst>
                              <p:par>
                                <p:cTn id="90" presetID="2" presetClass="entr" presetSubtype="4" fill="hold" grpId="0" nodeType="afterEffect">
                                  <p:stCondLst>
                                    <p:cond delay="0"/>
                                  </p:stCondLst>
                                  <p:childTnLst>
                                    <p:set>
                                      <p:cBhvr>
                                        <p:cTn id="91" dur="1" fill="hold">
                                          <p:stCondLst>
                                            <p:cond delay="0"/>
                                          </p:stCondLst>
                                        </p:cTn>
                                        <p:tgtEl>
                                          <p:spTgt spid="29"/>
                                        </p:tgtEl>
                                        <p:attrNameLst>
                                          <p:attrName>style.visibility</p:attrName>
                                        </p:attrNameLst>
                                      </p:cBhvr>
                                      <p:to>
                                        <p:strVal val="visible"/>
                                      </p:to>
                                    </p:set>
                                    <p:anim calcmode="lin" valueType="num">
                                      <p:cBhvr additive="base">
                                        <p:cTn id="92" dur="500" fill="hold"/>
                                        <p:tgtEl>
                                          <p:spTgt spid="29"/>
                                        </p:tgtEl>
                                        <p:attrNameLst>
                                          <p:attrName>ppt_x</p:attrName>
                                        </p:attrNameLst>
                                      </p:cBhvr>
                                      <p:tavLst>
                                        <p:tav tm="0">
                                          <p:val>
                                            <p:strVal val="#ppt_x"/>
                                          </p:val>
                                        </p:tav>
                                        <p:tav tm="100000">
                                          <p:val>
                                            <p:strVal val="#ppt_x"/>
                                          </p:val>
                                        </p:tav>
                                      </p:tavLst>
                                    </p:anim>
                                    <p:anim calcmode="lin" valueType="num">
                                      <p:cBhvr additive="base">
                                        <p:cTn id="93" dur="500" fill="hold"/>
                                        <p:tgtEl>
                                          <p:spTgt spid="29"/>
                                        </p:tgtEl>
                                        <p:attrNameLst>
                                          <p:attrName>ppt_y</p:attrName>
                                        </p:attrNameLst>
                                      </p:cBhvr>
                                      <p:tavLst>
                                        <p:tav tm="0">
                                          <p:val>
                                            <p:strVal val="1+#ppt_h/2"/>
                                          </p:val>
                                        </p:tav>
                                        <p:tav tm="100000">
                                          <p:val>
                                            <p:strVal val="#ppt_y"/>
                                          </p:val>
                                        </p:tav>
                                      </p:tavLst>
                                    </p:anim>
                                  </p:childTnLst>
                                </p:cTn>
                              </p:par>
                            </p:childTnLst>
                          </p:cTn>
                        </p:par>
                        <p:par>
                          <p:cTn id="94" fill="hold">
                            <p:stCondLst>
                              <p:cond delay="9000"/>
                            </p:stCondLst>
                            <p:childTnLst>
                              <p:par>
                                <p:cTn id="95" presetID="2" presetClass="entr" presetSubtype="4" fill="hold" grpId="0" nodeType="afterEffect">
                                  <p:stCondLst>
                                    <p:cond delay="0"/>
                                  </p:stCondLst>
                                  <p:childTnLst>
                                    <p:set>
                                      <p:cBhvr>
                                        <p:cTn id="96" dur="1" fill="hold">
                                          <p:stCondLst>
                                            <p:cond delay="0"/>
                                          </p:stCondLst>
                                        </p:cTn>
                                        <p:tgtEl>
                                          <p:spTgt spid="30"/>
                                        </p:tgtEl>
                                        <p:attrNameLst>
                                          <p:attrName>style.visibility</p:attrName>
                                        </p:attrNameLst>
                                      </p:cBhvr>
                                      <p:to>
                                        <p:strVal val="visible"/>
                                      </p:to>
                                    </p:set>
                                    <p:anim calcmode="lin" valueType="num">
                                      <p:cBhvr additive="base">
                                        <p:cTn id="97" dur="500" fill="hold"/>
                                        <p:tgtEl>
                                          <p:spTgt spid="30"/>
                                        </p:tgtEl>
                                        <p:attrNameLst>
                                          <p:attrName>ppt_x</p:attrName>
                                        </p:attrNameLst>
                                      </p:cBhvr>
                                      <p:tavLst>
                                        <p:tav tm="0">
                                          <p:val>
                                            <p:strVal val="#ppt_x"/>
                                          </p:val>
                                        </p:tav>
                                        <p:tav tm="100000">
                                          <p:val>
                                            <p:strVal val="#ppt_x"/>
                                          </p:val>
                                        </p:tav>
                                      </p:tavLst>
                                    </p:anim>
                                    <p:anim calcmode="lin" valueType="num">
                                      <p:cBhvr additive="base">
                                        <p:cTn id="98" dur="500" fill="hold"/>
                                        <p:tgtEl>
                                          <p:spTgt spid="30"/>
                                        </p:tgtEl>
                                        <p:attrNameLst>
                                          <p:attrName>ppt_y</p:attrName>
                                        </p:attrNameLst>
                                      </p:cBhvr>
                                      <p:tavLst>
                                        <p:tav tm="0">
                                          <p:val>
                                            <p:strVal val="1+#ppt_h/2"/>
                                          </p:val>
                                        </p:tav>
                                        <p:tav tm="100000">
                                          <p:val>
                                            <p:strVal val="#ppt_y"/>
                                          </p:val>
                                        </p:tav>
                                      </p:tavLst>
                                    </p:anim>
                                  </p:childTnLst>
                                </p:cTn>
                              </p:par>
                            </p:childTnLst>
                          </p:cTn>
                        </p:par>
                        <p:par>
                          <p:cTn id="99" fill="hold">
                            <p:stCondLst>
                              <p:cond delay="9500"/>
                            </p:stCondLst>
                            <p:childTnLst>
                              <p:par>
                                <p:cTn id="100" presetID="2" presetClass="entr" presetSubtype="4" fill="hold" grpId="0" nodeType="afterEffect">
                                  <p:stCondLst>
                                    <p:cond delay="0"/>
                                  </p:stCondLst>
                                  <p:childTnLst>
                                    <p:set>
                                      <p:cBhvr>
                                        <p:cTn id="101" dur="1" fill="hold">
                                          <p:stCondLst>
                                            <p:cond delay="0"/>
                                          </p:stCondLst>
                                        </p:cTn>
                                        <p:tgtEl>
                                          <p:spTgt spid="31"/>
                                        </p:tgtEl>
                                        <p:attrNameLst>
                                          <p:attrName>style.visibility</p:attrName>
                                        </p:attrNameLst>
                                      </p:cBhvr>
                                      <p:to>
                                        <p:strVal val="visible"/>
                                      </p:to>
                                    </p:set>
                                    <p:anim calcmode="lin" valueType="num">
                                      <p:cBhvr additive="base">
                                        <p:cTn id="102" dur="500" fill="hold"/>
                                        <p:tgtEl>
                                          <p:spTgt spid="31"/>
                                        </p:tgtEl>
                                        <p:attrNameLst>
                                          <p:attrName>ppt_x</p:attrName>
                                        </p:attrNameLst>
                                      </p:cBhvr>
                                      <p:tavLst>
                                        <p:tav tm="0">
                                          <p:val>
                                            <p:strVal val="#ppt_x"/>
                                          </p:val>
                                        </p:tav>
                                        <p:tav tm="100000">
                                          <p:val>
                                            <p:strVal val="#ppt_x"/>
                                          </p:val>
                                        </p:tav>
                                      </p:tavLst>
                                    </p:anim>
                                    <p:anim calcmode="lin" valueType="num">
                                      <p:cBhvr additive="base">
                                        <p:cTn id="103" dur="500" fill="hold"/>
                                        <p:tgtEl>
                                          <p:spTgt spid="31"/>
                                        </p:tgtEl>
                                        <p:attrNameLst>
                                          <p:attrName>ppt_y</p:attrName>
                                        </p:attrNameLst>
                                      </p:cBhvr>
                                      <p:tavLst>
                                        <p:tav tm="0">
                                          <p:val>
                                            <p:strVal val="1+#ppt_h/2"/>
                                          </p:val>
                                        </p:tav>
                                        <p:tav tm="100000">
                                          <p:val>
                                            <p:strVal val="#ppt_y"/>
                                          </p:val>
                                        </p:tav>
                                      </p:tavLst>
                                    </p:anim>
                                  </p:childTnLst>
                                </p:cTn>
                              </p:par>
                            </p:childTnLst>
                          </p:cTn>
                        </p:par>
                        <p:par>
                          <p:cTn id="104" fill="hold">
                            <p:stCondLst>
                              <p:cond delay="10000"/>
                            </p:stCondLst>
                            <p:childTnLst>
                              <p:par>
                                <p:cTn id="105" presetID="2" presetClass="entr" presetSubtype="4" fill="hold" grpId="0" nodeType="afterEffect">
                                  <p:stCondLst>
                                    <p:cond delay="0"/>
                                  </p:stCondLst>
                                  <p:childTnLst>
                                    <p:set>
                                      <p:cBhvr>
                                        <p:cTn id="106" dur="1" fill="hold">
                                          <p:stCondLst>
                                            <p:cond delay="0"/>
                                          </p:stCondLst>
                                        </p:cTn>
                                        <p:tgtEl>
                                          <p:spTgt spid="2"/>
                                        </p:tgtEl>
                                        <p:attrNameLst>
                                          <p:attrName>style.visibility</p:attrName>
                                        </p:attrNameLst>
                                      </p:cBhvr>
                                      <p:to>
                                        <p:strVal val="visible"/>
                                      </p:to>
                                    </p:set>
                                    <p:anim calcmode="lin" valueType="num">
                                      <p:cBhvr additive="base">
                                        <p:cTn id="107" dur="500" fill="hold"/>
                                        <p:tgtEl>
                                          <p:spTgt spid="2"/>
                                        </p:tgtEl>
                                        <p:attrNameLst>
                                          <p:attrName>ppt_x</p:attrName>
                                        </p:attrNameLst>
                                      </p:cBhvr>
                                      <p:tavLst>
                                        <p:tav tm="0">
                                          <p:val>
                                            <p:strVal val="#ppt_x"/>
                                          </p:val>
                                        </p:tav>
                                        <p:tav tm="100000">
                                          <p:val>
                                            <p:strVal val="#ppt_x"/>
                                          </p:val>
                                        </p:tav>
                                      </p:tavLst>
                                    </p:anim>
                                    <p:anim calcmode="lin" valueType="num">
                                      <p:cBhvr additive="base">
                                        <p:cTn id="10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69239" y="2598773"/>
            <a:ext cx="11637012" cy="1660455"/>
          </a:xfrm>
        </p:spPr>
        <p:txBody>
          <a:bodyPr/>
          <a:lstStyle/>
          <a:p>
            <a:r>
              <a:rPr lang="en-US" dirty="0">
                <a:latin typeface="Segoe UI Light" panose="020B0502040204020203" pitchFamily="34" charset="0"/>
                <a:cs typeface="Segoe UI Light" panose="020B0502040204020203" pitchFamily="34" charset="0"/>
              </a:rPr>
              <a:t>Apps don't target Windows 10, </a:t>
            </a:r>
            <a:br>
              <a:rPr lang="en-US" dirty="0">
                <a:latin typeface="Segoe UI Light" panose="020B0502040204020203" pitchFamily="34" charset="0"/>
                <a:cs typeface="Segoe UI Light" panose="020B0502040204020203" pitchFamily="34" charset="0"/>
              </a:rPr>
            </a:br>
            <a:r>
              <a:rPr lang="en-US" dirty="0">
                <a:latin typeface="Segoe UI Light" panose="020B0502040204020203" pitchFamily="34" charset="0"/>
                <a:cs typeface="Segoe UI Light" panose="020B0502040204020203" pitchFamily="34" charset="0"/>
              </a:rPr>
              <a:t>apps target the UWP</a:t>
            </a:r>
          </a:p>
        </p:txBody>
      </p:sp>
    </p:spTree>
    <p:extLst>
      <p:ext uri="{BB962C8B-B14F-4D97-AF65-F5344CB8AC3E}">
        <p14:creationId xmlns:p14="http://schemas.microsoft.com/office/powerpoint/2010/main" val="26221687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1_BUILD CHARCOAL BACKGROUND">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059D507E-C456-4974-83A1-394505850BFA}"/>
    </a:ext>
  </a:extLst>
</a:theme>
</file>

<file path=ppt/theme/theme2.xml><?xml version="1.0" encoding="utf-8"?>
<a:theme xmlns:a="http://schemas.openxmlformats.org/drawingml/2006/main" name="BUILD WHITE TEMPLATE">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49F2FD16-922B-4720-BA86-EE1768600449}"/>
    </a:ext>
  </a:extLst>
</a:theme>
</file>

<file path=ppt/theme/theme3.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989475B9-DB6C-4EAF-8622-952BB3581377}" vid="{3DC98DF2-15D7-439F-8B72-0561DF431F48}"/>
    </a:ext>
  </a:extLst>
</a:theme>
</file>

<file path=ppt/theme/theme4.xml><?xml version="1.0" encoding="utf-8"?>
<a:theme xmlns:a="http://schemas.openxmlformats.org/drawingml/2006/main" name="1_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ontrol xmlns="http://schemas.microsoft.com/VisualStudio/2011/storyboarding/control">
  <Id Name="System.Storyboarding.WindowsAppIcons.Pin" Revision="1" Stencil="System.Storyboarding.WindowsAppIcons" StencilVersion="0.1"/>
</Control>
</file>

<file path=customXml/item2.xml><?xml version="1.0" encoding="utf-8"?>
<Control xmlns="http://schemas.microsoft.com/VisualStudio/2011/storyboarding/control">
  <Id Name="System.Storyboarding.Annotation.StickyNote" Revision="1" Stencil="System.Storyboarding.Annotation" StencilVersion="0.1"/>
</Control>
</file>

<file path=customXml/item3.xml><?xml version="1.0" encoding="utf-8"?>
<Control xmlns="http://schemas.microsoft.com/VisualStudio/2011/storyboarding/control">
  <Id Name="System.Storyboarding.Backgrounds.WindowsPhoneLandscape" Revision="1" Stencil="System.Storyboarding.Backgrounds" StencilVersion="0.1"/>
</Control>
</file>

<file path=customXml/item4.xml><?xml version="1.0" encoding="utf-8"?>
<Control xmlns="http://schemas.microsoft.com/VisualStudio/2011/storyboarding/control">
  <Id Name="600d61f4-2d09-42e6-a6db-83e260e051ae" RevisionId="3c9eb7e9-0ea7-4fb5-adc7-dcc81ff0fb36" Stencil="172d6d98-e5c9-42e9-a209-79f7a94bbd38" StencilRevisionId="00000000-0000-0000-0000-000000000000" StencilVersion="0.0"/>
</Control>
</file>

<file path=customXml/itemProps1.xml><?xml version="1.0" encoding="utf-8"?>
<ds:datastoreItem xmlns:ds="http://schemas.openxmlformats.org/officeDocument/2006/customXml" ds:itemID="{69FE9C27-487C-4919-A8D6-E44951D4CDA4}">
  <ds:schemaRefs>
    <ds:schemaRef ds:uri="http://schemas.microsoft.com/VisualStudio/2011/storyboarding/control"/>
  </ds:schemaRefs>
</ds:datastoreItem>
</file>

<file path=customXml/itemProps2.xml><?xml version="1.0" encoding="utf-8"?>
<ds:datastoreItem xmlns:ds="http://schemas.openxmlformats.org/officeDocument/2006/customXml" ds:itemID="{13ED3651-1241-42AE-8E15-C993AFC0C6E0}">
  <ds:schemaRefs>
    <ds:schemaRef ds:uri="http://schemas.microsoft.com/VisualStudio/2011/storyboarding/control"/>
  </ds:schemaRefs>
</ds:datastoreItem>
</file>

<file path=customXml/itemProps3.xml><?xml version="1.0" encoding="utf-8"?>
<ds:datastoreItem xmlns:ds="http://schemas.openxmlformats.org/officeDocument/2006/customXml" ds:itemID="{BAB35CBF-BA25-4244-8F08-F79DE67292DB}">
  <ds:schemaRefs>
    <ds:schemaRef ds:uri="http://schemas.microsoft.com/VisualStudio/2011/storyboarding/control"/>
  </ds:schemaRefs>
</ds:datastoreItem>
</file>

<file path=customXml/itemProps4.xml><?xml version="1.0" encoding="utf-8"?>
<ds:datastoreItem xmlns:ds="http://schemas.openxmlformats.org/officeDocument/2006/customXml" ds:itemID="{0424C796-CEEE-4DDF-97C1-CD83DE043BA9}">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otalTime>0</TotalTime>
  <Words>4196</Words>
  <Application>Microsoft Office PowerPoint</Application>
  <PresentationFormat>Widescreen</PresentationFormat>
  <Paragraphs>484</Paragraphs>
  <Slides>33</Slides>
  <Notes>33</Notes>
  <HiddenSlides>0</HiddenSlides>
  <MMClips>0</MMClips>
  <ScaleCrop>false</ScaleCrop>
  <HeadingPairs>
    <vt:vector size="6" baseType="variant">
      <vt:variant>
        <vt:lpstr>Fonts Used</vt:lpstr>
      </vt:variant>
      <vt:variant>
        <vt:i4>13</vt:i4>
      </vt:variant>
      <vt:variant>
        <vt:lpstr>Theme</vt:lpstr>
      </vt:variant>
      <vt:variant>
        <vt:i4>4</vt:i4>
      </vt:variant>
      <vt:variant>
        <vt:lpstr>Slide Titles</vt:lpstr>
      </vt:variant>
      <vt:variant>
        <vt:i4>33</vt:i4>
      </vt:variant>
    </vt:vector>
  </HeadingPairs>
  <TitlesOfParts>
    <vt:vector size="50" baseType="lpstr">
      <vt:lpstr>ＭＳ Ｐゴシック</vt:lpstr>
      <vt:lpstr>Arial</vt:lpstr>
      <vt:lpstr>Avenir LT Pro 45 Book</vt:lpstr>
      <vt:lpstr>Brush Script MT</vt:lpstr>
      <vt:lpstr>Calibri</vt:lpstr>
      <vt:lpstr>Consolas</vt:lpstr>
      <vt:lpstr>Segoe Pro Light</vt:lpstr>
      <vt:lpstr>Segoe Pro Semibold</vt:lpstr>
      <vt:lpstr>Segoe UI</vt:lpstr>
      <vt:lpstr>Segoe UI Light</vt:lpstr>
      <vt:lpstr>Segoe UI Semibold</vt:lpstr>
      <vt:lpstr>Segoe UI Semilight</vt:lpstr>
      <vt:lpstr>Wingdings</vt:lpstr>
      <vt:lpstr>1_BUILD CHARCOAL BACKGROUND</vt:lpstr>
      <vt:lpstr>BUILD WHITE TEMPLATE</vt:lpstr>
      <vt:lpstr>5-30629_Build_Template_WHITE</vt:lpstr>
      <vt:lpstr>1_5-30629_Build_Template_WHITE</vt:lpstr>
      <vt:lpstr>Introduction to the Windows 10 Universal Windows Platform </vt:lpstr>
      <vt:lpstr>The convergence journey</vt:lpstr>
      <vt:lpstr>PowerPoint Presentation</vt:lpstr>
      <vt:lpstr>PowerPoint Presentation</vt:lpstr>
      <vt:lpstr>PowerPoint Presentation</vt:lpstr>
      <vt:lpstr>Universal Windows Platform </vt:lpstr>
      <vt:lpstr>Universal Windows Platform</vt:lpstr>
      <vt:lpstr>A whole lot of APIs…</vt:lpstr>
      <vt:lpstr>Apps don't target Windows 10,  apps target the UWP</vt:lpstr>
      <vt:lpstr>PowerPoint Presentation</vt:lpstr>
      <vt:lpstr>The Universal Windows Platform can update at its own cadence</vt:lpstr>
      <vt:lpstr>Windows app </vt:lpstr>
      <vt:lpstr>Universal Windows Platform </vt:lpstr>
      <vt:lpstr>PowerPoint Presentation</vt:lpstr>
      <vt:lpstr>Each family offers its own shell and adds features to those it inherits</vt:lpstr>
      <vt:lpstr>Adaptive code</vt:lpstr>
      <vt:lpstr>Platform extensions </vt:lpstr>
      <vt:lpstr>Platform extensions don't invalidate  binaries on other devices</vt:lpstr>
      <vt:lpstr>PowerPoint Presentation</vt:lpstr>
      <vt:lpstr>Test capabilities at runtime </vt:lpstr>
      <vt:lpstr>Development tools</vt:lpstr>
      <vt:lpstr>Visual Studio 2015 Editions</vt:lpstr>
      <vt:lpstr>Universal Windows App Development Tools</vt:lpstr>
      <vt:lpstr>Acquiring Windows 10 Tools/SDKs/Emulators</vt:lpstr>
      <vt:lpstr> Developer unlock</vt:lpstr>
      <vt:lpstr>Project Templates</vt:lpstr>
      <vt:lpstr>Project Properties</vt:lpstr>
      <vt:lpstr>Project Properties</vt:lpstr>
      <vt:lpstr>App Insights</vt:lpstr>
      <vt:lpstr>Universal 8.1 App  </vt:lpstr>
      <vt:lpstr>Universal 8.1 App  </vt:lpstr>
      <vt:lpstr>Questions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2015-08-17T14:45:29Z</dcterms:created>
  <dcterms:modified xsi:type="dcterms:W3CDTF">2016-08-19T17:09:46Z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