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0" r:id="rId1"/>
    <p:sldMasterId id="2147483721" r:id="rId2"/>
    <p:sldMasterId id="2147483733" r:id="rId3"/>
    <p:sldMasterId id="2147483739" r:id="rId4"/>
  </p:sldMasterIdLst>
  <p:notesMasterIdLst>
    <p:notesMasterId r:id="rId27"/>
  </p:notesMasterIdLst>
  <p:sldIdLst>
    <p:sldId id="258" r:id="rId5"/>
    <p:sldId id="256" r:id="rId6"/>
    <p:sldId id="264" r:id="rId7"/>
    <p:sldId id="280" r:id="rId8"/>
    <p:sldId id="265" r:id="rId9"/>
    <p:sldId id="279" r:id="rId10"/>
    <p:sldId id="267" r:id="rId11"/>
    <p:sldId id="281" r:id="rId12"/>
    <p:sldId id="266" r:id="rId13"/>
    <p:sldId id="268" r:id="rId14"/>
    <p:sldId id="269" r:id="rId15"/>
    <p:sldId id="270" r:id="rId16"/>
    <p:sldId id="271" r:id="rId17"/>
    <p:sldId id="275" r:id="rId18"/>
    <p:sldId id="276" r:id="rId19"/>
    <p:sldId id="277" r:id="rId20"/>
    <p:sldId id="274" r:id="rId21"/>
    <p:sldId id="278" r:id="rId22"/>
    <p:sldId id="272" r:id="rId23"/>
    <p:sldId id="261" r:id="rId24"/>
    <p:sldId id="262" r:id="rId25"/>
    <p:sldId id="27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0918"/>
    <a:srgbClr val="729FCF"/>
    <a:srgbClr val="19489A"/>
    <a:srgbClr val="004D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1" autoAdjust="0"/>
    <p:restoredTop sz="76498" autoAdjust="0"/>
  </p:normalViewPr>
  <p:slideViewPr>
    <p:cSldViewPr snapToGrid="0">
      <p:cViewPr varScale="1">
        <p:scale>
          <a:sx n="87" d="100"/>
          <a:sy n="87" d="100"/>
        </p:scale>
        <p:origin x="122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nal Chowdhury" userId="5c93c05515dfe04a" providerId="LiveId" clId="{BB1102CF-67BF-4EA5-BD4B-6B0C60A1B6E1}"/>
    <pc:docChg chg="undo custSel addSld delSld modSld sldOrd modMainMaster">
      <pc:chgData name="Kunal Chowdhury" userId="5c93c05515dfe04a" providerId="LiveId" clId="{BB1102CF-67BF-4EA5-BD4B-6B0C60A1B6E1}" dt="2017-12-13T17:23:44.859" v="4069" actId="6549"/>
      <pc:docMkLst>
        <pc:docMk/>
      </pc:docMkLst>
      <pc:sldChg chg="addSp delSp modSp ord modAnim">
        <pc:chgData name="Kunal Chowdhury" userId="5c93c05515dfe04a" providerId="LiveId" clId="{BB1102CF-67BF-4EA5-BD4B-6B0C60A1B6E1}" dt="2017-12-11T16:23:28.186" v="3119" actId="14100"/>
        <pc:sldMkLst>
          <pc:docMk/>
          <pc:sldMk cId="3748667521" sldId="256"/>
        </pc:sldMkLst>
        <pc:spChg chg="del">
          <ac:chgData name="Kunal Chowdhury" userId="5c93c05515dfe04a" providerId="LiveId" clId="{BB1102CF-67BF-4EA5-BD4B-6B0C60A1B6E1}" dt="2017-12-09T12:40:47.515" v="46" actId="478"/>
          <ac:spMkLst>
            <pc:docMk/>
            <pc:sldMk cId="3748667521" sldId="256"/>
            <ac:spMk id="2" creationId="{326B76E6-8E55-4532-B4C9-362459A30A05}"/>
          </ac:spMkLst>
        </pc:spChg>
        <pc:spChg chg="add del mod">
          <ac:chgData name="Kunal Chowdhury" userId="5c93c05515dfe04a" providerId="LiveId" clId="{BB1102CF-67BF-4EA5-BD4B-6B0C60A1B6E1}" dt="2017-12-09T12:40:50.265" v="47" actId="478"/>
          <ac:spMkLst>
            <pc:docMk/>
            <pc:sldMk cId="3748667521" sldId="256"/>
            <ac:spMk id="9" creationId="{941F5667-8744-4943-98D9-5562171C9C56}"/>
          </ac:spMkLst>
        </pc:spChg>
        <pc:spChg chg="mod">
          <ac:chgData name="Kunal Chowdhury" userId="5c93c05515dfe04a" providerId="LiveId" clId="{BB1102CF-67BF-4EA5-BD4B-6B0C60A1B6E1}" dt="2017-12-09T12:41:27.508" v="70" actId="403"/>
          <ac:spMkLst>
            <pc:docMk/>
            <pc:sldMk cId="3748667521" sldId="256"/>
            <ac:spMk id="20" creationId="{00000000-0000-0000-0000-000000000000}"/>
          </ac:spMkLst>
        </pc:spChg>
        <pc:spChg chg="mod">
          <ac:chgData name="Kunal Chowdhury" userId="5c93c05515dfe04a" providerId="LiveId" clId="{BB1102CF-67BF-4EA5-BD4B-6B0C60A1B6E1}" dt="2017-12-11T16:21:26.143" v="3117" actId="27636"/>
          <ac:spMkLst>
            <pc:docMk/>
            <pc:sldMk cId="3748667521" sldId="256"/>
            <ac:spMk id="21" creationId="{00000000-0000-0000-0000-000000000000}"/>
          </ac:spMkLst>
        </pc:spChg>
        <pc:spChg chg="del">
          <ac:chgData name="Kunal Chowdhury" userId="5c93c05515dfe04a" providerId="LiveId" clId="{BB1102CF-67BF-4EA5-BD4B-6B0C60A1B6E1}" dt="2017-12-09T12:37:10.039" v="36" actId="478"/>
          <ac:spMkLst>
            <pc:docMk/>
            <pc:sldMk cId="3748667521" sldId="256"/>
            <ac:spMk id="22" creationId="{00000000-0000-0000-0000-000000000000}"/>
          </ac:spMkLst>
        </pc:spChg>
        <pc:grpChg chg="del">
          <ac:chgData name="Kunal Chowdhury" userId="5c93c05515dfe04a" providerId="LiveId" clId="{BB1102CF-67BF-4EA5-BD4B-6B0C60A1B6E1}" dt="2017-12-09T12:37:07.055" v="35" actId="478"/>
          <ac:grpSpMkLst>
            <pc:docMk/>
            <pc:sldMk cId="3748667521" sldId="256"/>
            <ac:grpSpMk id="4" creationId="{E07FEDDE-7BE3-4AF0-89AC-8212D722B9B0}"/>
          </ac:grpSpMkLst>
        </pc:grpChg>
        <pc:picChg chg="add mod">
          <ac:chgData name="Kunal Chowdhury" userId="5c93c05515dfe04a" providerId="LiveId" clId="{BB1102CF-67BF-4EA5-BD4B-6B0C60A1B6E1}" dt="2017-12-11T16:23:28.186" v="3119" actId="14100"/>
          <ac:picMkLst>
            <pc:docMk/>
            <pc:sldMk cId="3748667521" sldId="256"/>
            <ac:picMk id="12" creationId="{0774C790-68EE-4FB1-AF2B-46A26873676E}"/>
          </ac:picMkLst>
        </pc:picChg>
        <pc:picChg chg="add mod">
          <ac:chgData name="Kunal Chowdhury" userId="5c93c05515dfe04a" providerId="LiveId" clId="{BB1102CF-67BF-4EA5-BD4B-6B0C60A1B6E1}" dt="2017-12-09T12:51:48.801" v="286" actId="1076"/>
          <ac:picMkLst>
            <pc:docMk/>
            <pc:sldMk cId="3748667521" sldId="256"/>
            <ac:picMk id="13" creationId="{81B1F28C-E58D-43FD-8194-3751F6D38EBE}"/>
          </ac:picMkLst>
        </pc:picChg>
        <pc:cxnChg chg="add mod">
          <ac:chgData name="Kunal Chowdhury" userId="5c93c05515dfe04a" providerId="LiveId" clId="{BB1102CF-67BF-4EA5-BD4B-6B0C60A1B6E1}" dt="2017-12-09T12:42:55.037" v="82" actId="208"/>
          <ac:cxnSpMkLst>
            <pc:docMk/>
            <pc:sldMk cId="3748667521" sldId="256"/>
            <ac:cxnSpMk id="11" creationId="{F5EACEEE-4176-4C24-9E87-79B7184A104D}"/>
          </ac:cxnSpMkLst>
        </pc:cxnChg>
      </pc:sldChg>
      <pc:sldChg chg="addSp delSp modSp modAnim">
        <pc:chgData name="Kunal Chowdhury" userId="5c93c05515dfe04a" providerId="LiveId" clId="{BB1102CF-67BF-4EA5-BD4B-6B0C60A1B6E1}" dt="2017-12-11T16:22:47.507" v="3118" actId="14100"/>
        <pc:sldMkLst>
          <pc:docMk/>
          <pc:sldMk cId="560009143" sldId="258"/>
        </pc:sldMkLst>
        <pc:spChg chg="mod">
          <ac:chgData name="Kunal Chowdhury" userId="5c93c05515dfe04a" providerId="LiveId" clId="{BB1102CF-67BF-4EA5-BD4B-6B0C60A1B6E1}" dt="2017-12-09T17:44:38.483" v="2253" actId="20577"/>
          <ac:spMkLst>
            <pc:docMk/>
            <pc:sldMk cId="560009143" sldId="258"/>
            <ac:spMk id="6" creationId="{A3D717DF-3698-4DF1-98CD-E19748DCC3C0}"/>
          </ac:spMkLst>
        </pc:spChg>
        <pc:spChg chg="del">
          <ac:chgData name="Kunal Chowdhury" userId="5c93c05515dfe04a" providerId="LiveId" clId="{BB1102CF-67BF-4EA5-BD4B-6B0C60A1B6E1}" dt="2017-12-09T13:58:32.061" v="1036" actId="14100"/>
          <ac:spMkLst>
            <pc:docMk/>
            <pc:sldMk cId="560009143" sldId="258"/>
            <ac:spMk id="7" creationId="{633A1E51-572C-420D-A99D-DCC0F47CFB2B}"/>
          </ac:spMkLst>
        </pc:spChg>
        <pc:spChg chg="mod">
          <ac:chgData name="Kunal Chowdhury" userId="5c93c05515dfe04a" providerId="LiveId" clId="{BB1102CF-67BF-4EA5-BD4B-6B0C60A1B6E1}" dt="2017-12-11T16:22:47.507" v="3118" actId="14100"/>
          <ac:spMkLst>
            <pc:docMk/>
            <pc:sldMk cId="560009143" sldId="258"/>
            <ac:spMk id="18" creationId="{421CD83C-83F2-401C-8045-F216554D3102}"/>
          </ac:spMkLst>
        </pc:spChg>
        <pc:picChg chg="del">
          <ac:chgData name="Kunal Chowdhury" userId="5c93c05515dfe04a" providerId="LiveId" clId="{BB1102CF-67BF-4EA5-BD4B-6B0C60A1B6E1}" dt="2017-12-09T17:33:26.693" v="2148" actId="478"/>
          <ac:picMkLst>
            <pc:docMk/>
            <pc:sldMk cId="560009143" sldId="258"/>
            <ac:picMk id="12" creationId="{1647A434-E31A-4B52-9DA9-7D222FB9ED30}"/>
          </ac:picMkLst>
        </pc:picChg>
        <pc:picChg chg="add del mod">
          <ac:chgData name="Kunal Chowdhury" userId="5c93c05515dfe04a" providerId="LiveId" clId="{BB1102CF-67BF-4EA5-BD4B-6B0C60A1B6E1}" dt="2017-12-09T17:36:35.783" v="2171" actId="478"/>
          <ac:picMkLst>
            <pc:docMk/>
            <pc:sldMk cId="560009143" sldId="258"/>
            <ac:picMk id="19" creationId="{27D50961-7529-445D-9B51-0110FD0F1197}"/>
          </ac:picMkLst>
        </pc:picChg>
        <pc:picChg chg="add mod">
          <ac:chgData name="Kunal Chowdhury" userId="5c93c05515dfe04a" providerId="LiveId" clId="{BB1102CF-67BF-4EA5-BD4B-6B0C60A1B6E1}" dt="2017-12-09T17:41:06.063" v="2223" actId="1036"/>
          <ac:picMkLst>
            <pc:docMk/>
            <pc:sldMk cId="560009143" sldId="258"/>
            <ac:picMk id="20" creationId="{23B7CA25-CB46-490C-B985-7D368F8C18BC}"/>
          </ac:picMkLst>
        </pc:picChg>
        <pc:picChg chg="add mod">
          <ac:chgData name="Kunal Chowdhury" userId="5c93c05515dfe04a" providerId="LiveId" clId="{BB1102CF-67BF-4EA5-BD4B-6B0C60A1B6E1}" dt="2017-12-09T17:41:06.063" v="2223" actId="1036"/>
          <ac:picMkLst>
            <pc:docMk/>
            <pc:sldMk cId="560009143" sldId="258"/>
            <ac:picMk id="21" creationId="{9EA3DE72-E894-4F41-9585-593A1D6BC972}"/>
          </ac:picMkLst>
        </pc:picChg>
        <pc:picChg chg="add mod">
          <ac:chgData name="Kunal Chowdhury" userId="5c93c05515dfe04a" providerId="LiveId" clId="{BB1102CF-67BF-4EA5-BD4B-6B0C60A1B6E1}" dt="2017-12-09T17:41:24.002" v="2224" actId="1076"/>
          <ac:picMkLst>
            <pc:docMk/>
            <pc:sldMk cId="560009143" sldId="258"/>
            <ac:picMk id="22" creationId="{B024CB17-5083-42F9-AD95-982AFBF07F4D}"/>
          </ac:picMkLst>
        </pc:picChg>
      </pc:sldChg>
      <pc:sldChg chg="addSp delSp modSp add mod setBg modAnim delDesignElem">
        <pc:chgData name="Kunal Chowdhury" userId="5c93c05515dfe04a" providerId="LiveId" clId="{BB1102CF-67BF-4EA5-BD4B-6B0C60A1B6E1}" dt="2017-12-10T07:53:47.277" v="2544" actId="27636"/>
        <pc:sldMkLst>
          <pc:docMk/>
          <pc:sldMk cId="2603378088" sldId="261"/>
        </pc:sldMkLst>
        <pc:spChg chg="mod ord">
          <ac:chgData name="Kunal Chowdhury" userId="5c93c05515dfe04a" providerId="LiveId" clId="{BB1102CF-67BF-4EA5-BD4B-6B0C60A1B6E1}" dt="2017-12-09T15:45:52.140" v="1803" actId="403"/>
          <ac:spMkLst>
            <pc:docMk/>
            <pc:sldMk cId="2603378088" sldId="261"/>
            <ac:spMk id="2" creationId="{A3AE7977-AF61-494C-BFB4-99B20654E8D5}"/>
          </ac:spMkLst>
        </pc:spChg>
        <pc:spChg chg="del">
          <ac:chgData name="Kunal Chowdhury" userId="5c93c05515dfe04a" providerId="LiveId" clId="{BB1102CF-67BF-4EA5-BD4B-6B0C60A1B6E1}" dt="2017-12-09T12:56:01.926" v="300" actId="478"/>
          <ac:spMkLst>
            <pc:docMk/>
            <pc:sldMk cId="2603378088" sldId="261"/>
            <ac:spMk id="3" creationId="{12993DD0-D3FC-4E84-9B76-524D91B381C4}"/>
          </ac:spMkLst>
        </pc:spChg>
        <pc:spChg chg="add del mod ord">
          <ac:chgData name="Kunal Chowdhury" userId="5c93c05515dfe04a" providerId="LiveId" clId="{BB1102CF-67BF-4EA5-BD4B-6B0C60A1B6E1}" dt="2017-12-09T12:58:28.249" v="335" actId="478"/>
          <ac:spMkLst>
            <pc:docMk/>
            <pc:sldMk cId="2603378088" sldId="261"/>
            <ac:spMk id="6" creationId="{40D15D96-8FDE-428B-8D28-EE72953CE9D1}"/>
          </ac:spMkLst>
        </pc:spChg>
        <pc:spChg chg="add del mod">
          <ac:chgData name="Kunal Chowdhury" userId="5c93c05515dfe04a" providerId="LiveId" clId="{BB1102CF-67BF-4EA5-BD4B-6B0C60A1B6E1}" dt="2017-12-09T15:34:16.351" v="1626" actId="26606"/>
          <ac:spMkLst>
            <pc:docMk/>
            <pc:sldMk cId="2603378088" sldId="261"/>
            <ac:spMk id="7" creationId="{1C9CCEA5-F1B2-4BEA-A9A5-A100193B21F9}"/>
          </ac:spMkLst>
        </pc:spChg>
        <pc:spChg chg="add del mod">
          <ac:chgData name="Kunal Chowdhury" userId="5c93c05515dfe04a" providerId="LiveId" clId="{BB1102CF-67BF-4EA5-BD4B-6B0C60A1B6E1}" dt="2017-12-09T15:30:36.442" v="1598" actId="403"/>
          <ac:spMkLst>
            <pc:docMk/>
            <pc:sldMk cId="2603378088" sldId="261"/>
            <ac:spMk id="8" creationId="{9D5759FA-CCF7-4E19-B6C8-E7CFAA5D90E2}"/>
          </ac:spMkLst>
        </pc:spChg>
        <pc:spChg chg="add del mod">
          <ac:chgData name="Kunal Chowdhury" userId="5c93c05515dfe04a" providerId="LiveId" clId="{BB1102CF-67BF-4EA5-BD4B-6B0C60A1B6E1}" dt="2017-12-09T15:31:02.256" v="1603" actId="403"/>
          <ac:spMkLst>
            <pc:docMk/>
            <pc:sldMk cId="2603378088" sldId="261"/>
            <ac:spMk id="9" creationId="{E138A6EA-3927-4D78-A44F-BD71A7F78B73}"/>
          </ac:spMkLst>
        </pc:spChg>
        <pc:spChg chg="add del">
          <ac:chgData name="Kunal Chowdhury" userId="5c93c05515dfe04a" providerId="LiveId" clId="{BB1102CF-67BF-4EA5-BD4B-6B0C60A1B6E1}" dt="2017-12-09T12:58:52.096" v="337" actId="26606"/>
          <ac:spMkLst>
            <pc:docMk/>
            <pc:sldMk cId="2603378088" sldId="261"/>
            <ac:spMk id="10" creationId="{07BA6415-1CCB-4FE4-8D1D-DE0505D993E0}"/>
          </ac:spMkLst>
        </pc:spChg>
        <pc:spChg chg="add del">
          <ac:chgData name="Kunal Chowdhury" userId="5c93c05515dfe04a" providerId="LiveId" clId="{BB1102CF-67BF-4EA5-BD4B-6B0C60A1B6E1}" dt="2017-12-09T12:57:28.091" v="312" actId="26606"/>
          <ac:spMkLst>
            <pc:docMk/>
            <pc:sldMk cId="2603378088" sldId="261"/>
            <ac:spMk id="11" creationId="{1B2AF202-99CD-4D7D-B75F-9C9E5FCB35DC}"/>
          </ac:spMkLst>
        </pc:spChg>
        <pc:spChg chg="add del">
          <ac:chgData name="Kunal Chowdhury" userId="5c93c05515dfe04a" providerId="LiveId" clId="{BB1102CF-67BF-4EA5-BD4B-6B0C60A1B6E1}" dt="2017-12-09T12:58:52.096" v="337" actId="26606"/>
          <ac:spMkLst>
            <pc:docMk/>
            <pc:sldMk cId="2603378088" sldId="261"/>
            <ac:spMk id="12" creationId="{B5128750-6DE7-4BD7-B6DD-399E90474D1E}"/>
          </ac:spMkLst>
        </pc:spChg>
        <pc:spChg chg="add del">
          <ac:chgData name="Kunal Chowdhury" userId="5c93c05515dfe04a" providerId="LiveId" clId="{BB1102CF-67BF-4EA5-BD4B-6B0C60A1B6E1}" dt="2017-12-09T12:57:28.091" v="312" actId="26606"/>
          <ac:spMkLst>
            <pc:docMk/>
            <pc:sldMk cId="2603378088" sldId="261"/>
            <ac:spMk id="13" creationId="{E7D0293F-4714-4ED3-9B3D-2009BAD30541}"/>
          </ac:spMkLst>
        </pc:spChg>
        <pc:spChg chg="add del">
          <ac:chgData name="Kunal Chowdhury" userId="5c93c05515dfe04a" providerId="LiveId" clId="{BB1102CF-67BF-4EA5-BD4B-6B0C60A1B6E1}" dt="2017-12-09T12:58:52.096" v="337" actId="26606"/>
          <ac:spMkLst>
            <pc:docMk/>
            <pc:sldMk cId="2603378088" sldId="261"/>
            <ac:spMk id="14" creationId="{CA1B373B-0DE9-4AE4-A839-26F801A34087}"/>
          </ac:spMkLst>
        </pc:spChg>
        <pc:spChg chg="add del">
          <ac:chgData name="Kunal Chowdhury" userId="5c93c05515dfe04a" providerId="LiveId" clId="{BB1102CF-67BF-4EA5-BD4B-6B0C60A1B6E1}" dt="2017-12-09T12:58:56.836" v="339" actId="26606"/>
          <ac:spMkLst>
            <pc:docMk/>
            <pc:sldMk cId="2603378088" sldId="261"/>
            <ac:spMk id="16" creationId="{823AC064-BC96-4F32-8AE1-B2FD38754823}"/>
          </ac:spMkLst>
        </pc:spChg>
        <pc:spChg chg="add del">
          <ac:chgData name="Kunal Chowdhury" userId="5c93c05515dfe04a" providerId="LiveId" clId="{BB1102CF-67BF-4EA5-BD4B-6B0C60A1B6E1}" dt="2017-12-09T12:57:29.418" v="314" actId="26606"/>
          <ac:spMkLst>
            <pc:docMk/>
            <pc:sldMk cId="2603378088" sldId="261"/>
            <ac:spMk id="17" creationId="{EA279C60-B3AB-4994-BBA4-00CB99B2FD2C}"/>
          </ac:spMkLst>
        </pc:spChg>
        <pc:spChg chg="add del">
          <ac:chgData name="Kunal Chowdhury" userId="5c93c05515dfe04a" providerId="LiveId" clId="{BB1102CF-67BF-4EA5-BD4B-6B0C60A1B6E1}" dt="2017-12-09T12:57:29.418" v="314" actId="26606"/>
          <ac:spMkLst>
            <pc:docMk/>
            <pc:sldMk cId="2603378088" sldId="261"/>
            <ac:spMk id="18" creationId="{11313EAB-AFBD-44FC-B96C-9C9A7416E5DD}"/>
          </ac:spMkLst>
        </pc:spChg>
        <pc:spChg chg="add del">
          <ac:chgData name="Kunal Chowdhury" userId="5c93c05515dfe04a" providerId="LiveId" clId="{BB1102CF-67BF-4EA5-BD4B-6B0C60A1B6E1}" dt="2017-12-09T12:57:29.418" v="314" actId="26606"/>
          <ac:spMkLst>
            <pc:docMk/>
            <pc:sldMk cId="2603378088" sldId="261"/>
            <ac:spMk id="19" creationId="{F79976EB-B5B0-40FD-ABF3-AD6041BA5944}"/>
          </ac:spMkLst>
        </pc:spChg>
        <pc:spChg chg="add del">
          <ac:chgData name="Kunal Chowdhury" userId="5c93c05515dfe04a" providerId="LiveId" clId="{BB1102CF-67BF-4EA5-BD4B-6B0C60A1B6E1}" dt="2017-12-09T12:57:29.418" v="314" actId="26606"/>
          <ac:spMkLst>
            <pc:docMk/>
            <pc:sldMk cId="2603378088" sldId="261"/>
            <ac:spMk id="20" creationId="{480C5C28-3276-4497-8BC1-366BAD074B8D}"/>
          </ac:spMkLst>
        </pc:spChg>
        <pc:spChg chg="add del">
          <ac:chgData name="Kunal Chowdhury" userId="5c93c05515dfe04a" providerId="LiveId" clId="{BB1102CF-67BF-4EA5-BD4B-6B0C60A1B6E1}" dt="2017-12-09T12:57:29.418" v="314" actId="26606"/>
          <ac:spMkLst>
            <pc:docMk/>
            <pc:sldMk cId="2603378088" sldId="261"/>
            <ac:spMk id="22" creationId="{5256CDE3-F9C5-4283-AD5F-6148D5AD83BD}"/>
          </ac:spMkLst>
        </pc:spChg>
        <pc:spChg chg="add del">
          <ac:chgData name="Kunal Chowdhury" userId="5c93c05515dfe04a" providerId="LiveId" clId="{BB1102CF-67BF-4EA5-BD4B-6B0C60A1B6E1}" dt="2017-12-09T12:57:34.021" v="316" actId="26606"/>
          <ac:spMkLst>
            <pc:docMk/>
            <pc:sldMk cId="2603378088" sldId="261"/>
            <ac:spMk id="24" creationId="{5FD1953D-C7CA-46CA-93DC-1DBF145A0414}"/>
          </ac:spMkLst>
        </pc:spChg>
        <pc:spChg chg="add del">
          <ac:chgData name="Kunal Chowdhury" userId="5c93c05515dfe04a" providerId="LiveId" clId="{BB1102CF-67BF-4EA5-BD4B-6B0C60A1B6E1}" dt="2017-12-09T12:57:34.021" v="316" actId="26606"/>
          <ac:spMkLst>
            <pc:docMk/>
            <pc:sldMk cId="2603378088" sldId="261"/>
            <ac:spMk id="25" creationId="{32E10D38-0BE1-487A-9249-977AFA4BE0E7}"/>
          </ac:spMkLst>
        </pc:spChg>
        <pc:spChg chg="add del">
          <ac:chgData name="Kunal Chowdhury" userId="5c93c05515dfe04a" providerId="LiveId" clId="{BB1102CF-67BF-4EA5-BD4B-6B0C60A1B6E1}" dt="2017-12-09T12:57:34.021" v="316" actId="26606"/>
          <ac:spMkLst>
            <pc:docMk/>
            <pc:sldMk cId="2603378088" sldId="261"/>
            <ac:spMk id="26" creationId="{5901E780-018A-4FDE-88D0-70A8CA27FA26}"/>
          </ac:spMkLst>
        </pc:spChg>
        <pc:spChg chg="add del">
          <ac:chgData name="Kunal Chowdhury" userId="5c93c05515dfe04a" providerId="LiveId" clId="{BB1102CF-67BF-4EA5-BD4B-6B0C60A1B6E1}" dt="2017-12-09T12:57:34.021" v="316" actId="26606"/>
          <ac:spMkLst>
            <pc:docMk/>
            <pc:sldMk cId="2603378088" sldId="261"/>
            <ac:spMk id="27" creationId="{364A263C-0EE8-4268-A7EB-106E317322BB}"/>
          </ac:spMkLst>
        </pc:spChg>
        <pc:spChg chg="add del">
          <ac:chgData name="Kunal Chowdhury" userId="5c93c05515dfe04a" providerId="LiveId" clId="{BB1102CF-67BF-4EA5-BD4B-6B0C60A1B6E1}" dt="2017-12-09T12:57:34.021" v="316" actId="26606"/>
          <ac:spMkLst>
            <pc:docMk/>
            <pc:sldMk cId="2603378088" sldId="261"/>
            <ac:spMk id="28" creationId="{D7CC673C-4A24-4FEB-B0A6-4836B4BAEF79}"/>
          </ac:spMkLst>
        </pc:spChg>
        <pc:spChg chg="add del">
          <ac:chgData name="Kunal Chowdhury" userId="5c93c05515dfe04a" providerId="LiveId" clId="{BB1102CF-67BF-4EA5-BD4B-6B0C60A1B6E1}" dt="2017-12-09T12:57:37.126" v="318" actId="26606"/>
          <ac:spMkLst>
            <pc:docMk/>
            <pc:sldMk cId="2603378088" sldId="261"/>
            <ac:spMk id="31" creationId="{A0BF428C-DA8B-4D99-9930-18F7F91D873D}"/>
          </ac:spMkLst>
        </pc:spChg>
        <pc:spChg chg="add del">
          <ac:chgData name="Kunal Chowdhury" userId="5c93c05515dfe04a" providerId="LiveId" clId="{BB1102CF-67BF-4EA5-BD4B-6B0C60A1B6E1}" dt="2017-12-09T12:57:37.126" v="318" actId="26606"/>
          <ac:spMkLst>
            <pc:docMk/>
            <pc:sldMk cId="2603378088" sldId="261"/>
            <ac:spMk id="32" creationId="{A03E2379-8871-408A-95CE-7AAE8FA53AE5}"/>
          </ac:spMkLst>
        </pc:spChg>
        <pc:spChg chg="add del">
          <ac:chgData name="Kunal Chowdhury" userId="5c93c05515dfe04a" providerId="LiveId" clId="{BB1102CF-67BF-4EA5-BD4B-6B0C60A1B6E1}" dt="2017-12-09T12:59:01.846" v="341" actId="26606"/>
          <ac:spMkLst>
            <pc:docMk/>
            <pc:sldMk cId="2603378088" sldId="261"/>
            <ac:spMk id="33" creationId="{DAE885FA-583E-488C-A3B2-2647B84A8162}"/>
          </ac:spMkLst>
        </pc:spChg>
        <pc:spChg chg="add del">
          <ac:chgData name="Kunal Chowdhury" userId="5c93c05515dfe04a" providerId="LiveId" clId="{BB1102CF-67BF-4EA5-BD4B-6B0C60A1B6E1}" dt="2017-12-09T12:57:38.589" v="320" actId="26606"/>
          <ac:spMkLst>
            <pc:docMk/>
            <pc:sldMk cId="2603378088" sldId="261"/>
            <ac:spMk id="34" creationId="{EB181E26-89C4-4A14-92DE-0F4C4B0E9484}"/>
          </ac:spMkLst>
        </pc:spChg>
        <pc:spChg chg="add del">
          <ac:chgData name="Kunal Chowdhury" userId="5c93c05515dfe04a" providerId="LiveId" clId="{BB1102CF-67BF-4EA5-BD4B-6B0C60A1B6E1}" dt="2017-12-09T12:57:38.589" v="320" actId="26606"/>
          <ac:spMkLst>
            <pc:docMk/>
            <pc:sldMk cId="2603378088" sldId="261"/>
            <ac:spMk id="35" creationId="{13958066-7CBD-4B89-8F46-614C4F28BCF9}"/>
          </ac:spMkLst>
        </pc:spChg>
        <pc:spChg chg="add del">
          <ac:chgData name="Kunal Chowdhury" userId="5c93c05515dfe04a" providerId="LiveId" clId="{BB1102CF-67BF-4EA5-BD4B-6B0C60A1B6E1}" dt="2017-12-09T12:59:01.846" v="341" actId="26606"/>
          <ac:spMkLst>
            <pc:docMk/>
            <pc:sldMk cId="2603378088" sldId="261"/>
            <ac:spMk id="36" creationId="{87B1CEC7-C2CE-4440-A0F7-0BE6B3AADB72}"/>
          </ac:spMkLst>
        </pc:spChg>
        <pc:spChg chg="add del">
          <ac:chgData name="Kunal Chowdhury" userId="5c93c05515dfe04a" providerId="LiveId" clId="{BB1102CF-67BF-4EA5-BD4B-6B0C60A1B6E1}" dt="2017-12-09T12:57:43.281" v="322" actId="26606"/>
          <ac:spMkLst>
            <pc:docMk/>
            <pc:sldMk cId="2603378088" sldId="261"/>
            <ac:spMk id="37" creationId="{F64F6814-96D5-4463-898E-405CC0C40147}"/>
          </ac:spMkLst>
        </pc:spChg>
        <pc:spChg chg="add del">
          <ac:chgData name="Kunal Chowdhury" userId="5c93c05515dfe04a" providerId="LiveId" clId="{BB1102CF-67BF-4EA5-BD4B-6B0C60A1B6E1}" dt="2017-12-09T12:59:01.846" v="341" actId="26606"/>
          <ac:spMkLst>
            <pc:docMk/>
            <pc:sldMk cId="2603378088" sldId="261"/>
            <ac:spMk id="38" creationId="{7B0DBF0B-D7C2-4F15-94AE-315255824591}"/>
          </ac:spMkLst>
        </pc:spChg>
        <pc:spChg chg="add del">
          <ac:chgData name="Kunal Chowdhury" userId="5c93c05515dfe04a" providerId="LiveId" clId="{BB1102CF-67BF-4EA5-BD4B-6B0C60A1B6E1}" dt="2017-12-09T12:57:44.864" v="324" actId="26606"/>
          <ac:spMkLst>
            <pc:docMk/>
            <pc:sldMk cId="2603378088" sldId="261"/>
            <ac:spMk id="39" creationId="{E02F3C71-C981-4614-98EA-D6C494F8091E}"/>
          </ac:spMkLst>
        </pc:spChg>
        <pc:spChg chg="add del">
          <ac:chgData name="Kunal Chowdhury" userId="5c93c05515dfe04a" providerId="LiveId" clId="{BB1102CF-67BF-4EA5-BD4B-6B0C60A1B6E1}" dt="2017-12-09T12:59:05.075" v="343" actId="26606"/>
          <ac:spMkLst>
            <pc:docMk/>
            <pc:sldMk cId="2603378088" sldId="261"/>
            <ac:spMk id="40" creationId="{9D545981-1F24-46A6-8AFC-3740CC577429}"/>
          </ac:spMkLst>
        </pc:spChg>
        <pc:spChg chg="add del">
          <ac:chgData name="Kunal Chowdhury" userId="5c93c05515dfe04a" providerId="LiveId" clId="{BB1102CF-67BF-4EA5-BD4B-6B0C60A1B6E1}" dt="2017-12-09T12:57:46.864" v="326" actId="26606"/>
          <ac:spMkLst>
            <pc:docMk/>
            <pc:sldMk cId="2603378088" sldId="261"/>
            <ac:spMk id="41" creationId="{1B2AF202-99CD-4D7D-B75F-9C9E5FCB35DC}"/>
          </ac:spMkLst>
        </pc:spChg>
        <pc:spChg chg="add del">
          <ac:chgData name="Kunal Chowdhury" userId="5c93c05515dfe04a" providerId="LiveId" clId="{BB1102CF-67BF-4EA5-BD4B-6B0C60A1B6E1}" dt="2017-12-09T12:57:46.864" v="326" actId="26606"/>
          <ac:spMkLst>
            <pc:docMk/>
            <pc:sldMk cId="2603378088" sldId="261"/>
            <ac:spMk id="42" creationId="{E7D0293F-4714-4ED3-9B3D-2009BAD30541}"/>
          </ac:spMkLst>
        </pc:spChg>
        <pc:spChg chg="add del">
          <ac:chgData name="Kunal Chowdhury" userId="5c93c05515dfe04a" providerId="LiveId" clId="{BB1102CF-67BF-4EA5-BD4B-6B0C60A1B6E1}" dt="2017-12-09T12:59:05.075" v="343" actId="26606"/>
          <ac:spMkLst>
            <pc:docMk/>
            <pc:sldMk cId="2603378088" sldId="261"/>
            <ac:spMk id="44" creationId="{252F09FA-59B0-41E4-9F79-D0EB15CBAD50}"/>
          </ac:spMkLst>
        </pc:spChg>
        <pc:spChg chg="add del">
          <ac:chgData name="Kunal Chowdhury" userId="5c93c05515dfe04a" providerId="LiveId" clId="{BB1102CF-67BF-4EA5-BD4B-6B0C60A1B6E1}" dt="2017-12-09T12:57:49.988" v="328" actId="26606"/>
          <ac:spMkLst>
            <pc:docMk/>
            <pc:sldMk cId="2603378088" sldId="261"/>
            <ac:spMk id="45" creationId="{C95B82D5-A8BB-45BF-BED8-C7B206892100}"/>
          </ac:spMkLst>
        </pc:spChg>
        <pc:spChg chg="add del">
          <ac:chgData name="Kunal Chowdhury" userId="5c93c05515dfe04a" providerId="LiveId" clId="{BB1102CF-67BF-4EA5-BD4B-6B0C60A1B6E1}" dt="2017-12-09T12:57:49.988" v="328" actId="26606"/>
          <ac:spMkLst>
            <pc:docMk/>
            <pc:sldMk cId="2603378088" sldId="261"/>
            <ac:spMk id="46" creationId="{296C61EC-FBF4-4216-BE67-6C864D30A01C}"/>
          </ac:spMkLst>
        </pc:spChg>
        <pc:spChg chg="add del">
          <ac:chgData name="Kunal Chowdhury" userId="5c93c05515dfe04a" providerId="LiveId" clId="{BB1102CF-67BF-4EA5-BD4B-6B0C60A1B6E1}" dt="2017-12-09T12:59:05.075" v="343" actId="26606"/>
          <ac:spMkLst>
            <pc:docMk/>
            <pc:sldMk cId="2603378088" sldId="261"/>
            <ac:spMk id="47" creationId="{12022B2F-C34E-42AC-A514-49AF306FA932}"/>
          </ac:spMkLst>
        </pc:spChg>
        <pc:spChg chg="add del">
          <ac:chgData name="Kunal Chowdhury" userId="5c93c05515dfe04a" providerId="LiveId" clId="{BB1102CF-67BF-4EA5-BD4B-6B0C60A1B6E1}" dt="2017-12-09T12:57:52.330" v="330" actId="26606"/>
          <ac:spMkLst>
            <pc:docMk/>
            <pc:sldMk cId="2603378088" sldId="261"/>
            <ac:spMk id="48" creationId="{11313EAB-AFBD-44FC-B96C-9C9A7416E5DD}"/>
          </ac:spMkLst>
        </pc:spChg>
        <pc:spChg chg="add del">
          <ac:chgData name="Kunal Chowdhury" userId="5c93c05515dfe04a" providerId="LiveId" clId="{BB1102CF-67BF-4EA5-BD4B-6B0C60A1B6E1}" dt="2017-12-09T12:57:52.330" v="330" actId="26606"/>
          <ac:spMkLst>
            <pc:docMk/>
            <pc:sldMk cId="2603378088" sldId="261"/>
            <ac:spMk id="49" creationId="{480C5C28-3276-4497-8BC1-366BAD074B8D}"/>
          </ac:spMkLst>
        </pc:spChg>
        <pc:spChg chg="add del">
          <ac:chgData name="Kunal Chowdhury" userId="5c93c05515dfe04a" providerId="LiveId" clId="{BB1102CF-67BF-4EA5-BD4B-6B0C60A1B6E1}" dt="2017-12-09T12:57:52.330" v="330" actId="26606"/>
          <ac:spMkLst>
            <pc:docMk/>
            <pc:sldMk cId="2603378088" sldId="261"/>
            <ac:spMk id="50" creationId="{5256CDE3-F9C5-4283-AD5F-6148D5AD83BD}"/>
          </ac:spMkLst>
        </pc:spChg>
        <pc:spChg chg="add del">
          <ac:chgData name="Kunal Chowdhury" userId="5c93c05515dfe04a" providerId="LiveId" clId="{BB1102CF-67BF-4EA5-BD4B-6B0C60A1B6E1}" dt="2017-12-09T12:57:52.330" v="330" actId="26606"/>
          <ac:spMkLst>
            <pc:docMk/>
            <pc:sldMk cId="2603378088" sldId="261"/>
            <ac:spMk id="51" creationId="{EA279C60-B3AB-4994-BBA4-00CB99B2FD2C}"/>
          </ac:spMkLst>
        </pc:spChg>
        <pc:spChg chg="add del">
          <ac:chgData name="Kunal Chowdhury" userId="5c93c05515dfe04a" providerId="LiveId" clId="{BB1102CF-67BF-4EA5-BD4B-6B0C60A1B6E1}" dt="2017-12-09T12:57:52.330" v="330" actId="26606"/>
          <ac:spMkLst>
            <pc:docMk/>
            <pc:sldMk cId="2603378088" sldId="261"/>
            <ac:spMk id="52" creationId="{F79976EB-B5B0-40FD-ABF3-AD6041BA5944}"/>
          </ac:spMkLst>
        </pc:spChg>
        <pc:spChg chg="add del">
          <ac:chgData name="Kunal Chowdhury" userId="5c93c05515dfe04a" providerId="LiveId" clId="{BB1102CF-67BF-4EA5-BD4B-6B0C60A1B6E1}" dt="2017-12-09T12:59:05.075" v="343" actId="26606"/>
          <ac:spMkLst>
            <pc:docMk/>
            <pc:sldMk cId="2603378088" sldId="261"/>
            <ac:spMk id="54" creationId="{66D4C1A7-0A94-46CF-9056-E836CBFB7064}"/>
          </ac:spMkLst>
        </pc:spChg>
        <pc:spChg chg="add del">
          <ac:chgData name="Kunal Chowdhury" userId="5c93c05515dfe04a" providerId="LiveId" clId="{BB1102CF-67BF-4EA5-BD4B-6B0C60A1B6E1}" dt="2017-12-09T12:57:57.003" v="332" actId="26606"/>
          <ac:spMkLst>
            <pc:docMk/>
            <pc:sldMk cId="2603378088" sldId="261"/>
            <ac:spMk id="55" creationId="{5FD1953D-C7CA-46CA-93DC-1DBF145A0414}"/>
          </ac:spMkLst>
        </pc:spChg>
        <pc:spChg chg="add del">
          <ac:chgData name="Kunal Chowdhury" userId="5c93c05515dfe04a" providerId="LiveId" clId="{BB1102CF-67BF-4EA5-BD4B-6B0C60A1B6E1}" dt="2017-12-09T12:57:57.003" v="332" actId="26606"/>
          <ac:spMkLst>
            <pc:docMk/>
            <pc:sldMk cId="2603378088" sldId="261"/>
            <ac:spMk id="56" creationId="{32E10D38-0BE1-487A-9249-977AFA4BE0E7}"/>
          </ac:spMkLst>
        </pc:spChg>
        <pc:spChg chg="add del">
          <ac:chgData name="Kunal Chowdhury" userId="5c93c05515dfe04a" providerId="LiveId" clId="{BB1102CF-67BF-4EA5-BD4B-6B0C60A1B6E1}" dt="2017-12-09T12:57:57.003" v="332" actId="26606"/>
          <ac:spMkLst>
            <pc:docMk/>
            <pc:sldMk cId="2603378088" sldId="261"/>
            <ac:spMk id="57" creationId="{5901E780-018A-4FDE-88D0-70A8CA27FA26}"/>
          </ac:spMkLst>
        </pc:spChg>
        <pc:spChg chg="add del">
          <ac:chgData name="Kunal Chowdhury" userId="5c93c05515dfe04a" providerId="LiveId" clId="{BB1102CF-67BF-4EA5-BD4B-6B0C60A1B6E1}" dt="2017-12-09T12:57:57.003" v="332" actId="26606"/>
          <ac:spMkLst>
            <pc:docMk/>
            <pc:sldMk cId="2603378088" sldId="261"/>
            <ac:spMk id="58" creationId="{364A263C-0EE8-4268-A7EB-106E317322BB}"/>
          </ac:spMkLst>
        </pc:spChg>
        <pc:spChg chg="add del">
          <ac:chgData name="Kunal Chowdhury" userId="5c93c05515dfe04a" providerId="LiveId" clId="{BB1102CF-67BF-4EA5-BD4B-6B0C60A1B6E1}" dt="2017-12-09T12:57:57.003" v="332" actId="26606"/>
          <ac:spMkLst>
            <pc:docMk/>
            <pc:sldMk cId="2603378088" sldId="261"/>
            <ac:spMk id="59" creationId="{D7CC673C-4A24-4FEB-B0A6-4836B4BAEF79}"/>
          </ac:spMkLst>
        </pc:spChg>
        <pc:spChg chg="add del">
          <ac:chgData name="Kunal Chowdhury" userId="5c93c05515dfe04a" providerId="LiveId" clId="{BB1102CF-67BF-4EA5-BD4B-6B0C60A1B6E1}" dt="2017-12-09T12:58:23.900" v="334" actId="26606"/>
          <ac:spMkLst>
            <pc:docMk/>
            <pc:sldMk cId="2603378088" sldId="261"/>
            <ac:spMk id="62" creationId="{A0BF428C-DA8B-4D99-9930-18F7F91D873D}"/>
          </ac:spMkLst>
        </pc:spChg>
        <pc:spChg chg="add del">
          <ac:chgData name="Kunal Chowdhury" userId="5c93c05515dfe04a" providerId="LiveId" clId="{BB1102CF-67BF-4EA5-BD4B-6B0C60A1B6E1}" dt="2017-12-09T12:58:23.900" v="334" actId="26606"/>
          <ac:spMkLst>
            <pc:docMk/>
            <pc:sldMk cId="2603378088" sldId="261"/>
            <ac:spMk id="63" creationId="{A03E2379-8871-408A-95CE-7AAE8FA53AE5}"/>
          </ac:spMkLst>
        </pc:spChg>
        <pc:spChg chg="add del">
          <ac:chgData name="Kunal Chowdhury" userId="5c93c05515dfe04a" providerId="LiveId" clId="{BB1102CF-67BF-4EA5-BD4B-6B0C60A1B6E1}" dt="2017-12-09T12:59:05.075" v="343" actId="26606"/>
          <ac:spMkLst>
            <pc:docMk/>
            <pc:sldMk cId="2603378088" sldId="261"/>
            <ac:spMk id="64" creationId="{4FB98A08-FC4C-4C6C-8CAE-410223C6DD1D}"/>
          </ac:spMkLst>
        </pc:spChg>
        <pc:spChg chg="add del mod">
          <ac:chgData name="Kunal Chowdhury" userId="5c93c05515dfe04a" providerId="LiveId" clId="{BB1102CF-67BF-4EA5-BD4B-6B0C60A1B6E1}" dt="2017-12-09T15:31:02.256" v="1603" actId="403"/>
          <ac:spMkLst>
            <pc:docMk/>
            <pc:sldMk cId="2603378088" sldId="261"/>
            <ac:spMk id="65" creationId="{5285560E-9593-44A1-940F-59D0DC7FF1A4}"/>
          </ac:spMkLst>
        </pc:spChg>
        <pc:spChg chg="add del">
          <ac:chgData name="Kunal Chowdhury" userId="5c93c05515dfe04a" providerId="LiveId" clId="{BB1102CF-67BF-4EA5-BD4B-6B0C60A1B6E1}" dt="2017-12-09T12:59:13.236" v="345" actId="26606"/>
          <ac:spMkLst>
            <pc:docMk/>
            <pc:sldMk cId="2603378088" sldId="261"/>
            <ac:spMk id="66" creationId="{C15229F3-7A2E-4558-98FE-7A5F69409DCE}"/>
          </ac:spMkLst>
        </pc:spChg>
        <pc:spChg chg="add del">
          <ac:chgData name="Kunal Chowdhury" userId="5c93c05515dfe04a" providerId="LiveId" clId="{BB1102CF-67BF-4EA5-BD4B-6B0C60A1B6E1}" dt="2017-12-09T12:59:13.236" v="345" actId="26606"/>
          <ac:spMkLst>
            <pc:docMk/>
            <pc:sldMk cId="2603378088" sldId="261"/>
            <ac:spMk id="67" creationId="{41F18803-BE79-4916-AE6B-5DE238B367F0}"/>
          </ac:spMkLst>
        </pc:spChg>
        <pc:spChg chg="add del mod">
          <ac:chgData name="Kunal Chowdhury" userId="5c93c05515dfe04a" providerId="LiveId" clId="{BB1102CF-67BF-4EA5-BD4B-6B0C60A1B6E1}" dt="2017-12-09T15:31:21.801" v="1604" actId="403"/>
          <ac:spMkLst>
            <pc:docMk/>
            <pc:sldMk cId="2603378088" sldId="261"/>
            <ac:spMk id="68" creationId="{F72765C2-7E45-4728-AB7F-6EC9FBAFAD8E}"/>
          </ac:spMkLst>
        </pc:spChg>
        <pc:spChg chg="add del">
          <ac:chgData name="Kunal Chowdhury" userId="5c93c05515dfe04a" providerId="LiveId" clId="{BB1102CF-67BF-4EA5-BD4B-6B0C60A1B6E1}" dt="2017-12-09T12:59:13.945" v="347" actId="26606"/>
          <ac:spMkLst>
            <pc:docMk/>
            <pc:sldMk cId="2603378088" sldId="261"/>
            <ac:spMk id="69" creationId="{F6429F11-64E2-4420-9B0C-F3F81BF0D15B}"/>
          </ac:spMkLst>
        </pc:spChg>
        <pc:spChg chg="add del">
          <ac:chgData name="Kunal Chowdhury" userId="5c93c05515dfe04a" providerId="LiveId" clId="{BB1102CF-67BF-4EA5-BD4B-6B0C60A1B6E1}" dt="2017-12-09T12:59:13.945" v="347" actId="26606"/>
          <ac:spMkLst>
            <pc:docMk/>
            <pc:sldMk cId="2603378088" sldId="261"/>
            <ac:spMk id="70" creationId="{62785A07-F203-435E-8E76-BB97680C2FCA}"/>
          </ac:spMkLst>
        </pc:spChg>
        <pc:spChg chg="add del">
          <ac:chgData name="Kunal Chowdhury" userId="5c93c05515dfe04a" providerId="LiveId" clId="{BB1102CF-67BF-4EA5-BD4B-6B0C60A1B6E1}" dt="2017-12-09T14:10:05.979" v="1153" actId="403"/>
          <ac:spMkLst>
            <pc:docMk/>
            <pc:sldMk cId="2603378088" sldId="261"/>
            <ac:spMk id="72" creationId="{07BA6415-1CCB-4FE4-8D1D-DE0505D993E0}"/>
          </ac:spMkLst>
        </pc:spChg>
        <pc:spChg chg="add del">
          <ac:chgData name="Kunal Chowdhury" userId="5c93c05515dfe04a" providerId="LiveId" clId="{BB1102CF-67BF-4EA5-BD4B-6B0C60A1B6E1}" dt="2017-12-09T14:10:05.979" v="1153" actId="403"/>
          <ac:spMkLst>
            <pc:docMk/>
            <pc:sldMk cId="2603378088" sldId="261"/>
            <ac:spMk id="73" creationId="{B5128750-6DE7-4BD7-B6DD-399E90474D1E}"/>
          </ac:spMkLst>
        </pc:spChg>
        <pc:spChg chg="add del">
          <ac:chgData name="Kunal Chowdhury" userId="5c93c05515dfe04a" providerId="LiveId" clId="{BB1102CF-67BF-4EA5-BD4B-6B0C60A1B6E1}" dt="2017-12-09T14:10:05.979" v="1153" actId="403"/>
          <ac:spMkLst>
            <pc:docMk/>
            <pc:sldMk cId="2603378088" sldId="261"/>
            <ac:spMk id="74" creationId="{CA1B373B-0DE9-4AE4-A839-26F801A34087}"/>
          </ac:spMkLst>
        </pc:spChg>
        <pc:spChg chg="add del mod">
          <ac:chgData name="Kunal Chowdhury" userId="5c93c05515dfe04a" providerId="LiveId" clId="{BB1102CF-67BF-4EA5-BD4B-6B0C60A1B6E1}" dt="2017-12-09T15:31:26.066" v="1605" actId="403"/>
          <ac:spMkLst>
            <pc:docMk/>
            <pc:sldMk cId="2603378088" sldId="261"/>
            <ac:spMk id="75" creationId="{3742F252-6519-4F9A-AFCE-A6AA6F4BDB03}"/>
          </ac:spMkLst>
        </pc:spChg>
        <pc:spChg chg="add del mod">
          <ac:chgData name="Kunal Chowdhury" userId="5c93c05515dfe04a" providerId="LiveId" clId="{BB1102CF-67BF-4EA5-BD4B-6B0C60A1B6E1}" dt="2017-12-09T15:31:30.990" v="1606" actId="403"/>
          <ac:spMkLst>
            <pc:docMk/>
            <pc:sldMk cId="2603378088" sldId="261"/>
            <ac:spMk id="76" creationId="{B05DC368-6666-4154-BC09-315F24A96737}"/>
          </ac:spMkLst>
        </pc:spChg>
        <pc:spChg chg="add del mod">
          <ac:chgData name="Kunal Chowdhury" userId="5c93c05515dfe04a" providerId="LiveId" clId="{BB1102CF-67BF-4EA5-BD4B-6B0C60A1B6E1}" dt="2017-12-09T15:31:30.990" v="1606" actId="403"/>
          <ac:spMkLst>
            <pc:docMk/>
            <pc:sldMk cId="2603378088" sldId="261"/>
            <ac:spMk id="77" creationId="{904C8318-7C99-4C62-9FF6-4835E35E0BE1}"/>
          </ac:spMkLst>
        </pc:spChg>
        <pc:spChg chg="add del mod">
          <ac:chgData name="Kunal Chowdhury" userId="5c93c05515dfe04a" providerId="LiveId" clId="{BB1102CF-67BF-4EA5-BD4B-6B0C60A1B6E1}" dt="2017-12-09T15:31:30.990" v="1606" actId="403"/>
          <ac:spMkLst>
            <pc:docMk/>
            <pc:sldMk cId="2603378088" sldId="261"/>
            <ac:spMk id="78" creationId="{3D33FABA-35AE-4616-80B0-F682B250539A}"/>
          </ac:spMkLst>
        </pc:spChg>
        <pc:spChg chg="add del mod">
          <ac:chgData name="Kunal Chowdhury" userId="5c93c05515dfe04a" providerId="LiveId" clId="{BB1102CF-67BF-4EA5-BD4B-6B0C60A1B6E1}" dt="2017-12-09T15:31:30.990" v="1606" actId="403"/>
          <ac:spMkLst>
            <pc:docMk/>
            <pc:sldMk cId="2603378088" sldId="261"/>
            <ac:spMk id="79" creationId="{C7DD03A4-C726-4599-B68D-BBCD7585D907}"/>
          </ac:spMkLst>
        </pc:spChg>
        <pc:spChg chg="add del mod">
          <ac:chgData name="Kunal Chowdhury" userId="5c93c05515dfe04a" providerId="LiveId" clId="{BB1102CF-67BF-4EA5-BD4B-6B0C60A1B6E1}" dt="2017-12-09T15:31:30.990" v="1606" actId="403"/>
          <ac:spMkLst>
            <pc:docMk/>
            <pc:sldMk cId="2603378088" sldId="261"/>
            <ac:spMk id="80" creationId="{7E14ED6A-EAFE-4663-9C45-70F28DF03D18}"/>
          </ac:spMkLst>
        </pc:spChg>
        <pc:spChg chg="add del mod">
          <ac:chgData name="Kunal Chowdhury" userId="5c93c05515dfe04a" providerId="LiveId" clId="{BB1102CF-67BF-4EA5-BD4B-6B0C60A1B6E1}" dt="2017-12-09T15:31:39.821" v="1607" actId="403"/>
          <ac:spMkLst>
            <pc:docMk/>
            <pc:sldMk cId="2603378088" sldId="261"/>
            <ac:spMk id="81" creationId="{F6142E81-FB42-4A3E-8FAC-CD749AF6DB29}"/>
          </ac:spMkLst>
        </pc:spChg>
        <pc:spChg chg="add del mod">
          <ac:chgData name="Kunal Chowdhury" userId="5c93c05515dfe04a" providerId="LiveId" clId="{BB1102CF-67BF-4EA5-BD4B-6B0C60A1B6E1}" dt="2017-12-09T15:31:39.821" v="1607" actId="403"/>
          <ac:spMkLst>
            <pc:docMk/>
            <pc:sldMk cId="2603378088" sldId="261"/>
            <ac:spMk id="82" creationId="{0348DE32-069A-4CD2-8419-340501AAFB1F}"/>
          </ac:spMkLst>
        </pc:spChg>
        <pc:spChg chg="add del mod">
          <ac:chgData name="Kunal Chowdhury" userId="5c93c05515dfe04a" providerId="LiveId" clId="{BB1102CF-67BF-4EA5-BD4B-6B0C60A1B6E1}" dt="2017-12-09T15:31:39.821" v="1607" actId="403"/>
          <ac:spMkLst>
            <pc:docMk/>
            <pc:sldMk cId="2603378088" sldId="261"/>
            <ac:spMk id="83" creationId="{35F312CC-272B-4EA6-B30A-0A40D82998B8}"/>
          </ac:spMkLst>
        </pc:spChg>
        <pc:spChg chg="add del mod">
          <ac:chgData name="Kunal Chowdhury" userId="5c93c05515dfe04a" providerId="LiveId" clId="{BB1102CF-67BF-4EA5-BD4B-6B0C60A1B6E1}" dt="2017-12-09T15:31:39.821" v="1607" actId="403"/>
          <ac:spMkLst>
            <pc:docMk/>
            <pc:sldMk cId="2603378088" sldId="261"/>
            <ac:spMk id="84" creationId="{496A7449-248E-44F8-8E72-C820E2D7EADC}"/>
          </ac:spMkLst>
        </pc:spChg>
        <pc:spChg chg="add del mod">
          <ac:chgData name="Kunal Chowdhury" userId="5c93c05515dfe04a" providerId="LiveId" clId="{BB1102CF-67BF-4EA5-BD4B-6B0C60A1B6E1}" dt="2017-12-09T15:31:49.804" v="1609" actId="403"/>
          <ac:spMkLst>
            <pc:docMk/>
            <pc:sldMk cId="2603378088" sldId="261"/>
            <ac:spMk id="85" creationId="{6151B1F5-7C4B-40D0-9247-292621665DC1}"/>
          </ac:spMkLst>
        </pc:spChg>
        <pc:spChg chg="add del mod">
          <ac:chgData name="Kunal Chowdhury" userId="5c93c05515dfe04a" providerId="LiveId" clId="{BB1102CF-67BF-4EA5-BD4B-6B0C60A1B6E1}" dt="2017-12-09T15:32:00.631" v="1610" actId="403"/>
          <ac:spMkLst>
            <pc:docMk/>
            <pc:sldMk cId="2603378088" sldId="261"/>
            <ac:spMk id="86" creationId="{1BEEC73D-A161-486F-8FDA-FA050F51931A}"/>
          </ac:spMkLst>
        </pc:spChg>
        <pc:spChg chg="add del mod">
          <ac:chgData name="Kunal Chowdhury" userId="5c93c05515dfe04a" providerId="LiveId" clId="{BB1102CF-67BF-4EA5-BD4B-6B0C60A1B6E1}" dt="2017-12-09T15:32:20.094" v="1614" actId="403"/>
          <ac:spMkLst>
            <pc:docMk/>
            <pc:sldMk cId="2603378088" sldId="261"/>
            <ac:spMk id="88" creationId="{1186EAFB-DDDE-4AB0-B82A-E1820EF6E2E7}"/>
          </ac:spMkLst>
        </pc:spChg>
        <pc:spChg chg="add del mod">
          <ac:chgData name="Kunal Chowdhury" userId="5c93c05515dfe04a" providerId="LiveId" clId="{BB1102CF-67BF-4EA5-BD4B-6B0C60A1B6E1}" dt="2017-12-09T15:32:31.746" v="1615" actId="403"/>
          <ac:spMkLst>
            <pc:docMk/>
            <pc:sldMk cId="2603378088" sldId="261"/>
            <ac:spMk id="89" creationId="{E329321E-58FE-4052-AD2E-0504A15BDF81}"/>
          </ac:spMkLst>
        </pc:spChg>
        <pc:spChg chg="add del mod">
          <ac:chgData name="Kunal Chowdhury" userId="5c93c05515dfe04a" providerId="LiveId" clId="{BB1102CF-67BF-4EA5-BD4B-6B0C60A1B6E1}" dt="2017-12-09T15:32:31.746" v="1615" actId="403"/>
          <ac:spMkLst>
            <pc:docMk/>
            <pc:sldMk cId="2603378088" sldId="261"/>
            <ac:spMk id="90" creationId="{7C9366BB-AAA8-47BF-9BD6-1B5FCFEF4432}"/>
          </ac:spMkLst>
        </pc:spChg>
        <pc:spChg chg="add del mod">
          <ac:chgData name="Kunal Chowdhury" userId="5c93c05515dfe04a" providerId="LiveId" clId="{BB1102CF-67BF-4EA5-BD4B-6B0C60A1B6E1}" dt="2017-12-09T15:32:47.210" v="1617" actId="403"/>
          <ac:spMkLst>
            <pc:docMk/>
            <pc:sldMk cId="2603378088" sldId="261"/>
            <ac:spMk id="91" creationId="{841E5280-EBD1-4E11-B556-D25E3288121E}"/>
          </ac:spMkLst>
        </pc:spChg>
        <pc:spChg chg="add del mod">
          <ac:chgData name="Kunal Chowdhury" userId="5c93c05515dfe04a" providerId="LiveId" clId="{BB1102CF-67BF-4EA5-BD4B-6B0C60A1B6E1}" dt="2017-12-09T15:33:02.106" v="1618" actId="478"/>
          <ac:spMkLst>
            <pc:docMk/>
            <pc:sldMk cId="2603378088" sldId="261"/>
            <ac:spMk id="92" creationId="{D27D69F9-66AD-4027-B063-81E0AA95E240}"/>
          </ac:spMkLst>
        </pc:spChg>
        <pc:spChg chg="add mod">
          <ac:chgData name="Kunal Chowdhury" userId="5c93c05515dfe04a" providerId="LiveId" clId="{BB1102CF-67BF-4EA5-BD4B-6B0C60A1B6E1}" dt="2017-12-10T07:53:47.277" v="2544" actId="27636"/>
          <ac:spMkLst>
            <pc:docMk/>
            <pc:sldMk cId="2603378088" sldId="261"/>
            <ac:spMk id="95" creationId="{FBD49972-914C-4BCF-90D4-7819D5F3F4B5}"/>
          </ac:spMkLst>
        </pc:spChg>
        <pc:spChg chg="add mod">
          <ac:chgData name="Kunal Chowdhury" userId="5c93c05515dfe04a" providerId="LiveId" clId="{BB1102CF-67BF-4EA5-BD4B-6B0C60A1B6E1}" dt="2017-12-09T15:40:09.735" v="1758" actId="1076"/>
          <ac:spMkLst>
            <pc:docMk/>
            <pc:sldMk cId="2603378088" sldId="261"/>
            <ac:spMk id="96" creationId="{AA4303E7-DE55-4A19-83B9-AAFD8DBC6754}"/>
          </ac:spMkLst>
        </pc:spChg>
        <pc:spChg chg="add del">
          <ac:chgData name="Kunal Chowdhury" userId="5c93c05515dfe04a" providerId="LiveId" clId="{BB1102CF-67BF-4EA5-BD4B-6B0C60A1B6E1}" dt="2017-12-09T15:34:16.339" v="1625" actId="26606"/>
          <ac:spMkLst>
            <pc:docMk/>
            <pc:sldMk cId="2603378088" sldId="261"/>
            <ac:spMk id="100" creationId="{C15229F3-7A2E-4558-98FE-7A5F69409DCE}"/>
          </ac:spMkLst>
        </pc:spChg>
        <pc:spChg chg="add del">
          <ac:chgData name="Kunal Chowdhury" userId="5c93c05515dfe04a" providerId="LiveId" clId="{BB1102CF-67BF-4EA5-BD4B-6B0C60A1B6E1}" dt="2017-12-09T15:34:16.339" v="1625" actId="26606"/>
          <ac:spMkLst>
            <pc:docMk/>
            <pc:sldMk cId="2603378088" sldId="261"/>
            <ac:spMk id="102" creationId="{41F18803-BE79-4916-AE6B-5DE238B367F0}"/>
          </ac:spMkLst>
        </pc:spChg>
        <pc:spChg chg="add">
          <ac:chgData name="Kunal Chowdhury" userId="5c93c05515dfe04a" providerId="LiveId" clId="{BB1102CF-67BF-4EA5-BD4B-6B0C60A1B6E1}" dt="2017-12-09T15:34:16.351" v="1626" actId="26606"/>
          <ac:spMkLst>
            <pc:docMk/>
            <pc:sldMk cId="2603378088" sldId="261"/>
            <ac:spMk id="104" creationId="{CA1B373B-0DE9-4AE4-A839-26F801A34087}"/>
          </ac:spMkLst>
        </pc:spChg>
        <pc:spChg chg="add">
          <ac:chgData name="Kunal Chowdhury" userId="5c93c05515dfe04a" providerId="LiveId" clId="{BB1102CF-67BF-4EA5-BD4B-6B0C60A1B6E1}" dt="2017-12-09T15:34:16.351" v="1626" actId="26606"/>
          <ac:spMkLst>
            <pc:docMk/>
            <pc:sldMk cId="2603378088" sldId="261"/>
            <ac:spMk id="105" creationId="{07BA6415-1CCB-4FE4-8D1D-DE0505D993E0}"/>
          </ac:spMkLst>
        </pc:spChg>
        <pc:spChg chg="add">
          <ac:chgData name="Kunal Chowdhury" userId="5c93c05515dfe04a" providerId="LiveId" clId="{BB1102CF-67BF-4EA5-BD4B-6B0C60A1B6E1}" dt="2017-12-09T15:34:16.351" v="1626" actId="26606"/>
          <ac:spMkLst>
            <pc:docMk/>
            <pc:sldMk cId="2603378088" sldId="261"/>
            <ac:spMk id="106" creationId="{B5128750-6DE7-4BD7-B6DD-399E90474D1E}"/>
          </ac:spMkLst>
        </pc:spChg>
        <pc:picChg chg="add del mod ord">
          <ac:chgData name="Kunal Chowdhury" userId="5c93c05515dfe04a" providerId="LiveId" clId="{BB1102CF-67BF-4EA5-BD4B-6B0C60A1B6E1}" dt="2017-12-09T15:29:40.999" v="1589" actId="403"/>
          <ac:picMkLst>
            <pc:docMk/>
            <pc:sldMk cId="2603378088" sldId="261"/>
            <ac:picMk id="4" creationId="{ECD9E1D1-0D19-4F53-A3FF-0BBC87AFC794}"/>
          </ac:picMkLst>
        </pc:picChg>
        <pc:picChg chg="add mod ord">
          <ac:chgData name="Kunal Chowdhury" userId="5c93c05515dfe04a" providerId="LiveId" clId="{BB1102CF-67BF-4EA5-BD4B-6B0C60A1B6E1}" dt="2017-12-09T15:37:00.969" v="1661" actId="1076"/>
          <ac:picMkLst>
            <pc:docMk/>
            <pc:sldMk cId="2603378088" sldId="261"/>
            <ac:picMk id="5" creationId="{BDCF9930-7323-47EB-9A39-4D7501DA3A59}"/>
          </ac:picMkLst>
        </pc:picChg>
        <pc:picChg chg="add del mod">
          <ac:chgData name="Kunal Chowdhury" userId="5c93c05515dfe04a" providerId="LiveId" clId="{BB1102CF-67BF-4EA5-BD4B-6B0C60A1B6E1}" dt="2017-12-09T15:32:06.022" v="1611" actId="403"/>
          <ac:picMkLst>
            <pc:docMk/>
            <pc:sldMk cId="2603378088" sldId="261"/>
            <ac:picMk id="71" creationId="{928039A2-966D-4F25-8944-76B737E74154}"/>
          </ac:picMkLst>
        </pc:picChg>
        <pc:picChg chg="add mod ord">
          <ac:chgData name="Kunal Chowdhury" userId="5c93c05515dfe04a" providerId="LiveId" clId="{BB1102CF-67BF-4EA5-BD4B-6B0C60A1B6E1}" dt="2017-12-09T15:36:57.466" v="1660" actId="1076"/>
          <ac:picMkLst>
            <pc:docMk/>
            <pc:sldMk cId="2603378088" sldId="261"/>
            <ac:picMk id="87" creationId="{DFFBC59B-587B-4F88-A14C-104E3320886D}"/>
          </ac:picMkLst>
        </pc:picChg>
        <pc:picChg chg="add del mod">
          <ac:chgData name="Kunal Chowdhury" userId="5c93c05515dfe04a" providerId="LiveId" clId="{BB1102CF-67BF-4EA5-BD4B-6B0C60A1B6E1}" dt="2017-12-09T15:34:01.260" v="1623" actId="478"/>
          <ac:picMkLst>
            <pc:docMk/>
            <pc:sldMk cId="2603378088" sldId="261"/>
            <ac:picMk id="94" creationId="{A8D6CC14-93B6-447E-93A2-69E1D800F2AA}"/>
          </ac:picMkLst>
        </pc:picChg>
        <pc:picChg chg="add mod">
          <ac:chgData name="Kunal Chowdhury" userId="5c93c05515dfe04a" providerId="LiveId" clId="{BB1102CF-67BF-4EA5-BD4B-6B0C60A1B6E1}" dt="2017-12-09T15:39:43.520" v="1738" actId="1076"/>
          <ac:picMkLst>
            <pc:docMk/>
            <pc:sldMk cId="2603378088" sldId="261"/>
            <ac:picMk id="98" creationId="{BB161E51-DCDD-48A2-88C5-40603C921883}"/>
          </ac:picMkLst>
        </pc:picChg>
        <pc:cxnChg chg="add del">
          <ac:chgData name="Kunal Chowdhury" userId="5c93c05515dfe04a" providerId="LiveId" clId="{BB1102CF-67BF-4EA5-BD4B-6B0C60A1B6E1}" dt="2017-12-09T12:57:28.091" v="312" actId="26606"/>
          <ac:cxnSpMkLst>
            <pc:docMk/>
            <pc:sldMk cId="2603378088" sldId="261"/>
            <ac:cxnSpMk id="15" creationId="{0EDAB602-A0DB-4325-8907-4F988F911003}"/>
          </ac:cxnSpMkLst>
        </pc:cxnChg>
        <pc:cxnChg chg="add del">
          <ac:chgData name="Kunal Chowdhury" userId="5c93c05515dfe04a" providerId="LiveId" clId="{BB1102CF-67BF-4EA5-BD4B-6B0C60A1B6E1}" dt="2017-12-09T12:57:29.418" v="314" actId="26606"/>
          <ac:cxnSpMkLst>
            <pc:docMk/>
            <pc:sldMk cId="2603378088" sldId="261"/>
            <ac:cxnSpMk id="21" creationId="{B2D13A27-BA7B-4AC1-BAF1-72B1496204F1}"/>
          </ac:cxnSpMkLst>
        </pc:cxnChg>
        <pc:cxnChg chg="add del">
          <ac:chgData name="Kunal Chowdhury" userId="5c93c05515dfe04a" providerId="LiveId" clId="{BB1102CF-67BF-4EA5-BD4B-6B0C60A1B6E1}" dt="2017-12-09T12:58:56.836" v="339" actId="26606"/>
          <ac:cxnSpMkLst>
            <pc:docMk/>
            <pc:sldMk cId="2603378088" sldId="261"/>
            <ac:cxnSpMk id="23" creationId="{7E7C77BC-7138-40B1-A15B-20F57A494629}"/>
          </ac:cxnSpMkLst>
        </pc:cxnChg>
        <pc:cxnChg chg="add del">
          <ac:chgData name="Kunal Chowdhury" userId="5c93c05515dfe04a" providerId="LiveId" clId="{BB1102CF-67BF-4EA5-BD4B-6B0C60A1B6E1}" dt="2017-12-09T12:57:34.021" v="316" actId="26606"/>
          <ac:cxnSpMkLst>
            <pc:docMk/>
            <pc:sldMk cId="2603378088" sldId="261"/>
            <ac:cxnSpMk id="29" creationId="{1A1687A6-FCCD-49CB-99E4-129D90A6AABE}"/>
          </ac:cxnSpMkLst>
        </pc:cxnChg>
        <pc:cxnChg chg="add del">
          <ac:chgData name="Kunal Chowdhury" userId="5c93c05515dfe04a" providerId="LiveId" clId="{BB1102CF-67BF-4EA5-BD4B-6B0C60A1B6E1}" dt="2017-12-09T12:58:56.836" v="339" actId="26606"/>
          <ac:cxnSpMkLst>
            <pc:docMk/>
            <pc:sldMk cId="2603378088" sldId="261"/>
            <ac:cxnSpMk id="30" creationId="{DB146403-F3D6-484B-B2ED-97F9565D0370}"/>
          </ac:cxnSpMkLst>
        </pc:cxnChg>
        <pc:cxnChg chg="add del">
          <ac:chgData name="Kunal Chowdhury" userId="5c93c05515dfe04a" providerId="LiveId" clId="{BB1102CF-67BF-4EA5-BD4B-6B0C60A1B6E1}" dt="2017-12-09T12:57:46.864" v="326" actId="26606"/>
          <ac:cxnSpMkLst>
            <pc:docMk/>
            <pc:sldMk cId="2603378088" sldId="261"/>
            <ac:cxnSpMk id="43" creationId="{0EDAB602-A0DB-4325-8907-4F988F911003}"/>
          </ac:cxnSpMkLst>
        </pc:cxnChg>
        <pc:cxnChg chg="add del">
          <ac:chgData name="Kunal Chowdhury" userId="5c93c05515dfe04a" providerId="LiveId" clId="{BB1102CF-67BF-4EA5-BD4B-6B0C60A1B6E1}" dt="2017-12-09T12:57:52.330" v="330" actId="26606"/>
          <ac:cxnSpMkLst>
            <pc:docMk/>
            <pc:sldMk cId="2603378088" sldId="261"/>
            <ac:cxnSpMk id="53" creationId="{B2D13A27-BA7B-4AC1-BAF1-72B1496204F1}"/>
          </ac:cxnSpMkLst>
        </pc:cxnChg>
        <pc:cxnChg chg="add del">
          <ac:chgData name="Kunal Chowdhury" userId="5c93c05515dfe04a" providerId="LiveId" clId="{BB1102CF-67BF-4EA5-BD4B-6B0C60A1B6E1}" dt="2017-12-09T12:57:57.003" v="332" actId="26606"/>
          <ac:cxnSpMkLst>
            <pc:docMk/>
            <pc:sldMk cId="2603378088" sldId="261"/>
            <ac:cxnSpMk id="60" creationId="{1A1687A6-FCCD-49CB-99E4-129D90A6AABE}"/>
          </ac:cxnSpMkLst>
        </pc:cxnChg>
        <pc:cxnChg chg="add del">
          <ac:chgData name="Kunal Chowdhury" userId="5c93c05515dfe04a" providerId="LiveId" clId="{BB1102CF-67BF-4EA5-BD4B-6B0C60A1B6E1}" dt="2017-12-09T12:59:05.075" v="343" actId="26606"/>
          <ac:cxnSpMkLst>
            <pc:docMk/>
            <pc:sldMk cId="2603378088" sldId="261"/>
            <ac:cxnSpMk id="61" creationId="{84A66149-2431-4D78-A158-60F086A12471}"/>
          </ac:cxnSpMkLst>
        </pc:cxnChg>
      </pc:sldChg>
      <pc:sldChg chg="addSp delSp modSp add modAnim delDesignElem">
        <pc:chgData name="Kunal Chowdhury" userId="5c93c05515dfe04a" providerId="LiveId" clId="{BB1102CF-67BF-4EA5-BD4B-6B0C60A1B6E1}" dt="2017-12-09T17:53:00.401" v="2305" actId="14100"/>
        <pc:sldMkLst>
          <pc:docMk/>
          <pc:sldMk cId="4068802991" sldId="262"/>
        </pc:sldMkLst>
        <pc:spChg chg="del mod">
          <ac:chgData name="Kunal Chowdhury" userId="5c93c05515dfe04a" providerId="LiveId" clId="{BB1102CF-67BF-4EA5-BD4B-6B0C60A1B6E1}" dt="2017-12-09T13:25:49.435" v="658" actId="478"/>
          <ac:spMkLst>
            <pc:docMk/>
            <pc:sldMk cId="4068802991" sldId="262"/>
            <ac:spMk id="2" creationId="{A3AE7977-AF61-494C-BFB4-99B20654E8D5}"/>
          </ac:spMkLst>
        </pc:spChg>
        <pc:spChg chg="add del mod">
          <ac:chgData name="Kunal Chowdhury" userId="5c93c05515dfe04a" providerId="LiveId" clId="{BB1102CF-67BF-4EA5-BD4B-6B0C60A1B6E1}" dt="2017-12-09T13:06:26.677" v="403" actId="14100"/>
          <ac:spMkLst>
            <pc:docMk/>
            <pc:sldMk cId="4068802991" sldId="262"/>
            <ac:spMk id="3" creationId="{D0A1F179-C5AB-4AE4-805C-A2688A2B8C6D}"/>
          </ac:spMkLst>
        </pc:spChg>
        <pc:spChg chg="add del mod">
          <ac:chgData name="Kunal Chowdhury" userId="5c93c05515dfe04a" providerId="LiveId" clId="{BB1102CF-67BF-4EA5-BD4B-6B0C60A1B6E1}" dt="2017-12-09T13:07:10.635" v="407" actId="478"/>
          <ac:spMkLst>
            <pc:docMk/>
            <pc:sldMk cId="4068802991" sldId="262"/>
            <ac:spMk id="6" creationId="{A51F73C9-757E-4D93-AD9B-C377F52D11D1}"/>
          </ac:spMkLst>
        </pc:spChg>
        <pc:spChg chg="del">
          <ac:chgData name="Kunal Chowdhury" userId="5c93c05515dfe04a" providerId="LiveId" clId="{BB1102CF-67BF-4EA5-BD4B-6B0C60A1B6E1}" dt="2017-12-09T13:27:07.653" v="669" actId="478"/>
          <ac:spMkLst>
            <pc:docMk/>
            <pc:sldMk cId="4068802991" sldId="262"/>
            <ac:spMk id="7" creationId="{1C9CCEA5-F1B2-4BEA-A9A5-A100193B21F9}"/>
          </ac:spMkLst>
        </pc:spChg>
        <pc:spChg chg="add del mod">
          <ac:chgData name="Kunal Chowdhury" userId="5c93c05515dfe04a" providerId="LiveId" clId="{BB1102CF-67BF-4EA5-BD4B-6B0C60A1B6E1}" dt="2017-12-09T13:09:40.126" v="420" actId="14100"/>
          <ac:spMkLst>
            <pc:docMk/>
            <pc:sldMk cId="4068802991" sldId="262"/>
            <ac:spMk id="10" creationId="{EAC539A7-3C3C-49BA-A92C-AD08CEC15E10}"/>
          </ac:spMkLst>
        </pc:spChg>
        <pc:spChg chg="add del mod">
          <ac:chgData name="Kunal Chowdhury" userId="5c93c05515dfe04a" providerId="LiveId" clId="{BB1102CF-67BF-4EA5-BD4B-6B0C60A1B6E1}" dt="2017-12-09T13:09:50.884" v="421" actId="14100"/>
          <ac:spMkLst>
            <pc:docMk/>
            <pc:sldMk cId="4068802991" sldId="262"/>
            <ac:spMk id="11" creationId="{71D6C26A-2CEE-4844-A338-20F04F78E6A6}"/>
          </ac:spMkLst>
        </pc:spChg>
        <pc:spChg chg="add del mod">
          <ac:chgData name="Kunal Chowdhury" userId="5c93c05515dfe04a" providerId="LiveId" clId="{BB1102CF-67BF-4EA5-BD4B-6B0C60A1B6E1}" dt="2017-12-09T13:09:57.272" v="422" actId="14100"/>
          <ac:spMkLst>
            <pc:docMk/>
            <pc:sldMk cId="4068802991" sldId="262"/>
            <ac:spMk id="12" creationId="{816BCA5A-769D-4119-BE09-E63CE5DAA724}"/>
          </ac:spMkLst>
        </pc:spChg>
        <pc:spChg chg="add del mod">
          <ac:chgData name="Kunal Chowdhury" userId="5c93c05515dfe04a" providerId="LiveId" clId="{BB1102CF-67BF-4EA5-BD4B-6B0C60A1B6E1}" dt="2017-12-09T13:10:14.129" v="423" actId="478"/>
          <ac:spMkLst>
            <pc:docMk/>
            <pc:sldMk cId="4068802991" sldId="262"/>
            <ac:spMk id="13" creationId="{BA117F50-53F3-45C2-A54B-60F4AFC8EC15}"/>
          </ac:spMkLst>
        </pc:spChg>
        <pc:spChg chg="add mod">
          <ac:chgData name="Kunal Chowdhury" userId="5c93c05515dfe04a" providerId="LiveId" clId="{BB1102CF-67BF-4EA5-BD4B-6B0C60A1B6E1}" dt="2017-12-09T13:36:17.211" v="792" actId="1038"/>
          <ac:spMkLst>
            <pc:docMk/>
            <pc:sldMk cId="4068802991" sldId="262"/>
            <ac:spMk id="16" creationId="{CF9E387D-182A-4761-B264-0CF78FB5DD6A}"/>
          </ac:spMkLst>
        </pc:spChg>
        <pc:spChg chg="add mod">
          <ac:chgData name="Kunal Chowdhury" userId="5c93c05515dfe04a" providerId="LiveId" clId="{BB1102CF-67BF-4EA5-BD4B-6B0C60A1B6E1}" dt="2017-12-09T13:35:58.473" v="779" actId="404"/>
          <ac:spMkLst>
            <pc:docMk/>
            <pc:sldMk cId="4068802991" sldId="262"/>
            <ac:spMk id="20" creationId="{48E95658-40F2-4E22-899A-763ABDF8E533}"/>
          </ac:spMkLst>
        </pc:spChg>
        <pc:spChg chg="add mod">
          <ac:chgData name="Kunal Chowdhury" userId="5c93c05515dfe04a" providerId="LiveId" clId="{BB1102CF-67BF-4EA5-BD4B-6B0C60A1B6E1}" dt="2017-12-09T13:45:05.672" v="900" actId="1036"/>
          <ac:spMkLst>
            <pc:docMk/>
            <pc:sldMk cId="4068802991" sldId="262"/>
            <ac:spMk id="22" creationId="{8C8098A2-41C2-4B41-A7A9-DF93B94DB5BF}"/>
          </ac:spMkLst>
        </pc:spChg>
        <pc:spChg chg="add del mod">
          <ac:chgData name="Kunal Chowdhury" userId="5c93c05515dfe04a" providerId="LiveId" clId="{BB1102CF-67BF-4EA5-BD4B-6B0C60A1B6E1}" dt="2017-12-09T13:25:53.836" v="659" actId="478"/>
          <ac:spMkLst>
            <pc:docMk/>
            <pc:sldMk cId="4068802991" sldId="262"/>
            <ac:spMk id="23" creationId="{5BD612E6-63B5-4F30-91BF-27A115F0C517}"/>
          </ac:spMkLst>
        </pc:spChg>
        <pc:spChg chg="add del mod ord">
          <ac:chgData name="Kunal Chowdhury" userId="5c93c05515dfe04a" providerId="LiveId" clId="{BB1102CF-67BF-4EA5-BD4B-6B0C60A1B6E1}" dt="2017-12-09T13:31:51.274" v="730" actId="478"/>
          <ac:spMkLst>
            <pc:docMk/>
            <pc:sldMk cId="4068802991" sldId="262"/>
            <ac:spMk id="24" creationId="{411A173F-0EBB-4D1A-ACD9-A267FCB5475B}"/>
          </ac:spMkLst>
        </pc:spChg>
        <pc:spChg chg="add mod ord">
          <ac:chgData name="Kunal Chowdhury" userId="5c93c05515dfe04a" providerId="LiveId" clId="{BB1102CF-67BF-4EA5-BD4B-6B0C60A1B6E1}" dt="2017-12-09T13:48:11.208" v="953" actId="14100"/>
          <ac:spMkLst>
            <pc:docMk/>
            <pc:sldMk cId="4068802991" sldId="262"/>
            <ac:spMk id="28" creationId="{4A6A1218-99CF-40D8-816C-15E1FD03306F}"/>
          </ac:spMkLst>
        </pc:spChg>
        <pc:spChg chg="del">
          <ac:chgData name="Kunal Chowdhury" userId="5c93c05515dfe04a" providerId="LiveId" clId="{BB1102CF-67BF-4EA5-BD4B-6B0C60A1B6E1}" dt="2017-12-09T13:06:18.883" v="402" actId="14100"/>
          <ac:spMkLst>
            <pc:docMk/>
            <pc:sldMk cId="4068802991" sldId="262"/>
            <ac:spMk id="72" creationId="{07BA6415-1CCB-4FE4-8D1D-DE0505D993E0}"/>
          </ac:spMkLst>
        </pc:spChg>
        <pc:spChg chg="del">
          <ac:chgData name="Kunal Chowdhury" userId="5c93c05515dfe04a" providerId="LiveId" clId="{BB1102CF-67BF-4EA5-BD4B-6B0C60A1B6E1}" dt="2017-12-09T13:06:18.883" v="402" actId="14100"/>
          <ac:spMkLst>
            <pc:docMk/>
            <pc:sldMk cId="4068802991" sldId="262"/>
            <ac:spMk id="73" creationId="{B5128750-6DE7-4BD7-B6DD-399E90474D1E}"/>
          </ac:spMkLst>
        </pc:spChg>
        <pc:spChg chg="del">
          <ac:chgData name="Kunal Chowdhury" userId="5c93c05515dfe04a" providerId="LiveId" clId="{BB1102CF-67BF-4EA5-BD4B-6B0C60A1B6E1}" dt="2017-12-09T13:06:18.883" v="402" actId="14100"/>
          <ac:spMkLst>
            <pc:docMk/>
            <pc:sldMk cId="4068802991" sldId="262"/>
            <ac:spMk id="74" creationId="{CA1B373B-0DE9-4AE4-A839-26F801A34087}"/>
          </ac:spMkLst>
        </pc:spChg>
        <pc:picChg chg="del">
          <ac:chgData name="Kunal Chowdhury" userId="5c93c05515dfe04a" providerId="LiveId" clId="{BB1102CF-67BF-4EA5-BD4B-6B0C60A1B6E1}" dt="2017-12-09T13:07:03.926" v="405" actId="478"/>
          <ac:picMkLst>
            <pc:docMk/>
            <pc:sldMk cId="4068802991" sldId="262"/>
            <ac:picMk id="4" creationId="{ECD9E1D1-0D19-4F53-A3FF-0BBC87AFC794}"/>
          </ac:picMkLst>
        </pc:picChg>
        <pc:picChg chg="del">
          <ac:chgData name="Kunal Chowdhury" userId="5c93c05515dfe04a" providerId="LiveId" clId="{BB1102CF-67BF-4EA5-BD4B-6B0C60A1B6E1}" dt="2017-12-09T13:07:06.210" v="406" actId="478"/>
          <ac:picMkLst>
            <pc:docMk/>
            <pc:sldMk cId="4068802991" sldId="262"/>
            <ac:picMk id="5" creationId="{BDCF9930-7323-47EB-9A39-4D7501DA3A59}"/>
          </ac:picMkLst>
        </pc:picChg>
        <pc:picChg chg="add del mod">
          <ac:chgData name="Kunal Chowdhury" userId="5c93c05515dfe04a" providerId="LiveId" clId="{BB1102CF-67BF-4EA5-BD4B-6B0C60A1B6E1}" dt="2017-12-09T13:10:55.478" v="424" actId="478"/>
          <ac:picMkLst>
            <pc:docMk/>
            <pc:sldMk cId="4068802991" sldId="262"/>
            <ac:picMk id="8" creationId="{807599F8-162F-4FFB-BA3A-29BB5C2E90A8}"/>
          </ac:picMkLst>
        </pc:picChg>
        <pc:picChg chg="add del mod">
          <ac:chgData name="Kunal Chowdhury" userId="5c93c05515dfe04a" providerId="LiveId" clId="{BB1102CF-67BF-4EA5-BD4B-6B0C60A1B6E1}" dt="2017-12-09T13:13:56.048" v="435" actId="478"/>
          <ac:picMkLst>
            <pc:docMk/>
            <pc:sldMk cId="4068802991" sldId="262"/>
            <ac:picMk id="9" creationId="{86F0DF45-AA1E-480B-9E75-78118E9D8314}"/>
          </ac:picMkLst>
        </pc:picChg>
        <pc:picChg chg="add mod">
          <ac:chgData name="Kunal Chowdhury" userId="5c93c05515dfe04a" providerId="LiveId" clId="{BB1102CF-67BF-4EA5-BD4B-6B0C60A1B6E1}" dt="2017-12-09T13:34:22.684" v="775" actId="1036"/>
          <ac:picMkLst>
            <pc:docMk/>
            <pc:sldMk cId="4068802991" sldId="262"/>
            <ac:picMk id="14" creationId="{2E2A2677-36EC-40BB-B7BF-A1BCE4F0C35A}"/>
          </ac:picMkLst>
        </pc:picChg>
        <pc:picChg chg="add mod">
          <ac:chgData name="Kunal Chowdhury" userId="5c93c05515dfe04a" providerId="LiveId" clId="{BB1102CF-67BF-4EA5-BD4B-6B0C60A1B6E1}" dt="2017-12-09T13:34:22.684" v="775" actId="1036"/>
          <ac:picMkLst>
            <pc:docMk/>
            <pc:sldMk cId="4068802991" sldId="262"/>
            <ac:picMk id="15" creationId="{CBD2E71F-32EC-44D0-8A6A-0CD038F35107}"/>
          </ac:picMkLst>
        </pc:picChg>
        <pc:picChg chg="add del mod">
          <ac:chgData name="Kunal Chowdhury" userId="5c93c05515dfe04a" providerId="LiveId" clId="{BB1102CF-67BF-4EA5-BD4B-6B0C60A1B6E1}" dt="2017-12-09T13:41:36.204" v="798" actId="478"/>
          <ac:picMkLst>
            <pc:docMk/>
            <pc:sldMk cId="4068802991" sldId="262"/>
            <ac:picMk id="17" creationId="{3A03BAFD-FC5A-4ED6-9116-28B4902D34AF}"/>
          </ac:picMkLst>
        </pc:picChg>
        <pc:picChg chg="add del mod">
          <ac:chgData name="Kunal Chowdhury" userId="5c93c05515dfe04a" providerId="LiveId" clId="{BB1102CF-67BF-4EA5-BD4B-6B0C60A1B6E1}" dt="2017-12-09T13:39:22.110" v="795" actId="478"/>
          <ac:picMkLst>
            <pc:docMk/>
            <pc:sldMk cId="4068802991" sldId="262"/>
            <ac:picMk id="25" creationId="{61B5D3AF-DFCC-4DF7-81D4-04FC512C6976}"/>
          </ac:picMkLst>
        </pc:picChg>
        <pc:picChg chg="add mod">
          <ac:chgData name="Kunal Chowdhury" userId="5c93c05515dfe04a" providerId="LiveId" clId="{BB1102CF-67BF-4EA5-BD4B-6B0C60A1B6E1}" dt="2017-12-09T13:45:05.672" v="900" actId="1036"/>
          <ac:picMkLst>
            <pc:docMk/>
            <pc:sldMk cId="4068802991" sldId="262"/>
            <ac:picMk id="27" creationId="{969E0368-466E-4AD4-9D55-4D55FEFE5573}"/>
          </ac:picMkLst>
        </pc:picChg>
        <pc:cxnChg chg="add del mod">
          <ac:chgData name="Kunal Chowdhury" userId="5c93c05515dfe04a" providerId="LiveId" clId="{BB1102CF-67BF-4EA5-BD4B-6B0C60A1B6E1}" dt="2017-12-09T13:26:22.434" v="666" actId="478"/>
          <ac:cxnSpMkLst>
            <pc:docMk/>
            <pc:sldMk cId="4068802991" sldId="262"/>
            <ac:cxnSpMk id="19" creationId="{53D95E8F-57AC-449A-B50F-58686FDA48EA}"/>
          </ac:cxnSpMkLst>
        </pc:cxnChg>
      </pc:sldChg>
      <pc:sldChg chg="addSp delSp modSp add mod setBg modAnim setClrOvrMap delDesignElem">
        <pc:chgData name="Kunal Chowdhury" userId="5c93c05515dfe04a" providerId="LiveId" clId="{BB1102CF-67BF-4EA5-BD4B-6B0C60A1B6E1}" dt="2017-12-13T16:39:48.741" v="4020" actId="14100"/>
        <pc:sldMkLst>
          <pc:docMk/>
          <pc:sldMk cId="2341546339" sldId="264"/>
        </pc:sldMkLst>
        <pc:spChg chg="del mod">
          <ac:chgData name="Kunal Chowdhury" userId="5c93c05515dfe04a" providerId="LiveId" clId="{BB1102CF-67BF-4EA5-BD4B-6B0C60A1B6E1}" dt="2017-12-09T14:20:29.691" v="1235" actId="14100"/>
          <ac:spMkLst>
            <pc:docMk/>
            <pc:sldMk cId="2341546339" sldId="264"/>
            <ac:spMk id="2" creationId="{5B638304-71C1-4ED9-877C-6CD8E6417FF9}"/>
          </ac:spMkLst>
        </pc:spChg>
        <pc:spChg chg="del mod">
          <ac:chgData name="Kunal Chowdhury" userId="5c93c05515dfe04a" providerId="LiveId" clId="{BB1102CF-67BF-4EA5-BD4B-6B0C60A1B6E1}" dt="2017-12-09T14:20:29.691" v="1235" actId="14100"/>
          <ac:spMkLst>
            <pc:docMk/>
            <pc:sldMk cId="2341546339" sldId="264"/>
            <ac:spMk id="3" creationId="{3E3BA37C-0B40-41B9-A71D-A79529B4971C}"/>
          </ac:spMkLst>
        </pc:spChg>
        <pc:spChg chg="add mod ord">
          <ac:chgData name="Kunal Chowdhury" userId="5c93c05515dfe04a" providerId="LiveId" clId="{BB1102CF-67BF-4EA5-BD4B-6B0C60A1B6E1}" dt="2017-12-09T15:46:12.334" v="1806" actId="14100"/>
          <ac:spMkLst>
            <pc:docMk/>
            <pc:sldMk cId="2341546339" sldId="264"/>
            <ac:spMk id="5" creationId="{0E6474C3-F597-41B9-B320-C32ACD6C9B7E}"/>
          </ac:spMkLst>
        </pc:spChg>
        <pc:spChg chg="add del">
          <ac:chgData name="Kunal Chowdhury" userId="5c93c05515dfe04a" providerId="LiveId" clId="{BB1102CF-67BF-4EA5-BD4B-6B0C60A1B6E1}" dt="2017-12-09T14:23:44.378" v="1283" actId="14100"/>
          <ac:spMkLst>
            <pc:docMk/>
            <pc:sldMk cId="2341546339" sldId="264"/>
            <ac:spMk id="8" creationId="{5B33541F-A031-4EEF-89EA-01056FC1BBB8}"/>
          </ac:spMkLst>
        </pc:spChg>
        <pc:spChg chg="add del">
          <ac:chgData name="Kunal Chowdhury" userId="5c93c05515dfe04a" providerId="LiveId" clId="{BB1102CF-67BF-4EA5-BD4B-6B0C60A1B6E1}" dt="2017-12-09T14:20:21.995" v="1233" actId="26606"/>
          <ac:spMkLst>
            <pc:docMk/>
            <pc:sldMk cId="2341546339" sldId="264"/>
            <ac:spMk id="9" creationId="{03F02EFF-876E-4A7E-AB8C-53F498DEF9A1}"/>
          </ac:spMkLst>
        </pc:spChg>
        <pc:spChg chg="add del">
          <ac:chgData name="Kunal Chowdhury" userId="5c93c05515dfe04a" providerId="LiveId" clId="{BB1102CF-67BF-4EA5-BD4B-6B0C60A1B6E1}" dt="2017-12-09T14:20:55.384" v="1243" actId="26606"/>
          <ac:spMkLst>
            <pc:docMk/>
            <pc:sldMk cId="2341546339" sldId="264"/>
            <ac:spMk id="11" creationId="{A0AC53CF-EF55-4BBA-ADDA-11A2753571C7}"/>
          </ac:spMkLst>
        </pc:spChg>
        <pc:spChg chg="add del mod">
          <ac:chgData name="Kunal Chowdhury" userId="5c93c05515dfe04a" providerId="LiveId" clId="{BB1102CF-67BF-4EA5-BD4B-6B0C60A1B6E1}" dt="2017-12-09T14:24:32.186" v="1288" actId="14100"/>
          <ac:spMkLst>
            <pc:docMk/>
            <pc:sldMk cId="2341546339" sldId="264"/>
            <ac:spMk id="13" creationId="{482C79BF-499F-427E-9445-4DC0D2862D6F}"/>
          </ac:spMkLst>
        </pc:spChg>
        <pc:spChg chg="add del mod">
          <ac:chgData name="Kunal Chowdhury" userId="5c93c05515dfe04a" providerId="LiveId" clId="{BB1102CF-67BF-4EA5-BD4B-6B0C60A1B6E1}" dt="2017-12-09T14:24:58.781" v="1307" actId="14100"/>
          <ac:spMkLst>
            <pc:docMk/>
            <pc:sldMk cId="2341546339" sldId="264"/>
            <ac:spMk id="15" creationId="{2CB53BD0-A06D-4F6F-8D58-6C91B69DDFC8}"/>
          </ac:spMkLst>
        </pc:spChg>
        <pc:spChg chg="add del">
          <ac:chgData name="Kunal Chowdhury" userId="5c93c05515dfe04a" providerId="LiveId" clId="{BB1102CF-67BF-4EA5-BD4B-6B0C60A1B6E1}" dt="2017-12-09T14:20:56.797" v="1245" actId="26606"/>
          <ac:spMkLst>
            <pc:docMk/>
            <pc:sldMk cId="2341546339" sldId="264"/>
            <ac:spMk id="16" creationId="{5B33541F-A031-4EEF-89EA-01056FC1BBB8}"/>
          </ac:spMkLst>
        </pc:spChg>
        <pc:spChg chg="add del mod">
          <ac:chgData name="Kunal Chowdhury" userId="5c93c05515dfe04a" providerId="LiveId" clId="{BB1102CF-67BF-4EA5-BD4B-6B0C60A1B6E1}" dt="2017-12-09T14:29:17.875" v="1329" actId="931"/>
          <ac:spMkLst>
            <pc:docMk/>
            <pc:sldMk cId="2341546339" sldId="264"/>
            <ac:spMk id="21" creationId="{7D883FC9-F3BE-4611-ACD9-7981B3990AF8}"/>
          </ac:spMkLst>
        </pc:spChg>
        <pc:spChg chg="add del mod">
          <ac:chgData name="Kunal Chowdhury" userId="5c93c05515dfe04a" providerId="LiveId" clId="{BB1102CF-67BF-4EA5-BD4B-6B0C60A1B6E1}" dt="2017-12-09T14:36:02.968" v="1344" actId="931"/>
          <ac:spMkLst>
            <pc:docMk/>
            <pc:sldMk cId="2341546339" sldId="264"/>
            <ac:spMk id="26" creationId="{554EEF45-100A-4EFB-BCDC-B4F1CB869AF3}"/>
          </ac:spMkLst>
        </pc:spChg>
        <pc:spChg chg="add del">
          <ac:chgData name="Kunal Chowdhury" userId="5c93c05515dfe04a" providerId="LiveId" clId="{BB1102CF-67BF-4EA5-BD4B-6B0C60A1B6E1}" dt="2017-12-09T14:36:15.737" v="1348" actId="26606"/>
          <ac:spMkLst>
            <pc:docMk/>
            <pc:sldMk cId="2341546339" sldId="264"/>
            <ac:spMk id="35" creationId="{00000000-0000-0000-0000-000000000000}"/>
          </ac:spMkLst>
        </pc:spChg>
        <pc:spChg chg="add del">
          <ac:chgData name="Kunal Chowdhury" userId="5c93c05515dfe04a" providerId="LiveId" clId="{BB1102CF-67BF-4EA5-BD4B-6B0C60A1B6E1}" dt="2017-12-09T14:36:16.922" v="1352" actId="26606"/>
          <ac:spMkLst>
            <pc:docMk/>
            <pc:sldMk cId="2341546339" sldId="264"/>
            <ac:spMk id="38" creationId="{03F02EFF-876E-4A7E-AB8C-53F498DEF9A1}"/>
          </ac:spMkLst>
        </pc:spChg>
        <pc:spChg chg="add del">
          <ac:chgData name="Kunal Chowdhury" userId="5c93c05515dfe04a" providerId="LiveId" clId="{BB1102CF-67BF-4EA5-BD4B-6B0C60A1B6E1}" dt="2017-12-09T14:36:16.922" v="1352" actId="26606"/>
          <ac:spMkLst>
            <pc:docMk/>
            <pc:sldMk cId="2341546339" sldId="264"/>
            <ac:spMk id="39" creationId="{00000000-0000-0000-0000-000000000000}"/>
          </ac:spMkLst>
        </pc:spChg>
        <pc:spChg chg="add del">
          <ac:chgData name="Kunal Chowdhury" userId="5c93c05515dfe04a" providerId="LiveId" clId="{BB1102CF-67BF-4EA5-BD4B-6B0C60A1B6E1}" dt="2017-12-09T14:38:20.940" v="1360" actId="14100"/>
          <ac:spMkLst>
            <pc:docMk/>
            <pc:sldMk cId="2341546339" sldId="264"/>
            <ac:spMk id="42" creationId="{00000000-0000-0000-0000-000000000000}"/>
          </ac:spMkLst>
        </pc:spChg>
        <pc:spChg chg="add del mod">
          <ac:chgData name="Kunal Chowdhury" userId="5c93c05515dfe04a" providerId="LiveId" clId="{BB1102CF-67BF-4EA5-BD4B-6B0C60A1B6E1}" dt="2017-12-09T14:38:35.690" v="1365" actId="26606"/>
          <ac:spMkLst>
            <pc:docMk/>
            <pc:sldMk cId="2341546339" sldId="264"/>
            <ac:spMk id="45" creationId="{59B96804-0F44-4DF0-9BDE-F60FEE5E5045}"/>
          </ac:spMkLst>
        </pc:spChg>
        <pc:spChg chg="add del">
          <ac:chgData name="Kunal Chowdhury" userId="5c93c05515dfe04a" providerId="LiveId" clId="{BB1102CF-67BF-4EA5-BD4B-6B0C60A1B6E1}" dt="2017-12-09T14:38:49.026" v="1367" actId="14100"/>
          <ac:spMkLst>
            <pc:docMk/>
            <pc:sldMk cId="2341546339" sldId="264"/>
            <ac:spMk id="46" creationId="{0CC51E5E-1630-4D8A-A1D5-01E98D58F275}"/>
          </ac:spMkLst>
        </pc:spChg>
        <pc:spChg chg="add del">
          <ac:chgData name="Kunal Chowdhury" userId="5c93c05515dfe04a" providerId="LiveId" clId="{BB1102CF-67BF-4EA5-BD4B-6B0C60A1B6E1}" dt="2017-12-09T14:38:49.026" v="1367" actId="14100"/>
          <ac:spMkLst>
            <pc:docMk/>
            <pc:sldMk cId="2341546339" sldId="264"/>
            <ac:spMk id="48" creationId="{62062B21-77E4-4E05-907B-254E127F8397}"/>
          </ac:spMkLst>
        </pc:spChg>
        <pc:spChg chg="add del mod">
          <ac:chgData name="Kunal Chowdhury" userId="5c93c05515dfe04a" providerId="LiveId" clId="{BB1102CF-67BF-4EA5-BD4B-6B0C60A1B6E1}" dt="2017-12-09T14:43:51.576" v="1387" actId="14100"/>
          <ac:spMkLst>
            <pc:docMk/>
            <pc:sldMk cId="2341546339" sldId="264"/>
            <ac:spMk id="49" creationId="{DD23FB93-1B6C-482A-A93D-1A7ACDA077EC}"/>
          </ac:spMkLst>
        </pc:spChg>
        <pc:spChg chg="add mod">
          <ac:chgData name="Kunal Chowdhury" userId="5c93c05515dfe04a" providerId="LiveId" clId="{BB1102CF-67BF-4EA5-BD4B-6B0C60A1B6E1}" dt="2017-12-13T16:39:48.741" v="4020" actId="14100"/>
          <ac:spMkLst>
            <pc:docMk/>
            <pc:sldMk cId="2341546339" sldId="264"/>
            <ac:spMk id="50" creationId="{7DE3BA71-959C-45D4-8DBA-152D22EE7A60}"/>
          </ac:spMkLst>
        </pc:spChg>
        <pc:picChg chg="add del mod ord">
          <ac:chgData name="Kunal Chowdhury" userId="5c93c05515dfe04a" providerId="LiveId" clId="{BB1102CF-67BF-4EA5-BD4B-6B0C60A1B6E1}" dt="2017-12-09T14:21:02.027" v="1249" actId="478"/>
          <ac:picMkLst>
            <pc:docMk/>
            <pc:sldMk cId="2341546339" sldId="264"/>
            <ac:picMk id="4" creationId="{DC14F112-FA00-4635-BC86-FC28D4DA43BE}"/>
          </ac:picMkLst>
        </pc:picChg>
        <pc:picChg chg="add del mod">
          <ac:chgData name="Kunal Chowdhury" userId="5c93c05515dfe04a" providerId="LiveId" clId="{BB1102CF-67BF-4EA5-BD4B-6B0C60A1B6E1}" dt="2017-12-09T14:24:24.457" v="1287" actId="478"/>
          <ac:picMkLst>
            <pc:docMk/>
            <pc:sldMk cId="2341546339" sldId="264"/>
            <ac:picMk id="6" creationId="{6E001E70-10AF-465A-AEEE-FA1EBD3BAF69}"/>
          </ac:picMkLst>
        </pc:picChg>
        <pc:picChg chg="add del mod ord">
          <ac:chgData name="Kunal Chowdhury" userId="5c93c05515dfe04a" providerId="LiveId" clId="{BB1102CF-67BF-4EA5-BD4B-6B0C60A1B6E1}" dt="2017-12-09T14:24:57.601" v="1306" actId="478"/>
          <ac:picMkLst>
            <pc:docMk/>
            <pc:sldMk cId="2341546339" sldId="264"/>
            <ac:picMk id="17" creationId="{90FC78F3-2252-4F26-BD14-1E43C90F3D2F}"/>
          </ac:picMkLst>
        </pc:picChg>
        <pc:picChg chg="add del mod ord">
          <ac:chgData name="Kunal Chowdhury" userId="5c93c05515dfe04a" providerId="LiveId" clId="{BB1102CF-67BF-4EA5-BD4B-6B0C60A1B6E1}" dt="2017-12-09T14:28:11.736" v="1325" actId="478"/>
          <ac:picMkLst>
            <pc:docMk/>
            <pc:sldMk cId="2341546339" sldId="264"/>
            <ac:picMk id="19" creationId="{7B2F3BAA-D49A-4C23-A19D-8706B22D651C}"/>
          </ac:picMkLst>
        </pc:picChg>
        <pc:picChg chg="add del ord">
          <ac:chgData name="Kunal Chowdhury" userId="5c93c05515dfe04a" providerId="LiveId" clId="{BB1102CF-67BF-4EA5-BD4B-6B0C60A1B6E1}" dt="2017-12-09T14:28:49.646" v="1328" actId="478"/>
          <ac:picMkLst>
            <pc:docMk/>
            <pc:sldMk cId="2341546339" sldId="264"/>
            <ac:picMk id="22" creationId="{B04426D8-BCB4-4F2E-AE3B-20B7593E7C2E}"/>
          </ac:picMkLst>
        </pc:picChg>
        <pc:picChg chg="add del mod">
          <ac:chgData name="Kunal Chowdhury" userId="5c93c05515dfe04a" providerId="LiveId" clId="{BB1102CF-67BF-4EA5-BD4B-6B0C60A1B6E1}" dt="2017-12-09T14:30:09.543" v="1333" actId="478"/>
          <ac:picMkLst>
            <pc:docMk/>
            <pc:sldMk cId="2341546339" sldId="264"/>
            <ac:picMk id="24" creationId="{FF1549CC-3863-45F3-AC2E-CDD6B0030F31}"/>
          </ac:picMkLst>
        </pc:picChg>
        <pc:picChg chg="add del mod">
          <ac:chgData name="Kunal Chowdhury" userId="5c93c05515dfe04a" providerId="LiveId" clId="{BB1102CF-67BF-4EA5-BD4B-6B0C60A1B6E1}" dt="2017-12-09T14:34:26.311" v="1341" actId="478"/>
          <ac:picMkLst>
            <pc:docMk/>
            <pc:sldMk cId="2341546339" sldId="264"/>
            <ac:picMk id="27" creationId="{C7CB735A-BD1C-4944-A442-F0D28EA0DAA8}"/>
          </ac:picMkLst>
        </pc:picChg>
        <pc:picChg chg="add del">
          <ac:chgData name="Kunal Chowdhury" userId="5c93c05515dfe04a" providerId="LiveId" clId="{BB1102CF-67BF-4EA5-BD4B-6B0C60A1B6E1}" dt="2017-12-09T14:34:31.936" v="1343" actId="478"/>
          <ac:picMkLst>
            <pc:docMk/>
            <pc:sldMk cId="2341546339" sldId="264"/>
            <ac:picMk id="28" creationId="{AD07E0AB-170E-4508-9F4B-CF45A25B4181}"/>
          </ac:picMkLst>
        </pc:picChg>
        <pc:picChg chg="add del ord">
          <ac:chgData name="Kunal Chowdhury" userId="5c93c05515dfe04a" providerId="LiveId" clId="{BB1102CF-67BF-4EA5-BD4B-6B0C60A1B6E1}" dt="2017-12-09T14:38:19.646" v="1359" actId="478"/>
          <ac:picMkLst>
            <pc:docMk/>
            <pc:sldMk cId="2341546339" sldId="264"/>
            <ac:picMk id="30" creationId="{93162D95-F933-47AB-8A61-39A71324DF6C}"/>
          </ac:picMkLst>
        </pc:picChg>
        <pc:picChg chg="add del mod">
          <ac:chgData name="Kunal Chowdhury" userId="5c93c05515dfe04a" providerId="LiveId" clId="{BB1102CF-67BF-4EA5-BD4B-6B0C60A1B6E1}" dt="2017-12-09T14:38:23.244" v="1361" actId="478"/>
          <ac:picMkLst>
            <pc:docMk/>
            <pc:sldMk cId="2341546339" sldId="264"/>
            <ac:picMk id="32" creationId="{6494C14F-F1EB-4786-B9E7-CC27A05C15B6}"/>
          </ac:picMkLst>
        </pc:picChg>
        <pc:picChg chg="add del">
          <ac:chgData name="Kunal Chowdhury" userId="5c93c05515dfe04a" providerId="LiveId" clId="{BB1102CF-67BF-4EA5-BD4B-6B0C60A1B6E1}" dt="2017-12-09T14:36:15.737" v="1348" actId="26606"/>
          <ac:picMkLst>
            <pc:docMk/>
            <pc:sldMk cId="2341546339" sldId="264"/>
            <ac:picMk id="33" creationId="{52E304B7-036C-4B8E-8B2D-60B8D2153FCF}"/>
          </ac:picMkLst>
        </pc:picChg>
        <pc:picChg chg="add del">
          <ac:chgData name="Kunal Chowdhury" userId="5c93c05515dfe04a" providerId="LiveId" clId="{BB1102CF-67BF-4EA5-BD4B-6B0C60A1B6E1}" dt="2017-12-09T14:41:43.259" v="1372" actId="478"/>
          <ac:picMkLst>
            <pc:docMk/>
            <pc:sldMk cId="2341546339" sldId="264"/>
            <ac:picMk id="36" creationId="{37054EA8-712E-49CC-B0BF-B171BFE3470C}"/>
          </ac:picMkLst>
        </pc:picChg>
        <pc:picChg chg="add del">
          <ac:chgData name="Kunal Chowdhury" userId="5c93c05515dfe04a" providerId="LiveId" clId="{BB1102CF-67BF-4EA5-BD4B-6B0C60A1B6E1}" dt="2017-12-09T14:36:16.922" v="1352" actId="26606"/>
          <ac:picMkLst>
            <pc:docMk/>
            <pc:sldMk cId="2341546339" sldId="264"/>
            <ac:picMk id="37" creationId="{52E304B7-036C-4B8E-8B2D-60B8D2153FCF}"/>
          </ac:picMkLst>
        </pc:picChg>
        <pc:picChg chg="add del mod">
          <ac:chgData name="Kunal Chowdhury" userId="5c93c05515dfe04a" providerId="LiveId" clId="{BB1102CF-67BF-4EA5-BD4B-6B0C60A1B6E1}" dt="2017-12-09T14:38:35.690" v="1365" actId="26606"/>
          <ac:picMkLst>
            <pc:docMk/>
            <pc:sldMk cId="2341546339" sldId="264"/>
            <ac:picMk id="40" creationId="{760F1AD0-2845-49C6-8673-A0409937EBAB}"/>
          </ac:picMkLst>
        </pc:picChg>
        <pc:picChg chg="add del">
          <ac:chgData name="Kunal Chowdhury" userId="5c93c05515dfe04a" providerId="LiveId" clId="{BB1102CF-67BF-4EA5-BD4B-6B0C60A1B6E1}" dt="2017-12-09T14:37:55.677" v="1356" actId="478"/>
          <ac:picMkLst>
            <pc:docMk/>
            <pc:sldMk cId="2341546339" sldId="264"/>
            <ac:picMk id="41" creationId="{52E304B7-036C-4B8E-8B2D-60B8D2153FCF}"/>
          </ac:picMkLst>
        </pc:picChg>
        <pc:picChg chg="add del mod">
          <ac:chgData name="Kunal Chowdhury" userId="5c93c05515dfe04a" providerId="LiveId" clId="{BB1102CF-67BF-4EA5-BD4B-6B0C60A1B6E1}" dt="2017-12-09T14:36:16.937" v="1355" actId="26606"/>
          <ac:picMkLst>
            <pc:docMk/>
            <pc:sldMk cId="2341546339" sldId="264"/>
            <ac:picMk id="43" creationId="{52E304B7-036C-4B8E-8B2D-60B8D2153FCF}"/>
          </ac:picMkLst>
        </pc:picChg>
        <pc:picChg chg="add del mod">
          <ac:chgData name="Kunal Chowdhury" userId="5c93c05515dfe04a" providerId="LiveId" clId="{BB1102CF-67BF-4EA5-BD4B-6B0C60A1B6E1}" dt="2017-12-09T14:39:27.481" v="1370" actId="478"/>
          <ac:picMkLst>
            <pc:docMk/>
            <pc:sldMk cId="2341546339" sldId="264"/>
            <ac:picMk id="44" creationId="{760F1AD0-2845-49C6-8673-A0409937EBAB}"/>
          </ac:picMkLst>
        </pc:picChg>
        <pc:picChg chg="add mod">
          <ac:chgData name="Kunal Chowdhury" userId="5c93c05515dfe04a" providerId="LiveId" clId="{BB1102CF-67BF-4EA5-BD4B-6B0C60A1B6E1}" dt="2017-12-09T14:57:57.572" v="1560" actId="14100"/>
          <ac:picMkLst>
            <pc:docMk/>
            <pc:sldMk cId="2341546339" sldId="264"/>
            <ac:picMk id="47" creationId="{201BC22C-81C0-4A01-8B21-5BBF46A28721}"/>
          </ac:picMkLst>
        </pc:picChg>
        <pc:cxnChg chg="add del">
          <ac:chgData name="Kunal Chowdhury" userId="5c93c05515dfe04a" providerId="LiveId" clId="{BB1102CF-67BF-4EA5-BD4B-6B0C60A1B6E1}" dt="2017-12-09T14:20:54.714" v="1241" actId="26606"/>
          <ac:cxnSpMkLst>
            <pc:docMk/>
            <pc:sldMk cId="2341546339" sldId="264"/>
            <ac:cxnSpMk id="7" creationId="{C8E57AC1-944B-4FB3-8668-9FDA97054150}"/>
          </ac:cxnSpMkLst>
        </pc:cxnChg>
        <pc:cxnChg chg="add del">
          <ac:chgData name="Kunal Chowdhury" userId="5c93c05515dfe04a" providerId="LiveId" clId="{BB1102CF-67BF-4EA5-BD4B-6B0C60A1B6E1}" dt="2017-12-09T14:20:41.709" v="1237" actId="26606"/>
          <ac:cxnSpMkLst>
            <pc:docMk/>
            <pc:sldMk cId="2341546339" sldId="264"/>
            <ac:cxnSpMk id="10" creationId="{C8E57AC1-944B-4FB3-8668-9FDA97054150}"/>
          </ac:cxnSpMkLst>
        </pc:cxnChg>
        <pc:cxnChg chg="add del">
          <ac:chgData name="Kunal Chowdhury" userId="5c93c05515dfe04a" providerId="LiveId" clId="{BB1102CF-67BF-4EA5-BD4B-6B0C60A1B6E1}" dt="2017-12-09T14:20:55.384" v="1243" actId="26606"/>
          <ac:cxnSpMkLst>
            <pc:docMk/>
            <pc:sldMk cId="2341546339" sldId="264"/>
            <ac:cxnSpMk id="12" creationId="{270E0BF7-B082-4D34-9C00-DA34CBCC9A31}"/>
          </ac:cxnSpMkLst>
        </pc:cxnChg>
        <pc:cxnChg chg="add del">
          <ac:chgData name="Kunal Chowdhury" userId="5c93c05515dfe04a" providerId="LiveId" clId="{BB1102CF-67BF-4EA5-BD4B-6B0C60A1B6E1}" dt="2017-12-09T14:20:55.384" v="1243" actId="26606"/>
          <ac:cxnSpMkLst>
            <pc:docMk/>
            <pc:sldMk cId="2341546339" sldId="264"/>
            <ac:cxnSpMk id="14" creationId="{1E7401BA-8160-4A60-BE83-0C4387D1D578}"/>
          </ac:cxnSpMkLst>
        </pc:cxnChg>
      </pc:sldChg>
      <pc:sldChg chg="addSp delSp modSp add delAnim modAnim">
        <pc:chgData name="Kunal Chowdhury" userId="5c93c05515dfe04a" providerId="LiveId" clId="{BB1102CF-67BF-4EA5-BD4B-6B0C60A1B6E1}" dt="2017-12-12T16:04:06.733" v="3149" actId="1076"/>
        <pc:sldMkLst>
          <pc:docMk/>
          <pc:sldMk cId="4209832337" sldId="265"/>
        </pc:sldMkLst>
        <pc:spChg chg="mod">
          <ac:chgData name="Kunal Chowdhury" userId="5c93c05515dfe04a" providerId="LiveId" clId="{BB1102CF-67BF-4EA5-BD4B-6B0C60A1B6E1}" dt="2017-12-09T15:48:15.908" v="1811" actId="20577"/>
          <ac:spMkLst>
            <pc:docMk/>
            <pc:sldMk cId="4209832337" sldId="265"/>
            <ac:spMk id="5" creationId="{0E6474C3-F597-41B9-B320-C32ACD6C9B7E}"/>
          </ac:spMkLst>
        </pc:spChg>
        <pc:spChg chg="mod">
          <ac:chgData name="Kunal Chowdhury" userId="5c93c05515dfe04a" providerId="LiveId" clId="{BB1102CF-67BF-4EA5-BD4B-6B0C60A1B6E1}" dt="2017-12-12T16:03:06.390" v="3144" actId="14100"/>
          <ac:spMkLst>
            <pc:docMk/>
            <pc:sldMk cId="4209832337" sldId="265"/>
            <ac:spMk id="50" creationId="{7DE3BA71-959C-45D4-8DBA-152D22EE7A60}"/>
          </ac:spMkLst>
        </pc:spChg>
        <pc:picChg chg="add del mod">
          <ac:chgData name="Kunal Chowdhury" userId="5c93c05515dfe04a" providerId="LiveId" clId="{BB1102CF-67BF-4EA5-BD4B-6B0C60A1B6E1}" dt="2017-12-12T16:03:09.184" v="3145" actId="478"/>
          <ac:picMkLst>
            <pc:docMk/>
            <pc:sldMk cId="4209832337" sldId="265"/>
            <ac:picMk id="2" creationId="{90125D55-62EB-41F9-BA76-BE3A70971751}"/>
          </ac:picMkLst>
        </pc:picChg>
        <pc:picChg chg="add mod">
          <ac:chgData name="Kunal Chowdhury" userId="5c93c05515dfe04a" providerId="LiveId" clId="{BB1102CF-67BF-4EA5-BD4B-6B0C60A1B6E1}" dt="2017-12-12T16:04:06.733" v="3149" actId="1076"/>
          <ac:picMkLst>
            <pc:docMk/>
            <pc:sldMk cId="4209832337" sldId="265"/>
            <ac:picMk id="6" creationId="{DE8C734E-21AF-4CEE-827C-0C3A7842FFC7}"/>
          </ac:picMkLst>
        </pc:picChg>
        <pc:picChg chg="del">
          <ac:chgData name="Kunal Chowdhury" userId="5c93c05515dfe04a" providerId="LiveId" clId="{BB1102CF-67BF-4EA5-BD4B-6B0C60A1B6E1}" dt="2017-12-09T15:49:25.327" v="1817" actId="478"/>
          <ac:picMkLst>
            <pc:docMk/>
            <pc:sldMk cId="4209832337" sldId="265"/>
            <ac:picMk id="47" creationId="{201BC22C-81C0-4A01-8B21-5BBF46A28721}"/>
          </ac:picMkLst>
        </pc:picChg>
      </pc:sldChg>
      <pc:sldChg chg="delSp modSp add modAnim modNotesTx">
        <pc:chgData name="Kunal Chowdhury" userId="5c93c05515dfe04a" providerId="LiveId" clId="{BB1102CF-67BF-4EA5-BD4B-6B0C60A1B6E1}" dt="2017-12-09T17:50:39.033" v="2283" actId="14100"/>
        <pc:sldMkLst>
          <pc:docMk/>
          <pc:sldMk cId="1945594328" sldId="266"/>
        </pc:sldMkLst>
        <pc:spChg chg="mod">
          <ac:chgData name="Kunal Chowdhury" userId="5c93c05515dfe04a" providerId="LiveId" clId="{BB1102CF-67BF-4EA5-BD4B-6B0C60A1B6E1}" dt="2017-12-09T15:57:59.102" v="1922" actId="5793"/>
          <ac:spMkLst>
            <pc:docMk/>
            <pc:sldMk cId="1945594328" sldId="266"/>
            <ac:spMk id="5" creationId="{0E6474C3-F597-41B9-B320-C32ACD6C9B7E}"/>
          </ac:spMkLst>
        </pc:spChg>
        <pc:spChg chg="mod">
          <ac:chgData name="Kunal Chowdhury" userId="5c93c05515dfe04a" providerId="LiveId" clId="{BB1102CF-67BF-4EA5-BD4B-6B0C60A1B6E1}" dt="2017-12-09T17:49:47.933" v="2277" actId="15"/>
          <ac:spMkLst>
            <pc:docMk/>
            <pc:sldMk cId="1945594328" sldId="266"/>
            <ac:spMk id="50" creationId="{7DE3BA71-959C-45D4-8DBA-152D22EE7A60}"/>
          </ac:spMkLst>
        </pc:spChg>
        <pc:picChg chg="del">
          <ac:chgData name="Kunal Chowdhury" userId="5c93c05515dfe04a" providerId="LiveId" clId="{BB1102CF-67BF-4EA5-BD4B-6B0C60A1B6E1}" dt="2017-12-09T15:58:02.991" v="1923" actId="478"/>
          <ac:picMkLst>
            <pc:docMk/>
            <pc:sldMk cId="1945594328" sldId="266"/>
            <ac:picMk id="6" creationId="{DE8C734E-21AF-4CEE-827C-0C3A7842FFC7}"/>
          </ac:picMkLst>
        </pc:picChg>
      </pc:sldChg>
      <pc:sldChg chg="addSp delSp modSp add delAnim modAnim">
        <pc:chgData name="Kunal Chowdhury" userId="5c93c05515dfe04a" providerId="LiveId" clId="{BB1102CF-67BF-4EA5-BD4B-6B0C60A1B6E1}" dt="2017-12-13T17:00:30.300" v="4058"/>
        <pc:sldMkLst>
          <pc:docMk/>
          <pc:sldMk cId="4178342032" sldId="267"/>
        </pc:sldMkLst>
        <pc:spChg chg="mod">
          <ac:chgData name="Kunal Chowdhury" userId="5c93c05515dfe04a" providerId="LiveId" clId="{BB1102CF-67BF-4EA5-BD4B-6B0C60A1B6E1}" dt="2017-12-12T16:27:50.803" v="3182" actId="20577"/>
          <ac:spMkLst>
            <pc:docMk/>
            <pc:sldMk cId="4178342032" sldId="267"/>
            <ac:spMk id="5" creationId="{0E6474C3-F597-41B9-B320-C32ACD6C9B7E}"/>
          </ac:spMkLst>
        </pc:spChg>
        <pc:spChg chg="add mod">
          <ac:chgData name="Kunal Chowdhury" userId="5c93c05515dfe04a" providerId="LiveId" clId="{BB1102CF-67BF-4EA5-BD4B-6B0C60A1B6E1}" dt="2017-12-10T06:51:41.833" v="2310" actId="1076"/>
          <ac:spMkLst>
            <pc:docMk/>
            <pc:sldMk cId="4178342032" sldId="267"/>
            <ac:spMk id="7" creationId="{82614962-67D0-4ABF-A568-C9BF3CB8FAAE}"/>
          </ac:spMkLst>
        </pc:spChg>
        <pc:spChg chg="add mod">
          <ac:chgData name="Kunal Chowdhury" userId="5c93c05515dfe04a" providerId="LiveId" clId="{BB1102CF-67BF-4EA5-BD4B-6B0C60A1B6E1}" dt="2017-12-10T06:51:41.833" v="2310" actId="1076"/>
          <ac:spMkLst>
            <pc:docMk/>
            <pc:sldMk cId="4178342032" sldId="267"/>
            <ac:spMk id="8" creationId="{19665A49-0167-441F-84B3-EF167CA707E7}"/>
          </ac:spMkLst>
        </pc:spChg>
        <pc:spChg chg="add mod">
          <ac:chgData name="Kunal Chowdhury" userId="5c93c05515dfe04a" providerId="LiveId" clId="{BB1102CF-67BF-4EA5-BD4B-6B0C60A1B6E1}" dt="2017-12-10T06:51:41.833" v="2310" actId="1076"/>
          <ac:spMkLst>
            <pc:docMk/>
            <pc:sldMk cId="4178342032" sldId="267"/>
            <ac:spMk id="9" creationId="{707F2C4F-0492-48AC-A9D4-E650E7E90E72}"/>
          </ac:spMkLst>
        </pc:spChg>
        <pc:spChg chg="add mod">
          <ac:chgData name="Kunal Chowdhury" userId="5c93c05515dfe04a" providerId="LiveId" clId="{BB1102CF-67BF-4EA5-BD4B-6B0C60A1B6E1}" dt="2017-12-10T06:51:41.833" v="2310" actId="1076"/>
          <ac:spMkLst>
            <pc:docMk/>
            <pc:sldMk cId="4178342032" sldId="267"/>
            <ac:spMk id="10" creationId="{78D4986E-EB73-4802-B9CA-026273D1D08C}"/>
          </ac:spMkLst>
        </pc:spChg>
        <pc:spChg chg="add mod">
          <ac:chgData name="Kunal Chowdhury" userId="5c93c05515dfe04a" providerId="LiveId" clId="{BB1102CF-67BF-4EA5-BD4B-6B0C60A1B6E1}" dt="2017-12-10T06:51:41.833" v="2310" actId="1076"/>
          <ac:spMkLst>
            <pc:docMk/>
            <pc:sldMk cId="4178342032" sldId="267"/>
            <ac:spMk id="11" creationId="{E95E5A1A-9B31-430D-A04A-A5EBAD476CD8}"/>
          </ac:spMkLst>
        </pc:spChg>
        <pc:spChg chg="add mod">
          <ac:chgData name="Kunal Chowdhury" userId="5c93c05515dfe04a" providerId="LiveId" clId="{BB1102CF-67BF-4EA5-BD4B-6B0C60A1B6E1}" dt="2017-12-10T06:51:41.833" v="2310" actId="1076"/>
          <ac:spMkLst>
            <pc:docMk/>
            <pc:sldMk cId="4178342032" sldId="267"/>
            <ac:spMk id="12" creationId="{0D54A248-4A1F-4288-B749-8235C3B40312}"/>
          </ac:spMkLst>
        </pc:spChg>
        <pc:spChg chg="add mod">
          <ac:chgData name="Kunal Chowdhury" userId="5c93c05515dfe04a" providerId="LiveId" clId="{BB1102CF-67BF-4EA5-BD4B-6B0C60A1B6E1}" dt="2017-12-10T06:51:41.833" v="2310" actId="1076"/>
          <ac:spMkLst>
            <pc:docMk/>
            <pc:sldMk cId="4178342032" sldId="267"/>
            <ac:spMk id="13" creationId="{C6739355-13BC-4053-9A7B-35104810D16D}"/>
          </ac:spMkLst>
        </pc:spChg>
        <pc:spChg chg="add mod">
          <ac:chgData name="Kunal Chowdhury" userId="5c93c05515dfe04a" providerId="LiveId" clId="{BB1102CF-67BF-4EA5-BD4B-6B0C60A1B6E1}" dt="2017-12-10T06:51:41.833" v="2310" actId="1076"/>
          <ac:spMkLst>
            <pc:docMk/>
            <pc:sldMk cId="4178342032" sldId="267"/>
            <ac:spMk id="14" creationId="{88EC202E-7F48-46B4-A3CB-1A38B26C89D8}"/>
          </ac:spMkLst>
        </pc:spChg>
        <pc:spChg chg="add mod">
          <ac:chgData name="Kunal Chowdhury" userId="5c93c05515dfe04a" providerId="LiveId" clId="{BB1102CF-67BF-4EA5-BD4B-6B0C60A1B6E1}" dt="2017-12-10T06:51:41.833" v="2310" actId="1076"/>
          <ac:spMkLst>
            <pc:docMk/>
            <pc:sldMk cId="4178342032" sldId="267"/>
            <ac:spMk id="15" creationId="{51629CFD-25EE-4628-BCD7-9F5C94E2538B}"/>
          </ac:spMkLst>
        </pc:spChg>
        <pc:spChg chg="add mod">
          <ac:chgData name="Kunal Chowdhury" userId="5c93c05515dfe04a" providerId="LiveId" clId="{BB1102CF-67BF-4EA5-BD4B-6B0C60A1B6E1}" dt="2017-12-10T06:51:41.833" v="2310" actId="1076"/>
          <ac:spMkLst>
            <pc:docMk/>
            <pc:sldMk cId="4178342032" sldId="267"/>
            <ac:spMk id="16" creationId="{202310FF-AD70-43B1-89DD-68494C573A5C}"/>
          </ac:spMkLst>
        </pc:spChg>
        <pc:spChg chg="add mod">
          <ac:chgData name="Kunal Chowdhury" userId="5c93c05515dfe04a" providerId="LiveId" clId="{BB1102CF-67BF-4EA5-BD4B-6B0C60A1B6E1}" dt="2017-12-10T06:51:41.833" v="2310" actId="1076"/>
          <ac:spMkLst>
            <pc:docMk/>
            <pc:sldMk cId="4178342032" sldId="267"/>
            <ac:spMk id="17" creationId="{C203CF9C-ADAB-43B0-A332-4ED0091AC4C9}"/>
          </ac:spMkLst>
        </pc:spChg>
        <pc:spChg chg="add mod">
          <ac:chgData name="Kunal Chowdhury" userId="5c93c05515dfe04a" providerId="LiveId" clId="{BB1102CF-67BF-4EA5-BD4B-6B0C60A1B6E1}" dt="2017-12-10T06:51:41.833" v="2310" actId="1076"/>
          <ac:spMkLst>
            <pc:docMk/>
            <pc:sldMk cId="4178342032" sldId="267"/>
            <ac:spMk id="18" creationId="{970F1F7A-49C0-44FC-9B49-C46E8BA4D4AC}"/>
          </ac:spMkLst>
        </pc:spChg>
        <pc:spChg chg="add mod">
          <ac:chgData name="Kunal Chowdhury" userId="5c93c05515dfe04a" providerId="LiveId" clId="{BB1102CF-67BF-4EA5-BD4B-6B0C60A1B6E1}" dt="2017-12-10T06:51:41.833" v="2310" actId="1076"/>
          <ac:spMkLst>
            <pc:docMk/>
            <pc:sldMk cId="4178342032" sldId="267"/>
            <ac:spMk id="19" creationId="{F45C5D0A-2DB9-404C-9F85-6FE564CBA6B7}"/>
          </ac:spMkLst>
        </pc:spChg>
        <pc:spChg chg="add mod">
          <ac:chgData name="Kunal Chowdhury" userId="5c93c05515dfe04a" providerId="LiveId" clId="{BB1102CF-67BF-4EA5-BD4B-6B0C60A1B6E1}" dt="2017-12-10T06:51:41.833" v="2310" actId="1076"/>
          <ac:spMkLst>
            <pc:docMk/>
            <pc:sldMk cId="4178342032" sldId="267"/>
            <ac:spMk id="20" creationId="{6A3A7A36-33E1-40A3-B7E6-EBA2BAAF481E}"/>
          </ac:spMkLst>
        </pc:spChg>
        <pc:spChg chg="add mod">
          <ac:chgData name="Kunal Chowdhury" userId="5c93c05515dfe04a" providerId="LiveId" clId="{BB1102CF-67BF-4EA5-BD4B-6B0C60A1B6E1}" dt="2017-12-10T06:51:41.833" v="2310" actId="1076"/>
          <ac:spMkLst>
            <pc:docMk/>
            <pc:sldMk cId="4178342032" sldId="267"/>
            <ac:spMk id="21" creationId="{DDF6A392-2276-4E97-9178-3594BD908D85}"/>
          </ac:spMkLst>
        </pc:spChg>
        <pc:spChg chg="add mod">
          <ac:chgData name="Kunal Chowdhury" userId="5c93c05515dfe04a" providerId="LiveId" clId="{BB1102CF-67BF-4EA5-BD4B-6B0C60A1B6E1}" dt="2017-12-10T06:51:41.833" v="2310" actId="1076"/>
          <ac:spMkLst>
            <pc:docMk/>
            <pc:sldMk cId="4178342032" sldId="267"/>
            <ac:spMk id="22" creationId="{FE886385-87C2-450F-8DD7-280D2013255C}"/>
          </ac:spMkLst>
        </pc:spChg>
        <pc:spChg chg="add mod">
          <ac:chgData name="Kunal Chowdhury" userId="5c93c05515dfe04a" providerId="LiveId" clId="{BB1102CF-67BF-4EA5-BD4B-6B0C60A1B6E1}" dt="2017-12-10T06:51:41.833" v="2310" actId="1076"/>
          <ac:spMkLst>
            <pc:docMk/>
            <pc:sldMk cId="4178342032" sldId="267"/>
            <ac:spMk id="23" creationId="{E2BB6C86-8781-43D7-A4A5-697F34D194AD}"/>
          </ac:spMkLst>
        </pc:spChg>
        <pc:spChg chg="add mod">
          <ac:chgData name="Kunal Chowdhury" userId="5c93c05515dfe04a" providerId="LiveId" clId="{BB1102CF-67BF-4EA5-BD4B-6B0C60A1B6E1}" dt="2017-12-10T06:51:41.833" v="2310" actId="1076"/>
          <ac:spMkLst>
            <pc:docMk/>
            <pc:sldMk cId="4178342032" sldId="267"/>
            <ac:spMk id="24" creationId="{9F35DD28-4036-4696-9B04-4034B8104A83}"/>
          </ac:spMkLst>
        </pc:spChg>
        <pc:spChg chg="add mod">
          <ac:chgData name="Kunal Chowdhury" userId="5c93c05515dfe04a" providerId="LiveId" clId="{BB1102CF-67BF-4EA5-BD4B-6B0C60A1B6E1}" dt="2017-12-10T06:51:41.833" v="2310" actId="1076"/>
          <ac:spMkLst>
            <pc:docMk/>
            <pc:sldMk cId="4178342032" sldId="267"/>
            <ac:spMk id="25" creationId="{7EE67576-4382-4593-979B-DFA0B73BB7CF}"/>
          </ac:spMkLst>
        </pc:spChg>
        <pc:spChg chg="add mod">
          <ac:chgData name="Kunal Chowdhury" userId="5c93c05515dfe04a" providerId="LiveId" clId="{BB1102CF-67BF-4EA5-BD4B-6B0C60A1B6E1}" dt="2017-12-10T06:51:41.833" v="2310" actId="1076"/>
          <ac:spMkLst>
            <pc:docMk/>
            <pc:sldMk cId="4178342032" sldId="267"/>
            <ac:spMk id="26" creationId="{09D9F0C1-D13A-4A85-8E07-6CA8ECC2EF17}"/>
          </ac:spMkLst>
        </pc:spChg>
        <pc:spChg chg="add mod">
          <ac:chgData name="Kunal Chowdhury" userId="5c93c05515dfe04a" providerId="LiveId" clId="{BB1102CF-67BF-4EA5-BD4B-6B0C60A1B6E1}" dt="2017-12-10T06:51:41.833" v="2310" actId="1076"/>
          <ac:spMkLst>
            <pc:docMk/>
            <pc:sldMk cId="4178342032" sldId="267"/>
            <ac:spMk id="27" creationId="{07930442-13A2-4F96-9083-F834213947F9}"/>
          </ac:spMkLst>
        </pc:spChg>
        <pc:spChg chg="add mod">
          <ac:chgData name="Kunal Chowdhury" userId="5c93c05515dfe04a" providerId="LiveId" clId="{BB1102CF-67BF-4EA5-BD4B-6B0C60A1B6E1}" dt="2017-12-10T06:51:41.833" v="2310" actId="1076"/>
          <ac:spMkLst>
            <pc:docMk/>
            <pc:sldMk cId="4178342032" sldId="267"/>
            <ac:spMk id="28" creationId="{3AD5A1E4-F7F0-4EEF-8E21-40CE72765CD2}"/>
          </ac:spMkLst>
        </pc:spChg>
        <pc:spChg chg="add mod">
          <ac:chgData name="Kunal Chowdhury" userId="5c93c05515dfe04a" providerId="LiveId" clId="{BB1102CF-67BF-4EA5-BD4B-6B0C60A1B6E1}" dt="2017-12-10T06:51:41.833" v="2310" actId="1076"/>
          <ac:spMkLst>
            <pc:docMk/>
            <pc:sldMk cId="4178342032" sldId="267"/>
            <ac:spMk id="29" creationId="{16BC1F34-3ADF-425A-86B0-E29486532E7E}"/>
          </ac:spMkLst>
        </pc:spChg>
        <pc:spChg chg="add mod">
          <ac:chgData name="Kunal Chowdhury" userId="5c93c05515dfe04a" providerId="LiveId" clId="{BB1102CF-67BF-4EA5-BD4B-6B0C60A1B6E1}" dt="2017-12-10T06:51:41.833" v="2310" actId="1076"/>
          <ac:spMkLst>
            <pc:docMk/>
            <pc:sldMk cId="4178342032" sldId="267"/>
            <ac:spMk id="30" creationId="{A94C21CC-2544-425F-858F-9993C2D17F65}"/>
          </ac:spMkLst>
        </pc:spChg>
        <pc:spChg chg="add mod">
          <ac:chgData name="Kunal Chowdhury" userId="5c93c05515dfe04a" providerId="LiveId" clId="{BB1102CF-67BF-4EA5-BD4B-6B0C60A1B6E1}" dt="2017-12-10T06:51:41.833" v="2310" actId="1076"/>
          <ac:spMkLst>
            <pc:docMk/>
            <pc:sldMk cId="4178342032" sldId="267"/>
            <ac:spMk id="31" creationId="{EEDB2953-AE15-4C12-9FB5-98DE05AF7ED9}"/>
          </ac:spMkLst>
        </pc:spChg>
        <pc:spChg chg="add mod">
          <ac:chgData name="Kunal Chowdhury" userId="5c93c05515dfe04a" providerId="LiveId" clId="{BB1102CF-67BF-4EA5-BD4B-6B0C60A1B6E1}" dt="2017-12-10T06:51:41.833" v="2310" actId="1076"/>
          <ac:spMkLst>
            <pc:docMk/>
            <pc:sldMk cId="4178342032" sldId="267"/>
            <ac:spMk id="32" creationId="{D9907F67-5818-4023-A089-5E047E11946E}"/>
          </ac:spMkLst>
        </pc:spChg>
        <pc:spChg chg="add mod">
          <ac:chgData name="Kunal Chowdhury" userId="5c93c05515dfe04a" providerId="LiveId" clId="{BB1102CF-67BF-4EA5-BD4B-6B0C60A1B6E1}" dt="2017-12-10T06:51:41.833" v="2310" actId="1076"/>
          <ac:spMkLst>
            <pc:docMk/>
            <pc:sldMk cId="4178342032" sldId="267"/>
            <ac:spMk id="33" creationId="{55C380DA-F2AF-4A87-910D-1A03D80D500B}"/>
          </ac:spMkLst>
        </pc:spChg>
        <pc:spChg chg="add mod">
          <ac:chgData name="Kunal Chowdhury" userId="5c93c05515dfe04a" providerId="LiveId" clId="{BB1102CF-67BF-4EA5-BD4B-6B0C60A1B6E1}" dt="2017-12-10T06:51:41.833" v="2310" actId="1076"/>
          <ac:spMkLst>
            <pc:docMk/>
            <pc:sldMk cId="4178342032" sldId="267"/>
            <ac:spMk id="34" creationId="{2B1F8B8D-9BDB-4948-BE19-9709C1E7646B}"/>
          </ac:spMkLst>
        </pc:spChg>
        <pc:spChg chg="add mod">
          <ac:chgData name="Kunal Chowdhury" userId="5c93c05515dfe04a" providerId="LiveId" clId="{BB1102CF-67BF-4EA5-BD4B-6B0C60A1B6E1}" dt="2017-12-10T06:51:41.833" v="2310" actId="1076"/>
          <ac:spMkLst>
            <pc:docMk/>
            <pc:sldMk cId="4178342032" sldId="267"/>
            <ac:spMk id="35" creationId="{19874BE0-E1EB-4286-B942-2F5528E42EF7}"/>
          </ac:spMkLst>
        </pc:spChg>
        <pc:spChg chg="add mod">
          <ac:chgData name="Kunal Chowdhury" userId="5c93c05515dfe04a" providerId="LiveId" clId="{BB1102CF-67BF-4EA5-BD4B-6B0C60A1B6E1}" dt="2017-12-10T06:51:41.833" v="2310" actId="1076"/>
          <ac:spMkLst>
            <pc:docMk/>
            <pc:sldMk cId="4178342032" sldId="267"/>
            <ac:spMk id="36" creationId="{22CF7F2A-A2F2-4D4D-8EE9-3CC7A1A8718C}"/>
          </ac:spMkLst>
        </pc:spChg>
        <pc:spChg chg="add mod">
          <ac:chgData name="Kunal Chowdhury" userId="5c93c05515dfe04a" providerId="LiveId" clId="{BB1102CF-67BF-4EA5-BD4B-6B0C60A1B6E1}" dt="2017-12-10T06:51:41.833" v="2310" actId="1076"/>
          <ac:spMkLst>
            <pc:docMk/>
            <pc:sldMk cId="4178342032" sldId="267"/>
            <ac:spMk id="37" creationId="{2A005D2E-DE1C-4778-9D3C-6116ABAF4400}"/>
          </ac:spMkLst>
        </pc:spChg>
        <pc:spChg chg="add mod">
          <ac:chgData name="Kunal Chowdhury" userId="5c93c05515dfe04a" providerId="LiveId" clId="{BB1102CF-67BF-4EA5-BD4B-6B0C60A1B6E1}" dt="2017-12-10T06:51:41.833" v="2310" actId="1076"/>
          <ac:spMkLst>
            <pc:docMk/>
            <pc:sldMk cId="4178342032" sldId="267"/>
            <ac:spMk id="38" creationId="{8C901372-4BB7-4596-982E-DC69D5CA8719}"/>
          </ac:spMkLst>
        </pc:spChg>
        <pc:spChg chg="add mod">
          <ac:chgData name="Kunal Chowdhury" userId="5c93c05515dfe04a" providerId="LiveId" clId="{BB1102CF-67BF-4EA5-BD4B-6B0C60A1B6E1}" dt="2017-12-10T06:51:41.833" v="2310" actId="1076"/>
          <ac:spMkLst>
            <pc:docMk/>
            <pc:sldMk cId="4178342032" sldId="267"/>
            <ac:spMk id="39" creationId="{89DC9AAC-A907-42D7-A761-B65827D0B3A5}"/>
          </ac:spMkLst>
        </pc:spChg>
        <pc:spChg chg="add mod">
          <ac:chgData name="Kunal Chowdhury" userId="5c93c05515dfe04a" providerId="LiveId" clId="{BB1102CF-67BF-4EA5-BD4B-6B0C60A1B6E1}" dt="2017-12-10T06:51:41.833" v="2310" actId="1076"/>
          <ac:spMkLst>
            <pc:docMk/>
            <pc:sldMk cId="4178342032" sldId="267"/>
            <ac:spMk id="40" creationId="{CD346BD3-4146-4F5F-9474-5181C7471923}"/>
          </ac:spMkLst>
        </pc:spChg>
        <pc:spChg chg="add mod">
          <ac:chgData name="Kunal Chowdhury" userId="5c93c05515dfe04a" providerId="LiveId" clId="{BB1102CF-67BF-4EA5-BD4B-6B0C60A1B6E1}" dt="2017-12-10T06:51:41.833" v="2310" actId="1076"/>
          <ac:spMkLst>
            <pc:docMk/>
            <pc:sldMk cId="4178342032" sldId="267"/>
            <ac:spMk id="41" creationId="{7C59586B-D2D6-476D-8267-B18593272B8D}"/>
          </ac:spMkLst>
        </pc:spChg>
        <pc:spChg chg="add mod">
          <ac:chgData name="Kunal Chowdhury" userId="5c93c05515dfe04a" providerId="LiveId" clId="{BB1102CF-67BF-4EA5-BD4B-6B0C60A1B6E1}" dt="2017-12-10T06:51:41.833" v="2310" actId="1076"/>
          <ac:spMkLst>
            <pc:docMk/>
            <pc:sldMk cId="4178342032" sldId="267"/>
            <ac:spMk id="42" creationId="{5398AA7C-8BBD-4075-A755-A511790E5E48}"/>
          </ac:spMkLst>
        </pc:spChg>
        <pc:spChg chg="add mod">
          <ac:chgData name="Kunal Chowdhury" userId="5c93c05515dfe04a" providerId="LiveId" clId="{BB1102CF-67BF-4EA5-BD4B-6B0C60A1B6E1}" dt="2017-12-10T06:51:41.833" v="2310" actId="1076"/>
          <ac:spMkLst>
            <pc:docMk/>
            <pc:sldMk cId="4178342032" sldId="267"/>
            <ac:spMk id="43" creationId="{60DEE995-0F17-474B-BA1B-AB80E127AD22}"/>
          </ac:spMkLst>
        </pc:spChg>
        <pc:spChg chg="add mod">
          <ac:chgData name="Kunal Chowdhury" userId="5c93c05515dfe04a" providerId="LiveId" clId="{BB1102CF-67BF-4EA5-BD4B-6B0C60A1B6E1}" dt="2017-12-10T06:51:41.833" v="2310" actId="1076"/>
          <ac:spMkLst>
            <pc:docMk/>
            <pc:sldMk cId="4178342032" sldId="267"/>
            <ac:spMk id="44" creationId="{47F39D8B-6717-4D0D-8A49-81C387EC9653}"/>
          </ac:spMkLst>
        </pc:spChg>
        <pc:spChg chg="add mod">
          <ac:chgData name="Kunal Chowdhury" userId="5c93c05515dfe04a" providerId="LiveId" clId="{BB1102CF-67BF-4EA5-BD4B-6B0C60A1B6E1}" dt="2017-12-10T06:51:41.833" v="2310" actId="1076"/>
          <ac:spMkLst>
            <pc:docMk/>
            <pc:sldMk cId="4178342032" sldId="267"/>
            <ac:spMk id="45" creationId="{464EE8AD-3B76-4702-8567-D395C060C7E5}"/>
          </ac:spMkLst>
        </pc:spChg>
        <pc:spChg chg="add mod">
          <ac:chgData name="Kunal Chowdhury" userId="5c93c05515dfe04a" providerId="LiveId" clId="{BB1102CF-67BF-4EA5-BD4B-6B0C60A1B6E1}" dt="2017-12-10T06:51:41.833" v="2310" actId="1076"/>
          <ac:spMkLst>
            <pc:docMk/>
            <pc:sldMk cId="4178342032" sldId="267"/>
            <ac:spMk id="46" creationId="{61B7C623-ACE1-4C68-83BE-CDDCFE53659C}"/>
          </ac:spMkLst>
        </pc:spChg>
        <pc:spChg chg="add mod">
          <ac:chgData name="Kunal Chowdhury" userId="5c93c05515dfe04a" providerId="LiveId" clId="{BB1102CF-67BF-4EA5-BD4B-6B0C60A1B6E1}" dt="2017-12-10T06:51:41.833" v="2310" actId="1076"/>
          <ac:spMkLst>
            <pc:docMk/>
            <pc:sldMk cId="4178342032" sldId="267"/>
            <ac:spMk id="47" creationId="{BBEBAED8-5E92-488F-9035-48128387CE8A}"/>
          </ac:spMkLst>
        </pc:spChg>
        <pc:spChg chg="add mod">
          <ac:chgData name="Kunal Chowdhury" userId="5c93c05515dfe04a" providerId="LiveId" clId="{BB1102CF-67BF-4EA5-BD4B-6B0C60A1B6E1}" dt="2017-12-10T06:51:41.833" v="2310" actId="1076"/>
          <ac:spMkLst>
            <pc:docMk/>
            <pc:sldMk cId="4178342032" sldId="267"/>
            <ac:spMk id="48" creationId="{E0210379-024C-4E16-A5E4-4DD50E9C83B3}"/>
          </ac:spMkLst>
        </pc:spChg>
        <pc:spChg chg="add mod">
          <ac:chgData name="Kunal Chowdhury" userId="5c93c05515dfe04a" providerId="LiveId" clId="{BB1102CF-67BF-4EA5-BD4B-6B0C60A1B6E1}" dt="2017-12-10T06:51:41.833" v="2310" actId="1076"/>
          <ac:spMkLst>
            <pc:docMk/>
            <pc:sldMk cId="4178342032" sldId="267"/>
            <ac:spMk id="49" creationId="{3A32F3D7-0816-4B14-8915-21D7CD44A8B0}"/>
          </ac:spMkLst>
        </pc:spChg>
        <pc:spChg chg="del">
          <ac:chgData name="Kunal Chowdhury" userId="5c93c05515dfe04a" providerId="LiveId" clId="{BB1102CF-67BF-4EA5-BD4B-6B0C60A1B6E1}" dt="2017-12-10T06:51:24.388" v="2307" actId="478"/>
          <ac:spMkLst>
            <pc:docMk/>
            <pc:sldMk cId="4178342032" sldId="267"/>
            <ac:spMk id="50" creationId="{7DE3BA71-959C-45D4-8DBA-152D22EE7A60}"/>
          </ac:spMkLst>
        </pc:spChg>
        <pc:spChg chg="add mod">
          <ac:chgData name="Kunal Chowdhury" userId="5c93c05515dfe04a" providerId="LiveId" clId="{BB1102CF-67BF-4EA5-BD4B-6B0C60A1B6E1}" dt="2017-12-10T06:51:41.833" v="2310" actId="1076"/>
          <ac:spMkLst>
            <pc:docMk/>
            <pc:sldMk cId="4178342032" sldId="267"/>
            <ac:spMk id="51" creationId="{AD61C86F-1331-4308-BA93-0E6011B96BA2}"/>
          </ac:spMkLst>
        </pc:spChg>
        <pc:spChg chg="add mod">
          <ac:chgData name="Kunal Chowdhury" userId="5c93c05515dfe04a" providerId="LiveId" clId="{BB1102CF-67BF-4EA5-BD4B-6B0C60A1B6E1}" dt="2017-12-10T06:51:41.833" v="2310" actId="1076"/>
          <ac:spMkLst>
            <pc:docMk/>
            <pc:sldMk cId="4178342032" sldId="267"/>
            <ac:spMk id="52" creationId="{E225F66B-955B-4664-B902-590C0B5E957B}"/>
          </ac:spMkLst>
        </pc:spChg>
        <pc:spChg chg="add mod">
          <ac:chgData name="Kunal Chowdhury" userId="5c93c05515dfe04a" providerId="LiveId" clId="{BB1102CF-67BF-4EA5-BD4B-6B0C60A1B6E1}" dt="2017-12-10T06:51:41.833" v="2310" actId="1076"/>
          <ac:spMkLst>
            <pc:docMk/>
            <pc:sldMk cId="4178342032" sldId="267"/>
            <ac:spMk id="53" creationId="{A8C64774-322A-400F-AB3A-1FDCEBD20A47}"/>
          </ac:spMkLst>
        </pc:spChg>
        <pc:spChg chg="add mod">
          <ac:chgData name="Kunal Chowdhury" userId="5c93c05515dfe04a" providerId="LiveId" clId="{BB1102CF-67BF-4EA5-BD4B-6B0C60A1B6E1}" dt="2017-12-10T06:51:41.833" v="2310" actId="1076"/>
          <ac:spMkLst>
            <pc:docMk/>
            <pc:sldMk cId="4178342032" sldId="267"/>
            <ac:spMk id="54" creationId="{461D7298-D1B4-4BB3-8BD4-EBC9770411A6}"/>
          </ac:spMkLst>
        </pc:spChg>
        <pc:spChg chg="add mod">
          <ac:chgData name="Kunal Chowdhury" userId="5c93c05515dfe04a" providerId="LiveId" clId="{BB1102CF-67BF-4EA5-BD4B-6B0C60A1B6E1}" dt="2017-12-10T06:51:41.833" v="2310" actId="1076"/>
          <ac:spMkLst>
            <pc:docMk/>
            <pc:sldMk cId="4178342032" sldId="267"/>
            <ac:spMk id="55" creationId="{9BEDE019-E465-4F67-9112-2C331632FFEC}"/>
          </ac:spMkLst>
        </pc:spChg>
        <pc:spChg chg="add mod">
          <ac:chgData name="Kunal Chowdhury" userId="5c93c05515dfe04a" providerId="LiveId" clId="{BB1102CF-67BF-4EA5-BD4B-6B0C60A1B6E1}" dt="2017-12-10T06:51:41.833" v="2310" actId="1076"/>
          <ac:spMkLst>
            <pc:docMk/>
            <pc:sldMk cId="4178342032" sldId="267"/>
            <ac:spMk id="56" creationId="{5EA8298B-72E2-430F-9118-95F200E728A9}"/>
          </ac:spMkLst>
        </pc:spChg>
        <pc:spChg chg="add mod">
          <ac:chgData name="Kunal Chowdhury" userId="5c93c05515dfe04a" providerId="LiveId" clId="{BB1102CF-67BF-4EA5-BD4B-6B0C60A1B6E1}" dt="2017-12-10T06:51:41.833" v="2310" actId="1076"/>
          <ac:spMkLst>
            <pc:docMk/>
            <pc:sldMk cId="4178342032" sldId="267"/>
            <ac:spMk id="57" creationId="{FEBA2767-3D47-4EC3-A037-FA436D923D31}"/>
          </ac:spMkLst>
        </pc:spChg>
        <pc:spChg chg="add mod">
          <ac:chgData name="Kunal Chowdhury" userId="5c93c05515dfe04a" providerId="LiveId" clId="{BB1102CF-67BF-4EA5-BD4B-6B0C60A1B6E1}" dt="2017-12-10T06:51:41.833" v="2310" actId="1076"/>
          <ac:spMkLst>
            <pc:docMk/>
            <pc:sldMk cId="4178342032" sldId="267"/>
            <ac:spMk id="58" creationId="{8A4DB378-DFB9-4A17-8778-802EFC554D17}"/>
          </ac:spMkLst>
        </pc:spChg>
        <pc:spChg chg="add mod">
          <ac:chgData name="Kunal Chowdhury" userId="5c93c05515dfe04a" providerId="LiveId" clId="{BB1102CF-67BF-4EA5-BD4B-6B0C60A1B6E1}" dt="2017-12-10T06:51:41.833" v="2310" actId="1076"/>
          <ac:spMkLst>
            <pc:docMk/>
            <pc:sldMk cId="4178342032" sldId="267"/>
            <ac:spMk id="59" creationId="{57F25379-9DDC-4F0F-AAA2-4438FDC96DDF}"/>
          </ac:spMkLst>
        </pc:spChg>
        <pc:spChg chg="add mod">
          <ac:chgData name="Kunal Chowdhury" userId="5c93c05515dfe04a" providerId="LiveId" clId="{BB1102CF-67BF-4EA5-BD4B-6B0C60A1B6E1}" dt="2017-12-10T06:51:41.833" v="2310" actId="1076"/>
          <ac:spMkLst>
            <pc:docMk/>
            <pc:sldMk cId="4178342032" sldId="267"/>
            <ac:spMk id="60" creationId="{521368FA-7D1B-474C-BFFC-341540F3151D}"/>
          </ac:spMkLst>
        </pc:spChg>
        <pc:spChg chg="add mod">
          <ac:chgData name="Kunal Chowdhury" userId="5c93c05515dfe04a" providerId="LiveId" clId="{BB1102CF-67BF-4EA5-BD4B-6B0C60A1B6E1}" dt="2017-12-10T06:51:41.833" v="2310" actId="1076"/>
          <ac:spMkLst>
            <pc:docMk/>
            <pc:sldMk cId="4178342032" sldId="267"/>
            <ac:spMk id="61" creationId="{8FF0318D-DE54-4138-9496-D4ACF6E8CAAB}"/>
          </ac:spMkLst>
        </pc:spChg>
        <pc:picChg chg="del">
          <ac:chgData name="Kunal Chowdhury" userId="5c93c05515dfe04a" providerId="LiveId" clId="{BB1102CF-67BF-4EA5-BD4B-6B0C60A1B6E1}" dt="2017-12-10T06:51:30.496" v="2308" actId="478"/>
          <ac:picMkLst>
            <pc:docMk/>
            <pc:sldMk cId="4178342032" sldId="267"/>
            <ac:picMk id="6" creationId="{DE8C734E-21AF-4CEE-827C-0C3A7842FFC7}"/>
          </ac:picMkLst>
        </pc:picChg>
      </pc:sldChg>
      <pc:sldChg chg="addSp modSp add modAnim modNotesTx">
        <pc:chgData name="Kunal Chowdhury" userId="5c93c05515dfe04a" providerId="LiveId" clId="{BB1102CF-67BF-4EA5-BD4B-6B0C60A1B6E1}" dt="2017-12-13T17:06:51.482" v="4066" actId="20577"/>
        <pc:sldMkLst>
          <pc:docMk/>
          <pc:sldMk cId="1917342127" sldId="268"/>
        </pc:sldMkLst>
        <pc:spChg chg="add mod">
          <ac:chgData name="Kunal Chowdhury" userId="5c93c05515dfe04a" providerId="LiveId" clId="{BB1102CF-67BF-4EA5-BD4B-6B0C60A1B6E1}" dt="2017-12-12T16:49:10.186" v="3884" actId="1035"/>
          <ac:spMkLst>
            <pc:docMk/>
            <pc:sldMk cId="1917342127" sldId="268"/>
            <ac:spMk id="2" creationId="{2E4F87CF-B279-4EF4-8769-D17D8C3F8651}"/>
          </ac:spMkLst>
        </pc:spChg>
        <pc:spChg chg="mod">
          <ac:chgData name="Kunal Chowdhury" userId="5c93c05515dfe04a" providerId="LiveId" clId="{BB1102CF-67BF-4EA5-BD4B-6B0C60A1B6E1}" dt="2017-12-10T07:22:28.601" v="2430" actId="20577"/>
          <ac:spMkLst>
            <pc:docMk/>
            <pc:sldMk cId="1917342127" sldId="268"/>
            <ac:spMk id="5" creationId="{0E6474C3-F597-41B9-B320-C32ACD6C9B7E}"/>
          </ac:spMkLst>
        </pc:spChg>
        <pc:spChg chg="add mod">
          <ac:chgData name="Kunal Chowdhury" userId="5c93c05515dfe04a" providerId="LiveId" clId="{BB1102CF-67BF-4EA5-BD4B-6B0C60A1B6E1}" dt="2017-12-12T16:49:10.186" v="3884" actId="1035"/>
          <ac:spMkLst>
            <pc:docMk/>
            <pc:sldMk cId="1917342127" sldId="268"/>
            <ac:spMk id="6" creationId="{327DD885-38B3-48FC-A599-EDEF7FCEDC3D}"/>
          </ac:spMkLst>
        </pc:spChg>
        <pc:spChg chg="add mod">
          <ac:chgData name="Kunal Chowdhury" userId="5c93c05515dfe04a" providerId="LiveId" clId="{BB1102CF-67BF-4EA5-BD4B-6B0C60A1B6E1}" dt="2017-12-12T16:49:17.630" v="3885" actId="1076"/>
          <ac:spMkLst>
            <pc:docMk/>
            <pc:sldMk cId="1917342127" sldId="268"/>
            <ac:spMk id="7" creationId="{8F4A1B72-0AD5-41BD-988A-00DFF66C9A68}"/>
          </ac:spMkLst>
        </pc:spChg>
        <pc:spChg chg="add mod">
          <ac:chgData name="Kunal Chowdhury" userId="5c93c05515dfe04a" providerId="LiveId" clId="{BB1102CF-67BF-4EA5-BD4B-6B0C60A1B6E1}" dt="2017-12-12T16:49:22.680" v="3886" actId="1076"/>
          <ac:spMkLst>
            <pc:docMk/>
            <pc:sldMk cId="1917342127" sldId="268"/>
            <ac:spMk id="9" creationId="{2086B8A1-4B26-450A-9F0B-CF6E60E9B31C}"/>
          </ac:spMkLst>
        </pc:spChg>
        <pc:spChg chg="mod">
          <ac:chgData name="Kunal Chowdhury" userId="5c93c05515dfe04a" providerId="LiveId" clId="{BB1102CF-67BF-4EA5-BD4B-6B0C60A1B6E1}" dt="2017-12-13T17:05:12.136" v="4063" actId="113"/>
          <ac:spMkLst>
            <pc:docMk/>
            <pc:sldMk cId="1917342127" sldId="268"/>
            <ac:spMk id="50" creationId="{7DE3BA71-959C-45D4-8DBA-152D22EE7A60}"/>
          </ac:spMkLst>
        </pc:spChg>
        <pc:cxnChg chg="add mod">
          <ac:chgData name="Kunal Chowdhury" userId="5c93c05515dfe04a" providerId="LiveId" clId="{BB1102CF-67BF-4EA5-BD4B-6B0C60A1B6E1}" dt="2017-12-12T16:49:44.874" v="3888" actId="14100"/>
          <ac:cxnSpMkLst>
            <pc:docMk/>
            <pc:sldMk cId="1917342127" sldId="268"/>
            <ac:cxnSpMk id="4" creationId="{1F7AF86B-4A4B-4998-BE44-7CCA4597A61D}"/>
          </ac:cxnSpMkLst>
        </pc:cxnChg>
      </pc:sldChg>
      <pc:sldChg chg="modSp add modAnim modNotesTx">
        <pc:chgData name="Kunal Chowdhury" userId="5c93c05515dfe04a" providerId="LiveId" clId="{BB1102CF-67BF-4EA5-BD4B-6B0C60A1B6E1}" dt="2017-12-13T17:08:24.737" v="4067" actId="6549"/>
        <pc:sldMkLst>
          <pc:docMk/>
          <pc:sldMk cId="502265083" sldId="269"/>
        </pc:sldMkLst>
        <pc:spChg chg="mod">
          <ac:chgData name="Kunal Chowdhury" userId="5c93c05515dfe04a" providerId="LiveId" clId="{BB1102CF-67BF-4EA5-BD4B-6B0C60A1B6E1}" dt="2017-12-10T07:25:27.090" v="2493" actId="20577"/>
          <ac:spMkLst>
            <pc:docMk/>
            <pc:sldMk cId="502265083" sldId="269"/>
            <ac:spMk id="5" creationId="{0E6474C3-F597-41B9-B320-C32ACD6C9B7E}"/>
          </ac:spMkLst>
        </pc:spChg>
        <pc:spChg chg="mod">
          <ac:chgData name="Kunal Chowdhury" userId="5c93c05515dfe04a" providerId="LiveId" clId="{BB1102CF-67BF-4EA5-BD4B-6B0C60A1B6E1}" dt="2017-12-10T07:28:42.187" v="2532" actId="20577"/>
          <ac:spMkLst>
            <pc:docMk/>
            <pc:sldMk cId="502265083" sldId="269"/>
            <ac:spMk id="50" creationId="{7DE3BA71-959C-45D4-8DBA-152D22EE7A60}"/>
          </ac:spMkLst>
        </pc:spChg>
      </pc:sldChg>
      <pc:sldChg chg="addSp modSp add modAnim modNotesTx">
        <pc:chgData name="Kunal Chowdhury" userId="5c93c05515dfe04a" providerId="LiveId" clId="{BB1102CF-67BF-4EA5-BD4B-6B0C60A1B6E1}" dt="2017-12-13T17:11:28.486" v="4068" actId="6549"/>
        <pc:sldMkLst>
          <pc:docMk/>
          <pc:sldMk cId="40579952" sldId="270"/>
        </pc:sldMkLst>
        <pc:spChg chg="add mod">
          <ac:chgData name="Kunal Chowdhury" userId="5c93c05515dfe04a" providerId="LiveId" clId="{BB1102CF-67BF-4EA5-BD4B-6B0C60A1B6E1}" dt="2017-12-10T08:02:39.725" v="2744" actId="1076"/>
          <ac:spMkLst>
            <pc:docMk/>
            <pc:sldMk cId="40579952" sldId="270"/>
            <ac:spMk id="2" creationId="{2AD0E60A-331C-4779-8B06-066D87C82327}"/>
          </ac:spMkLst>
        </pc:spChg>
        <pc:spChg chg="mod">
          <ac:chgData name="Kunal Chowdhury" userId="5c93c05515dfe04a" providerId="LiveId" clId="{BB1102CF-67BF-4EA5-BD4B-6B0C60A1B6E1}" dt="2017-12-10T07:55:32.225" v="2582" actId="5793"/>
          <ac:spMkLst>
            <pc:docMk/>
            <pc:sldMk cId="40579952" sldId="270"/>
            <ac:spMk id="5" creationId="{0E6474C3-F597-41B9-B320-C32ACD6C9B7E}"/>
          </ac:spMkLst>
        </pc:spChg>
        <pc:spChg chg="mod">
          <ac:chgData name="Kunal Chowdhury" userId="5c93c05515dfe04a" providerId="LiveId" clId="{BB1102CF-67BF-4EA5-BD4B-6B0C60A1B6E1}" dt="2017-12-10T08:00:28.610" v="2728" actId="20577"/>
          <ac:spMkLst>
            <pc:docMk/>
            <pc:sldMk cId="40579952" sldId="270"/>
            <ac:spMk id="50" creationId="{7DE3BA71-959C-45D4-8DBA-152D22EE7A60}"/>
          </ac:spMkLst>
        </pc:spChg>
        <pc:picChg chg="add mod">
          <ac:chgData name="Kunal Chowdhury" userId="5c93c05515dfe04a" providerId="LiveId" clId="{BB1102CF-67BF-4EA5-BD4B-6B0C60A1B6E1}" dt="2017-12-10T08:02:54.421" v="2746" actId="1076"/>
          <ac:picMkLst>
            <pc:docMk/>
            <pc:sldMk cId="40579952" sldId="270"/>
            <ac:picMk id="6" creationId="{F91FCB1C-E79C-46A6-8DDF-6B999774D4C0}"/>
          </ac:picMkLst>
        </pc:picChg>
      </pc:sldChg>
      <pc:sldChg chg="addSp delSp modSp add delAnim modNotesTx">
        <pc:chgData name="Kunal Chowdhury" userId="5c93c05515dfe04a" providerId="LiveId" clId="{BB1102CF-67BF-4EA5-BD4B-6B0C60A1B6E1}" dt="2017-12-13T16:16:05.710" v="4004" actId="6549"/>
        <pc:sldMkLst>
          <pc:docMk/>
          <pc:sldMk cId="603554918" sldId="271"/>
        </pc:sldMkLst>
        <pc:spChg chg="del">
          <ac:chgData name="Kunal Chowdhury" userId="5c93c05515dfe04a" providerId="LiveId" clId="{BB1102CF-67BF-4EA5-BD4B-6B0C60A1B6E1}" dt="2017-12-10T08:04:54.737" v="2755" actId="478"/>
          <ac:spMkLst>
            <pc:docMk/>
            <pc:sldMk cId="603554918" sldId="271"/>
            <ac:spMk id="2" creationId="{2AD0E60A-331C-4779-8B06-066D87C82327}"/>
          </ac:spMkLst>
        </pc:spChg>
        <pc:spChg chg="add del mod">
          <ac:chgData name="Kunal Chowdhury" userId="5c93c05515dfe04a" providerId="LiveId" clId="{BB1102CF-67BF-4EA5-BD4B-6B0C60A1B6E1}" dt="2017-12-10T08:04:50.955" v="2754" actId="478"/>
          <ac:spMkLst>
            <pc:docMk/>
            <pc:sldMk cId="603554918" sldId="271"/>
            <ac:spMk id="3" creationId="{0A9FC68B-BF40-4CE5-BA03-D7CE1684F725}"/>
          </ac:spMkLst>
        </pc:spChg>
        <pc:spChg chg="mod">
          <ac:chgData name="Kunal Chowdhury" userId="5c93c05515dfe04a" providerId="LiveId" clId="{BB1102CF-67BF-4EA5-BD4B-6B0C60A1B6E1}" dt="2017-12-10T08:06:18.899" v="2789" actId="27636"/>
          <ac:spMkLst>
            <pc:docMk/>
            <pc:sldMk cId="603554918" sldId="271"/>
            <ac:spMk id="5" creationId="{0E6474C3-F597-41B9-B320-C32ACD6C9B7E}"/>
          </ac:spMkLst>
        </pc:spChg>
        <pc:spChg chg="add">
          <ac:chgData name="Kunal Chowdhury" userId="5c93c05515dfe04a" providerId="LiveId" clId="{BB1102CF-67BF-4EA5-BD4B-6B0C60A1B6E1}" dt="2017-12-10T08:05:44.191" v="2781" actId="26606"/>
          <ac:spMkLst>
            <pc:docMk/>
            <pc:sldMk cId="603554918" sldId="271"/>
            <ac:spMk id="10" creationId="{C66F2F30-5DC0-44A0-BFA6-E12F46ED16DA}"/>
          </ac:spMkLst>
        </pc:spChg>
        <pc:spChg chg="add">
          <ac:chgData name="Kunal Chowdhury" userId="5c93c05515dfe04a" providerId="LiveId" clId="{BB1102CF-67BF-4EA5-BD4B-6B0C60A1B6E1}" dt="2017-12-10T08:05:44.191" v="2781" actId="26606"/>
          <ac:spMkLst>
            <pc:docMk/>
            <pc:sldMk cId="603554918" sldId="271"/>
            <ac:spMk id="12" creationId="{04DC2037-48A0-4F22-B9D4-8EAEBC780AB4}"/>
          </ac:spMkLst>
        </pc:spChg>
        <pc:spChg chg="add">
          <ac:chgData name="Kunal Chowdhury" userId="5c93c05515dfe04a" providerId="LiveId" clId="{BB1102CF-67BF-4EA5-BD4B-6B0C60A1B6E1}" dt="2017-12-10T08:05:44.191" v="2781" actId="26606"/>
          <ac:spMkLst>
            <pc:docMk/>
            <pc:sldMk cId="603554918" sldId="271"/>
            <ac:spMk id="14" creationId="{0006CBFD-ADA0-43D1-9332-9C34CA1C76ED}"/>
          </ac:spMkLst>
        </pc:spChg>
        <pc:spChg chg="add">
          <ac:chgData name="Kunal Chowdhury" userId="5c93c05515dfe04a" providerId="LiveId" clId="{BB1102CF-67BF-4EA5-BD4B-6B0C60A1B6E1}" dt="2017-12-10T08:05:44.191" v="2781" actId="26606"/>
          <ac:spMkLst>
            <pc:docMk/>
            <pc:sldMk cId="603554918" sldId="271"/>
            <ac:spMk id="16" creationId="{85872F57-7F42-4F97-8391-DDC8D0054C03}"/>
          </ac:spMkLst>
        </pc:spChg>
        <pc:spChg chg="add">
          <ac:chgData name="Kunal Chowdhury" userId="5c93c05515dfe04a" providerId="LiveId" clId="{BB1102CF-67BF-4EA5-BD4B-6B0C60A1B6E1}" dt="2017-12-10T08:05:44.191" v="2781" actId="26606"/>
          <ac:spMkLst>
            <pc:docMk/>
            <pc:sldMk cId="603554918" sldId="271"/>
            <ac:spMk id="18" creationId="{2B931666-F28F-45F3-A074-66D2272D580B}"/>
          </ac:spMkLst>
        </pc:spChg>
        <pc:spChg chg="del">
          <ac:chgData name="Kunal Chowdhury" userId="5c93c05515dfe04a" providerId="LiveId" clId="{BB1102CF-67BF-4EA5-BD4B-6B0C60A1B6E1}" dt="2017-12-10T08:04:39.207" v="2753" actId="478"/>
          <ac:spMkLst>
            <pc:docMk/>
            <pc:sldMk cId="603554918" sldId="271"/>
            <ac:spMk id="50" creationId="{7DE3BA71-959C-45D4-8DBA-152D22EE7A60}"/>
          </ac:spMkLst>
        </pc:spChg>
        <pc:picChg chg="del">
          <ac:chgData name="Kunal Chowdhury" userId="5c93c05515dfe04a" providerId="LiveId" clId="{BB1102CF-67BF-4EA5-BD4B-6B0C60A1B6E1}" dt="2017-12-10T08:04:56.755" v="2756" actId="478"/>
          <ac:picMkLst>
            <pc:docMk/>
            <pc:sldMk cId="603554918" sldId="271"/>
            <ac:picMk id="6" creationId="{F91FCB1C-E79C-46A6-8DDF-6B999774D4C0}"/>
          </ac:picMkLst>
        </pc:picChg>
      </pc:sldChg>
      <pc:sldChg chg="addSp modSp add modNotesTx">
        <pc:chgData name="Kunal Chowdhury" userId="5c93c05515dfe04a" providerId="LiveId" clId="{BB1102CF-67BF-4EA5-BD4B-6B0C60A1B6E1}" dt="2017-12-13T17:23:44.859" v="4069" actId="6549"/>
        <pc:sldMkLst>
          <pc:docMk/>
          <pc:sldMk cId="2361342376" sldId="272"/>
        </pc:sldMkLst>
        <pc:spChg chg="mod">
          <ac:chgData name="Kunal Chowdhury" userId="5c93c05515dfe04a" providerId="LiveId" clId="{BB1102CF-67BF-4EA5-BD4B-6B0C60A1B6E1}" dt="2017-12-10T08:07:18.841" v="2830" actId="1076"/>
          <ac:spMkLst>
            <pc:docMk/>
            <pc:sldMk cId="2361342376" sldId="272"/>
            <ac:spMk id="5" creationId="{0E6474C3-F597-41B9-B320-C32ACD6C9B7E}"/>
          </ac:spMkLst>
        </pc:spChg>
        <pc:spChg chg="add mod">
          <ac:chgData name="Kunal Chowdhury" userId="5c93c05515dfe04a" providerId="LiveId" clId="{BB1102CF-67BF-4EA5-BD4B-6B0C60A1B6E1}" dt="2017-12-10T08:07:52.744" v="2842" actId="14100"/>
          <ac:spMkLst>
            <pc:docMk/>
            <pc:sldMk cId="2361342376" sldId="272"/>
            <ac:spMk id="8" creationId="{DE7BC6C2-C92A-400D-80EC-D272DC385F2F}"/>
          </ac:spMkLst>
        </pc:spChg>
      </pc:sldChg>
      <pc:sldChg chg="addSp delSp modSp add mod ord setBg modAnim setClrOvrMap">
        <pc:chgData name="Kunal Chowdhury" userId="5c93c05515dfe04a" providerId="LiveId" clId="{BB1102CF-67BF-4EA5-BD4B-6B0C60A1B6E1}" dt="2017-12-12T17:09:18.847" v="3924" actId="2696"/>
        <pc:sldMkLst>
          <pc:docMk/>
          <pc:sldMk cId="451931215" sldId="273"/>
        </pc:sldMkLst>
        <pc:spChg chg="add del mod">
          <ac:chgData name="Kunal Chowdhury" userId="5c93c05515dfe04a" providerId="LiveId" clId="{BB1102CF-67BF-4EA5-BD4B-6B0C60A1B6E1}" dt="2017-12-12T17:09:18.847" v="3924" actId="2696"/>
          <ac:spMkLst>
            <pc:docMk/>
            <pc:sldMk cId="451931215" sldId="273"/>
            <ac:spMk id="2" creationId="{5F71B47E-6096-4F18-9612-9F2EDEC20899}"/>
          </ac:spMkLst>
        </pc:spChg>
        <pc:spChg chg="mod">
          <ac:chgData name="Kunal Chowdhury" userId="5c93c05515dfe04a" providerId="LiveId" clId="{BB1102CF-67BF-4EA5-BD4B-6B0C60A1B6E1}" dt="2017-12-10T08:09:38.485" v="2873" actId="26606"/>
          <ac:spMkLst>
            <pc:docMk/>
            <pc:sldMk cId="451931215" sldId="273"/>
            <ac:spMk id="5" creationId="{0E6474C3-F597-41B9-B320-C32ACD6C9B7E}"/>
          </ac:spMkLst>
        </pc:spChg>
        <pc:spChg chg="del">
          <ac:chgData name="Kunal Chowdhury" userId="5c93c05515dfe04a" providerId="LiveId" clId="{BB1102CF-67BF-4EA5-BD4B-6B0C60A1B6E1}" dt="2017-12-10T08:08:40.333" v="2845" actId="478"/>
          <ac:spMkLst>
            <pc:docMk/>
            <pc:sldMk cId="451931215" sldId="273"/>
            <ac:spMk id="8" creationId="{DE7BC6C2-C92A-400D-80EC-D272DC385F2F}"/>
          </ac:spMkLst>
        </pc:spChg>
        <pc:spChg chg="add del">
          <ac:chgData name="Kunal Chowdhury" userId="5c93c05515dfe04a" providerId="LiveId" clId="{BB1102CF-67BF-4EA5-BD4B-6B0C60A1B6E1}" dt="2017-12-10T08:09:38.485" v="2873" actId="26606"/>
          <ac:spMkLst>
            <pc:docMk/>
            <pc:sldMk cId="451931215" sldId="273"/>
            <ac:spMk id="10" creationId="{C66F2F30-5DC0-44A0-BFA6-E12F46ED16DA}"/>
          </ac:spMkLst>
        </pc:spChg>
        <pc:spChg chg="add del">
          <ac:chgData name="Kunal Chowdhury" userId="5c93c05515dfe04a" providerId="LiveId" clId="{BB1102CF-67BF-4EA5-BD4B-6B0C60A1B6E1}" dt="2017-12-10T08:09:38.485" v="2873" actId="26606"/>
          <ac:spMkLst>
            <pc:docMk/>
            <pc:sldMk cId="451931215" sldId="273"/>
            <ac:spMk id="12" creationId="{04DC2037-48A0-4F22-B9D4-8EAEBC780AB4}"/>
          </ac:spMkLst>
        </pc:spChg>
        <pc:spChg chg="add del">
          <ac:chgData name="Kunal Chowdhury" userId="5c93c05515dfe04a" providerId="LiveId" clId="{BB1102CF-67BF-4EA5-BD4B-6B0C60A1B6E1}" dt="2017-12-10T08:09:38.485" v="2873" actId="26606"/>
          <ac:spMkLst>
            <pc:docMk/>
            <pc:sldMk cId="451931215" sldId="273"/>
            <ac:spMk id="14" creationId="{0006CBFD-ADA0-43D1-9332-9C34CA1C76ED}"/>
          </ac:spMkLst>
        </pc:spChg>
        <pc:spChg chg="add del">
          <ac:chgData name="Kunal Chowdhury" userId="5c93c05515dfe04a" providerId="LiveId" clId="{BB1102CF-67BF-4EA5-BD4B-6B0C60A1B6E1}" dt="2017-12-10T08:09:38.485" v="2873" actId="26606"/>
          <ac:spMkLst>
            <pc:docMk/>
            <pc:sldMk cId="451931215" sldId="273"/>
            <ac:spMk id="16" creationId="{85872F57-7F42-4F97-8391-DDC8D0054C03}"/>
          </ac:spMkLst>
        </pc:spChg>
        <pc:spChg chg="add del">
          <ac:chgData name="Kunal Chowdhury" userId="5c93c05515dfe04a" providerId="LiveId" clId="{BB1102CF-67BF-4EA5-BD4B-6B0C60A1B6E1}" dt="2017-12-10T08:09:38.485" v="2873" actId="26606"/>
          <ac:spMkLst>
            <pc:docMk/>
            <pc:sldMk cId="451931215" sldId="273"/>
            <ac:spMk id="18" creationId="{2B931666-F28F-45F3-A074-66D2272D580B}"/>
          </ac:spMkLst>
        </pc:spChg>
        <pc:spChg chg="add del">
          <ac:chgData name="Kunal Chowdhury" userId="5c93c05515dfe04a" providerId="LiveId" clId="{BB1102CF-67BF-4EA5-BD4B-6B0C60A1B6E1}" dt="2017-12-10T08:09:30.812" v="2871" actId="26606"/>
          <ac:spMkLst>
            <pc:docMk/>
            <pc:sldMk cId="451931215" sldId="273"/>
            <ac:spMk id="23" creationId="{2A8AA5BC-4F7A-4226-8F99-6D824B226A97}"/>
          </ac:spMkLst>
        </pc:spChg>
        <pc:spChg chg="add del">
          <ac:chgData name="Kunal Chowdhury" userId="5c93c05515dfe04a" providerId="LiveId" clId="{BB1102CF-67BF-4EA5-BD4B-6B0C60A1B6E1}" dt="2017-12-10T08:09:30.812" v="2871" actId="26606"/>
          <ac:spMkLst>
            <pc:docMk/>
            <pc:sldMk cId="451931215" sldId="273"/>
            <ac:spMk id="25" creationId="{3E5445C6-DD42-4979-86FF-03730E8C6DB0}"/>
          </ac:spMkLst>
        </pc:spChg>
        <pc:spChg chg="add del">
          <ac:chgData name="Kunal Chowdhury" userId="5c93c05515dfe04a" providerId="LiveId" clId="{BB1102CF-67BF-4EA5-BD4B-6B0C60A1B6E1}" dt="2017-12-10T08:09:38.485" v="2873" actId="26606"/>
          <ac:spMkLst>
            <pc:docMk/>
            <pc:sldMk cId="451931215" sldId="273"/>
            <ac:spMk id="29" creationId="{B9B6D0A5-850E-4A61-84DC-FF27EF7A78E7}"/>
          </ac:spMkLst>
        </pc:spChg>
        <pc:spChg chg="add del">
          <ac:chgData name="Kunal Chowdhury" userId="5c93c05515dfe04a" providerId="LiveId" clId="{BB1102CF-67BF-4EA5-BD4B-6B0C60A1B6E1}" dt="2017-12-10T08:09:38.485" v="2873" actId="26606"/>
          <ac:spMkLst>
            <pc:docMk/>
            <pc:sldMk cId="451931215" sldId="273"/>
            <ac:spMk id="30" creationId="{207CB456-8849-413C-8210-B663779A32E0}"/>
          </ac:spMkLst>
        </pc:spChg>
        <pc:spChg chg="add del">
          <ac:chgData name="Kunal Chowdhury" userId="5c93c05515dfe04a" providerId="LiveId" clId="{BB1102CF-67BF-4EA5-BD4B-6B0C60A1B6E1}" dt="2017-12-10T08:09:38.485" v="2873" actId="26606"/>
          <ac:spMkLst>
            <pc:docMk/>
            <pc:sldMk cId="451931215" sldId="273"/>
            <ac:spMk id="31" creationId="{E513936D-D1EB-4E42-A97F-942BA1F3DFA7}"/>
          </ac:spMkLst>
        </pc:spChg>
        <pc:cxnChg chg="add del">
          <ac:chgData name="Kunal Chowdhury" userId="5c93c05515dfe04a" providerId="LiveId" clId="{BB1102CF-67BF-4EA5-BD4B-6B0C60A1B6E1}" dt="2017-12-10T08:09:30.812" v="2871" actId="26606"/>
          <ac:cxnSpMkLst>
            <pc:docMk/>
            <pc:sldMk cId="451931215" sldId="273"/>
            <ac:cxnSpMk id="27" creationId="{45000665-DFC7-417E-8FD7-516A0F15C975}"/>
          </ac:cxnSpMkLst>
        </pc:cxnChg>
      </pc:sldChg>
      <pc:sldChg chg="addSp modSp add ord modAnim modNotesTx">
        <pc:chgData name="Kunal Chowdhury" userId="5c93c05515dfe04a" providerId="LiveId" clId="{BB1102CF-67BF-4EA5-BD4B-6B0C60A1B6E1}" dt="2017-12-13T16:24:18.078" v="4016" actId="6549"/>
        <pc:sldMkLst>
          <pc:docMk/>
          <pc:sldMk cId="4266683882" sldId="274"/>
        </pc:sldMkLst>
        <pc:spChg chg="mod">
          <ac:chgData name="Kunal Chowdhury" userId="5c93c05515dfe04a" providerId="LiveId" clId="{BB1102CF-67BF-4EA5-BD4B-6B0C60A1B6E1}" dt="2017-12-11T16:02:32.488" v="2912" actId="20577"/>
          <ac:spMkLst>
            <pc:docMk/>
            <pc:sldMk cId="4266683882" sldId="274"/>
            <ac:spMk id="5" creationId="{0E6474C3-F597-41B9-B320-C32ACD6C9B7E}"/>
          </ac:spMkLst>
        </pc:spChg>
        <pc:spChg chg="mod">
          <ac:chgData name="Kunal Chowdhury" userId="5c93c05515dfe04a" providerId="LiveId" clId="{BB1102CF-67BF-4EA5-BD4B-6B0C60A1B6E1}" dt="2017-12-13T16:24:18.078" v="4016" actId="6549"/>
          <ac:spMkLst>
            <pc:docMk/>
            <pc:sldMk cId="4266683882" sldId="274"/>
            <ac:spMk id="50" creationId="{7DE3BA71-959C-45D4-8DBA-152D22EE7A60}"/>
          </ac:spMkLst>
        </pc:spChg>
        <pc:grpChg chg="add mod">
          <ac:chgData name="Kunal Chowdhury" userId="5c93c05515dfe04a" providerId="LiveId" clId="{BB1102CF-67BF-4EA5-BD4B-6B0C60A1B6E1}" dt="2017-12-11T16:04:03.862" v="2917" actId="1076"/>
          <ac:grpSpMkLst>
            <pc:docMk/>
            <pc:sldMk cId="4266683882" sldId="274"/>
            <ac:grpSpMk id="4" creationId="{04DE4FB6-C4CB-4EB3-A3C4-6FDA26554D4A}"/>
          </ac:grpSpMkLst>
        </pc:grpChg>
      </pc:sldChg>
      <pc:sldChg chg="addSp delSp modSp add del setBg modNotesTx">
        <pc:chgData name="Kunal Chowdhury" userId="5c93c05515dfe04a" providerId="LiveId" clId="{BB1102CF-67BF-4EA5-BD4B-6B0C60A1B6E1}" dt="2017-12-12T18:39:04.884" v="3993" actId="20577"/>
        <pc:sldMkLst>
          <pc:docMk/>
          <pc:sldMk cId="262352130" sldId="275"/>
        </pc:sldMkLst>
        <pc:spChg chg="mod">
          <ac:chgData name="Kunal Chowdhury" userId="5c93c05515dfe04a" providerId="LiveId" clId="{BB1102CF-67BF-4EA5-BD4B-6B0C60A1B6E1}" dt="2017-12-11T16:14:01.135" v="3052" actId="14100"/>
          <ac:spMkLst>
            <pc:docMk/>
            <pc:sldMk cId="262352130" sldId="275"/>
            <ac:spMk id="4" creationId="{00000000-0000-0000-0000-000000000000}"/>
          </ac:spMkLst>
        </pc:spChg>
        <pc:spChg chg="add del mod">
          <ac:chgData name="Kunal Chowdhury" userId="5c93c05515dfe04a" providerId="LiveId" clId="{BB1102CF-67BF-4EA5-BD4B-6B0C60A1B6E1}" dt="2017-12-11T16:15:39.050" v="3062" actId="14100"/>
          <ac:spMkLst>
            <pc:docMk/>
            <pc:sldMk cId="262352130" sldId="275"/>
            <ac:spMk id="14" creationId="{A2CC25E5-CBED-43A7-9129-25EBFDC47F44}"/>
          </ac:spMkLst>
        </pc:spChg>
        <pc:spChg chg="mod">
          <ac:chgData name="Kunal Chowdhury" userId="5c93c05515dfe04a" providerId="LiveId" clId="{BB1102CF-67BF-4EA5-BD4B-6B0C60A1B6E1}" dt="2017-12-12T18:39:04.884" v="3993" actId="20577"/>
          <ac:spMkLst>
            <pc:docMk/>
            <pc:sldMk cId="262352130" sldId="275"/>
            <ac:spMk id="31" creationId="{00000000-0000-0000-0000-000000000000}"/>
          </ac:spMkLst>
        </pc:spChg>
        <pc:spChg chg="mod">
          <ac:chgData name="Kunal Chowdhury" userId="5c93c05515dfe04a" providerId="LiveId" clId="{BB1102CF-67BF-4EA5-BD4B-6B0C60A1B6E1}" dt="2017-12-11T16:13:47.246" v="3048" actId="14100"/>
          <ac:spMkLst>
            <pc:docMk/>
            <pc:sldMk cId="262352130" sldId="275"/>
            <ac:spMk id="35" creationId="{00000000-0000-0000-0000-000000000000}"/>
          </ac:spMkLst>
        </pc:spChg>
        <pc:spChg chg="mod">
          <ac:chgData name="Kunal Chowdhury" userId="5c93c05515dfe04a" providerId="LiveId" clId="{BB1102CF-67BF-4EA5-BD4B-6B0C60A1B6E1}" dt="2017-12-11T16:13:54.710" v="3051" actId="14100"/>
          <ac:spMkLst>
            <pc:docMk/>
            <pc:sldMk cId="262352130" sldId="275"/>
            <ac:spMk id="53" creationId="{00000000-0000-0000-0000-000000000000}"/>
          </ac:spMkLst>
        </pc:spChg>
        <pc:grpChg chg="mod">
          <ac:chgData name="Kunal Chowdhury" userId="5c93c05515dfe04a" providerId="LiveId" clId="{BB1102CF-67BF-4EA5-BD4B-6B0C60A1B6E1}" dt="2017-12-11T16:13:25.182" v="3043" actId="14100"/>
          <ac:grpSpMkLst>
            <pc:docMk/>
            <pc:sldMk cId="262352130" sldId="275"/>
            <ac:grpSpMk id="2" creationId="{00000000-0000-0000-0000-000000000000}"/>
          </ac:grpSpMkLst>
        </pc:grpChg>
        <pc:grpChg chg="mod">
          <ac:chgData name="Kunal Chowdhury" userId="5c93c05515dfe04a" providerId="LiveId" clId="{BB1102CF-67BF-4EA5-BD4B-6B0C60A1B6E1}" dt="2017-12-11T16:13:28.774" v="3044" actId="14100"/>
          <ac:grpSpMkLst>
            <pc:docMk/>
            <pc:sldMk cId="262352130" sldId="275"/>
            <ac:grpSpMk id="3" creationId="{00000000-0000-0000-0000-000000000000}"/>
          </ac:grpSpMkLst>
        </pc:grpChg>
        <pc:grpChg chg="mod">
          <ac:chgData name="Kunal Chowdhury" userId="5c93c05515dfe04a" providerId="LiveId" clId="{BB1102CF-67BF-4EA5-BD4B-6B0C60A1B6E1}" dt="2017-12-11T16:13:14.702" v="3041" actId="14100"/>
          <ac:grpSpMkLst>
            <pc:docMk/>
            <pc:sldMk cId="262352130" sldId="275"/>
            <ac:grpSpMk id="10" creationId="{00000000-0000-0000-0000-000000000000}"/>
          </ac:grpSpMkLst>
        </pc:grpChg>
      </pc:sldChg>
      <pc:sldChg chg="addSp delSp modSp add del modTransition setBg addAnim delAnim modAnim">
        <pc:chgData name="Kunal Chowdhury" userId="5c93c05515dfe04a" providerId="LiveId" clId="{BB1102CF-67BF-4EA5-BD4B-6B0C60A1B6E1}" dt="2017-12-12T18:41:12.864" v="4003" actId="166"/>
        <pc:sldMkLst>
          <pc:docMk/>
          <pc:sldMk cId="1960478417" sldId="276"/>
        </pc:sldMkLst>
        <pc:spChg chg="mod">
          <ac:chgData name="Kunal Chowdhury" userId="5c93c05515dfe04a" providerId="LiveId" clId="{BB1102CF-67BF-4EA5-BD4B-6B0C60A1B6E1}" dt="2017-12-11T16:08:33.618" v="2961" actId="14100"/>
          <ac:spMkLst>
            <pc:docMk/>
            <pc:sldMk cId="1960478417" sldId="276"/>
            <ac:spMk id="4" creationId="{00000000-0000-0000-0000-000000000000}"/>
          </ac:spMkLst>
        </pc:spChg>
        <pc:spChg chg="mod ord">
          <ac:chgData name="Kunal Chowdhury" userId="5c93c05515dfe04a" providerId="LiveId" clId="{BB1102CF-67BF-4EA5-BD4B-6B0C60A1B6E1}" dt="2017-12-12T18:41:12.864" v="4003" actId="166"/>
          <ac:spMkLst>
            <pc:docMk/>
            <pc:sldMk cId="1960478417" sldId="276"/>
            <ac:spMk id="20" creationId="{00000000-0000-0000-0000-000000000000}"/>
          </ac:spMkLst>
        </pc:spChg>
        <pc:spChg chg="add del mod">
          <ac:chgData name="Kunal Chowdhury" userId="5c93c05515dfe04a" providerId="LiveId" clId="{BB1102CF-67BF-4EA5-BD4B-6B0C60A1B6E1}" dt="2017-12-11T16:15:40.568" v="3063" actId="478"/>
          <ac:spMkLst>
            <pc:docMk/>
            <pc:sldMk cId="1960478417" sldId="276"/>
            <ac:spMk id="23" creationId="{00000000-0000-0000-0000-000000000000}"/>
          </ac:spMkLst>
        </pc:spChg>
        <pc:spChg chg="mod">
          <ac:chgData name="Kunal Chowdhury" userId="5c93c05515dfe04a" providerId="LiveId" clId="{BB1102CF-67BF-4EA5-BD4B-6B0C60A1B6E1}" dt="2017-12-12T18:41:03.534" v="4002" actId="20577"/>
          <ac:spMkLst>
            <pc:docMk/>
            <pc:sldMk cId="1960478417" sldId="276"/>
            <ac:spMk id="31" creationId="{00000000-0000-0000-0000-000000000000}"/>
          </ac:spMkLst>
        </pc:spChg>
        <pc:grpChg chg="mod">
          <ac:chgData name="Kunal Chowdhury" userId="5c93c05515dfe04a" providerId="LiveId" clId="{BB1102CF-67BF-4EA5-BD4B-6B0C60A1B6E1}" dt="2017-12-11T16:10:38.346" v="3001" actId="14100"/>
          <ac:grpSpMkLst>
            <pc:docMk/>
            <pc:sldMk cId="1960478417" sldId="276"/>
            <ac:grpSpMk id="2" creationId="{00000000-0000-0000-0000-000000000000}"/>
          </ac:grpSpMkLst>
        </pc:grpChg>
        <pc:grpChg chg="mod">
          <ac:chgData name="Kunal Chowdhury" userId="5c93c05515dfe04a" providerId="LiveId" clId="{BB1102CF-67BF-4EA5-BD4B-6B0C60A1B6E1}" dt="2017-12-11T16:09:40.958" v="2968" actId="14100"/>
          <ac:grpSpMkLst>
            <pc:docMk/>
            <pc:sldMk cId="1960478417" sldId="276"/>
            <ac:grpSpMk id="3" creationId="{00000000-0000-0000-0000-000000000000}"/>
          </ac:grpSpMkLst>
        </pc:grpChg>
        <pc:grpChg chg="mod">
          <ac:chgData name="Kunal Chowdhury" userId="5c93c05515dfe04a" providerId="LiveId" clId="{BB1102CF-67BF-4EA5-BD4B-6B0C60A1B6E1}" dt="2017-12-11T16:08:45.874" v="2962" actId="14100"/>
          <ac:grpSpMkLst>
            <pc:docMk/>
            <pc:sldMk cId="1960478417" sldId="276"/>
            <ac:grpSpMk id="10" creationId="{00000000-0000-0000-0000-000000000000}"/>
          </ac:grpSpMkLst>
        </pc:grpChg>
        <pc:picChg chg="mod">
          <ac:chgData name="Kunal Chowdhury" userId="5c93c05515dfe04a" providerId="LiveId" clId="{BB1102CF-67BF-4EA5-BD4B-6B0C60A1B6E1}" dt="2017-12-11T16:09:10.091" v="2965" actId="14100"/>
          <ac:picMkLst>
            <pc:docMk/>
            <pc:sldMk cId="1960478417" sldId="276"/>
            <ac:picMk id="6" creationId="{00000000-0000-0000-0000-000000000000}"/>
          </ac:picMkLst>
        </pc:picChg>
        <pc:picChg chg="mod">
          <ac:chgData name="Kunal Chowdhury" userId="5c93c05515dfe04a" providerId="LiveId" clId="{BB1102CF-67BF-4EA5-BD4B-6B0C60A1B6E1}" dt="2017-12-11T16:16:46.966" v="3067" actId="14100"/>
          <ac:picMkLst>
            <pc:docMk/>
            <pc:sldMk cId="1960478417" sldId="276"/>
            <ac:picMk id="22" creationId="{00000000-0000-0000-0000-000000000000}"/>
          </ac:picMkLst>
        </pc:picChg>
      </pc:sldChg>
      <pc:sldChg chg="modSp add del setBg">
        <pc:chgData name="Kunal Chowdhury" userId="5c93c05515dfe04a" providerId="LiveId" clId="{BB1102CF-67BF-4EA5-BD4B-6B0C60A1B6E1}" dt="2017-12-11T16:18:37.805" v="3078" actId="14100"/>
        <pc:sldMkLst>
          <pc:docMk/>
          <pc:sldMk cId="3198753690" sldId="277"/>
        </pc:sldMkLst>
        <pc:spChg chg="mod">
          <ac:chgData name="Kunal Chowdhury" userId="5c93c05515dfe04a" providerId="LiveId" clId="{BB1102CF-67BF-4EA5-BD4B-6B0C60A1B6E1}" dt="2017-12-11T16:17:20.290" v="3068" actId="14100"/>
          <ac:spMkLst>
            <pc:docMk/>
            <pc:sldMk cId="3198753690" sldId="277"/>
            <ac:spMk id="29" creationId="{00000000-0000-0000-0000-000000000000}"/>
          </ac:spMkLst>
        </pc:spChg>
        <pc:spChg chg="mod">
          <ac:chgData name="Kunal Chowdhury" userId="5c93c05515dfe04a" providerId="LiveId" clId="{BB1102CF-67BF-4EA5-BD4B-6B0C60A1B6E1}" dt="2017-12-11T16:18:28.416" v="3076" actId="14100"/>
          <ac:spMkLst>
            <pc:docMk/>
            <pc:sldMk cId="3198753690" sldId="277"/>
            <ac:spMk id="39" creationId="{00000000-0000-0000-0000-000000000000}"/>
          </ac:spMkLst>
        </pc:spChg>
        <pc:spChg chg="mod">
          <ac:chgData name="Kunal Chowdhury" userId="5c93c05515dfe04a" providerId="LiveId" clId="{BB1102CF-67BF-4EA5-BD4B-6B0C60A1B6E1}" dt="2017-12-11T16:18:33.117" v="3077" actId="14100"/>
          <ac:spMkLst>
            <pc:docMk/>
            <pc:sldMk cId="3198753690" sldId="277"/>
            <ac:spMk id="40" creationId="{00000000-0000-0000-0000-000000000000}"/>
          </ac:spMkLst>
        </pc:spChg>
        <pc:grpChg chg="mod">
          <ac:chgData name="Kunal Chowdhury" userId="5c93c05515dfe04a" providerId="LiveId" clId="{BB1102CF-67BF-4EA5-BD4B-6B0C60A1B6E1}" dt="2017-12-11T16:18:04.810" v="3073" actId="14100"/>
          <ac:grpSpMkLst>
            <pc:docMk/>
            <pc:sldMk cId="3198753690" sldId="277"/>
            <ac:grpSpMk id="8" creationId="{00000000-0000-0000-0000-000000000000}"/>
          </ac:grpSpMkLst>
        </pc:grpChg>
        <pc:grpChg chg="mod">
          <ac:chgData name="Kunal Chowdhury" userId="5c93c05515dfe04a" providerId="LiveId" clId="{BB1102CF-67BF-4EA5-BD4B-6B0C60A1B6E1}" dt="2017-12-11T16:18:01.027" v="3072" actId="14100"/>
          <ac:grpSpMkLst>
            <pc:docMk/>
            <pc:sldMk cId="3198753690" sldId="277"/>
            <ac:grpSpMk id="10" creationId="{00000000-0000-0000-0000-000000000000}"/>
          </ac:grpSpMkLst>
        </pc:grpChg>
        <pc:grpChg chg="mod">
          <ac:chgData name="Kunal Chowdhury" userId="5c93c05515dfe04a" providerId="LiveId" clId="{BB1102CF-67BF-4EA5-BD4B-6B0C60A1B6E1}" dt="2017-12-11T16:18:09.657" v="3074" actId="14100"/>
          <ac:grpSpMkLst>
            <pc:docMk/>
            <pc:sldMk cId="3198753690" sldId="277"/>
            <ac:grpSpMk id="14" creationId="{00000000-0000-0000-0000-000000000000}"/>
          </ac:grpSpMkLst>
        </pc:grpChg>
        <pc:grpChg chg="mod">
          <ac:chgData name="Kunal Chowdhury" userId="5c93c05515dfe04a" providerId="LiveId" clId="{BB1102CF-67BF-4EA5-BD4B-6B0C60A1B6E1}" dt="2017-12-11T16:18:19.736" v="3075" actId="14100"/>
          <ac:grpSpMkLst>
            <pc:docMk/>
            <pc:sldMk cId="3198753690" sldId="277"/>
            <ac:grpSpMk id="41" creationId="{00000000-0000-0000-0000-000000000000}"/>
          </ac:grpSpMkLst>
        </pc:grpChg>
        <pc:grpChg chg="mod">
          <ac:chgData name="Kunal Chowdhury" userId="5c93c05515dfe04a" providerId="LiveId" clId="{BB1102CF-67BF-4EA5-BD4B-6B0C60A1B6E1}" dt="2017-12-11T16:17:57.287" v="3071" actId="14100"/>
          <ac:grpSpMkLst>
            <pc:docMk/>
            <pc:sldMk cId="3198753690" sldId="277"/>
            <ac:grpSpMk id="42" creationId="{00000000-0000-0000-0000-000000000000}"/>
          </ac:grpSpMkLst>
        </pc:grpChg>
      </pc:sldChg>
      <pc:sldChg chg="delSp modSp add ord">
        <pc:chgData name="Kunal Chowdhury" userId="5c93c05515dfe04a" providerId="LiveId" clId="{BB1102CF-67BF-4EA5-BD4B-6B0C60A1B6E1}" dt="2017-12-11T16:41:20.634" v="3126" actId="478"/>
        <pc:sldMkLst>
          <pc:docMk/>
          <pc:sldMk cId="2926993414" sldId="278"/>
        </pc:sldMkLst>
        <pc:spChg chg="del">
          <ac:chgData name="Kunal Chowdhury" userId="5c93c05515dfe04a" providerId="LiveId" clId="{BB1102CF-67BF-4EA5-BD4B-6B0C60A1B6E1}" dt="2017-12-11T16:41:20.634" v="3126" actId="478"/>
          <ac:spMkLst>
            <pc:docMk/>
            <pc:sldMk cId="2926993414" sldId="278"/>
            <ac:spMk id="4" creationId="{00000000-0000-0000-0000-000000000000}"/>
          </ac:spMkLst>
        </pc:spChg>
        <pc:picChg chg="mod">
          <ac:chgData name="Kunal Chowdhury" userId="5c93c05515dfe04a" providerId="LiveId" clId="{BB1102CF-67BF-4EA5-BD4B-6B0C60A1B6E1}" dt="2017-12-11T16:19:44.701" v="3079" actId="14100"/>
          <ac:picMkLst>
            <pc:docMk/>
            <pc:sldMk cId="2926993414" sldId="278"/>
            <ac:picMk id="1026" creationId="{00000000-0000-0000-0000-000000000000}"/>
          </ac:picMkLst>
        </pc:picChg>
      </pc:sldChg>
      <pc:sldChg chg="addSp delSp modSp add ord delAnim modAnim modNotesTx">
        <pc:chgData name="Kunal Chowdhury" userId="5c93c05515dfe04a" providerId="LiveId" clId="{BB1102CF-67BF-4EA5-BD4B-6B0C60A1B6E1}" dt="2017-12-13T17:01:04.438" v="4061"/>
        <pc:sldMkLst>
          <pc:docMk/>
          <pc:sldMk cId="4192450438" sldId="279"/>
        </pc:sldMkLst>
        <pc:spChg chg="add mod">
          <ac:chgData name="Kunal Chowdhury" userId="5c93c05515dfe04a" providerId="LiveId" clId="{BB1102CF-67BF-4EA5-BD4B-6B0C60A1B6E1}" dt="2017-12-13T17:01:04.438" v="4061"/>
          <ac:spMkLst>
            <pc:docMk/>
            <pc:sldMk cId="4192450438" sldId="279"/>
            <ac:spMk id="2" creationId="{A6C9B2FB-87BC-4FE2-B7AB-579AC16681B8}"/>
          </ac:spMkLst>
        </pc:spChg>
        <pc:spChg chg="del">
          <ac:chgData name="Kunal Chowdhury" userId="5c93c05515dfe04a" providerId="LiveId" clId="{BB1102CF-67BF-4EA5-BD4B-6B0C60A1B6E1}" dt="2017-12-12T16:28:25.840" v="3185" actId="478"/>
          <ac:spMkLst>
            <pc:docMk/>
            <pc:sldMk cId="4192450438" sldId="279"/>
            <ac:spMk id="7" creationId="{82614962-67D0-4ABF-A568-C9BF3CB8FAAE}"/>
          </ac:spMkLst>
        </pc:spChg>
        <pc:spChg chg="del">
          <ac:chgData name="Kunal Chowdhury" userId="5c93c05515dfe04a" providerId="LiveId" clId="{BB1102CF-67BF-4EA5-BD4B-6B0C60A1B6E1}" dt="2017-12-12T16:28:25.840" v="3185" actId="478"/>
          <ac:spMkLst>
            <pc:docMk/>
            <pc:sldMk cId="4192450438" sldId="279"/>
            <ac:spMk id="8" creationId="{19665A49-0167-441F-84B3-EF167CA707E7}"/>
          </ac:spMkLst>
        </pc:spChg>
        <pc:spChg chg="del">
          <ac:chgData name="Kunal Chowdhury" userId="5c93c05515dfe04a" providerId="LiveId" clId="{BB1102CF-67BF-4EA5-BD4B-6B0C60A1B6E1}" dt="2017-12-12T16:28:25.840" v="3185" actId="478"/>
          <ac:spMkLst>
            <pc:docMk/>
            <pc:sldMk cId="4192450438" sldId="279"/>
            <ac:spMk id="9" creationId="{707F2C4F-0492-48AC-A9D4-E650E7E90E72}"/>
          </ac:spMkLst>
        </pc:spChg>
        <pc:spChg chg="del">
          <ac:chgData name="Kunal Chowdhury" userId="5c93c05515dfe04a" providerId="LiveId" clId="{BB1102CF-67BF-4EA5-BD4B-6B0C60A1B6E1}" dt="2017-12-12T16:28:25.840" v="3185" actId="478"/>
          <ac:spMkLst>
            <pc:docMk/>
            <pc:sldMk cId="4192450438" sldId="279"/>
            <ac:spMk id="10" creationId="{78D4986E-EB73-4802-B9CA-026273D1D08C}"/>
          </ac:spMkLst>
        </pc:spChg>
        <pc:spChg chg="del">
          <ac:chgData name="Kunal Chowdhury" userId="5c93c05515dfe04a" providerId="LiveId" clId="{BB1102CF-67BF-4EA5-BD4B-6B0C60A1B6E1}" dt="2017-12-12T16:28:25.840" v="3185" actId="478"/>
          <ac:spMkLst>
            <pc:docMk/>
            <pc:sldMk cId="4192450438" sldId="279"/>
            <ac:spMk id="11" creationId="{E95E5A1A-9B31-430D-A04A-A5EBAD476CD8}"/>
          </ac:spMkLst>
        </pc:spChg>
        <pc:spChg chg="del">
          <ac:chgData name="Kunal Chowdhury" userId="5c93c05515dfe04a" providerId="LiveId" clId="{BB1102CF-67BF-4EA5-BD4B-6B0C60A1B6E1}" dt="2017-12-12T16:28:25.840" v="3185" actId="478"/>
          <ac:spMkLst>
            <pc:docMk/>
            <pc:sldMk cId="4192450438" sldId="279"/>
            <ac:spMk id="12" creationId="{0D54A248-4A1F-4288-B749-8235C3B40312}"/>
          </ac:spMkLst>
        </pc:spChg>
        <pc:spChg chg="del">
          <ac:chgData name="Kunal Chowdhury" userId="5c93c05515dfe04a" providerId="LiveId" clId="{BB1102CF-67BF-4EA5-BD4B-6B0C60A1B6E1}" dt="2017-12-12T16:28:25.840" v="3185" actId="478"/>
          <ac:spMkLst>
            <pc:docMk/>
            <pc:sldMk cId="4192450438" sldId="279"/>
            <ac:spMk id="13" creationId="{C6739355-13BC-4053-9A7B-35104810D16D}"/>
          </ac:spMkLst>
        </pc:spChg>
        <pc:spChg chg="del">
          <ac:chgData name="Kunal Chowdhury" userId="5c93c05515dfe04a" providerId="LiveId" clId="{BB1102CF-67BF-4EA5-BD4B-6B0C60A1B6E1}" dt="2017-12-12T16:28:25.840" v="3185" actId="478"/>
          <ac:spMkLst>
            <pc:docMk/>
            <pc:sldMk cId="4192450438" sldId="279"/>
            <ac:spMk id="14" creationId="{88EC202E-7F48-46B4-A3CB-1A38B26C89D8}"/>
          </ac:spMkLst>
        </pc:spChg>
        <pc:spChg chg="del">
          <ac:chgData name="Kunal Chowdhury" userId="5c93c05515dfe04a" providerId="LiveId" clId="{BB1102CF-67BF-4EA5-BD4B-6B0C60A1B6E1}" dt="2017-12-12T16:28:25.840" v="3185" actId="478"/>
          <ac:spMkLst>
            <pc:docMk/>
            <pc:sldMk cId="4192450438" sldId="279"/>
            <ac:spMk id="15" creationId="{51629CFD-25EE-4628-BCD7-9F5C94E2538B}"/>
          </ac:spMkLst>
        </pc:spChg>
        <pc:spChg chg="del">
          <ac:chgData name="Kunal Chowdhury" userId="5c93c05515dfe04a" providerId="LiveId" clId="{BB1102CF-67BF-4EA5-BD4B-6B0C60A1B6E1}" dt="2017-12-12T16:28:25.840" v="3185" actId="478"/>
          <ac:spMkLst>
            <pc:docMk/>
            <pc:sldMk cId="4192450438" sldId="279"/>
            <ac:spMk id="16" creationId="{202310FF-AD70-43B1-89DD-68494C573A5C}"/>
          </ac:spMkLst>
        </pc:spChg>
        <pc:spChg chg="del">
          <ac:chgData name="Kunal Chowdhury" userId="5c93c05515dfe04a" providerId="LiveId" clId="{BB1102CF-67BF-4EA5-BD4B-6B0C60A1B6E1}" dt="2017-12-12T16:28:25.840" v="3185" actId="478"/>
          <ac:spMkLst>
            <pc:docMk/>
            <pc:sldMk cId="4192450438" sldId="279"/>
            <ac:spMk id="17" creationId="{C203CF9C-ADAB-43B0-A332-4ED0091AC4C9}"/>
          </ac:spMkLst>
        </pc:spChg>
        <pc:spChg chg="del">
          <ac:chgData name="Kunal Chowdhury" userId="5c93c05515dfe04a" providerId="LiveId" clId="{BB1102CF-67BF-4EA5-BD4B-6B0C60A1B6E1}" dt="2017-12-12T16:28:25.840" v="3185" actId="478"/>
          <ac:spMkLst>
            <pc:docMk/>
            <pc:sldMk cId="4192450438" sldId="279"/>
            <ac:spMk id="18" creationId="{970F1F7A-49C0-44FC-9B49-C46E8BA4D4AC}"/>
          </ac:spMkLst>
        </pc:spChg>
        <pc:spChg chg="del">
          <ac:chgData name="Kunal Chowdhury" userId="5c93c05515dfe04a" providerId="LiveId" clId="{BB1102CF-67BF-4EA5-BD4B-6B0C60A1B6E1}" dt="2017-12-12T16:28:25.840" v="3185" actId="478"/>
          <ac:spMkLst>
            <pc:docMk/>
            <pc:sldMk cId="4192450438" sldId="279"/>
            <ac:spMk id="19" creationId="{F45C5D0A-2DB9-404C-9F85-6FE564CBA6B7}"/>
          </ac:spMkLst>
        </pc:spChg>
        <pc:spChg chg="del">
          <ac:chgData name="Kunal Chowdhury" userId="5c93c05515dfe04a" providerId="LiveId" clId="{BB1102CF-67BF-4EA5-BD4B-6B0C60A1B6E1}" dt="2017-12-12T16:28:25.840" v="3185" actId="478"/>
          <ac:spMkLst>
            <pc:docMk/>
            <pc:sldMk cId="4192450438" sldId="279"/>
            <ac:spMk id="20" creationId="{6A3A7A36-33E1-40A3-B7E6-EBA2BAAF481E}"/>
          </ac:spMkLst>
        </pc:spChg>
        <pc:spChg chg="del">
          <ac:chgData name="Kunal Chowdhury" userId="5c93c05515dfe04a" providerId="LiveId" clId="{BB1102CF-67BF-4EA5-BD4B-6B0C60A1B6E1}" dt="2017-12-12T16:28:25.840" v="3185" actId="478"/>
          <ac:spMkLst>
            <pc:docMk/>
            <pc:sldMk cId="4192450438" sldId="279"/>
            <ac:spMk id="21" creationId="{DDF6A392-2276-4E97-9178-3594BD908D85}"/>
          </ac:spMkLst>
        </pc:spChg>
        <pc:spChg chg="del">
          <ac:chgData name="Kunal Chowdhury" userId="5c93c05515dfe04a" providerId="LiveId" clId="{BB1102CF-67BF-4EA5-BD4B-6B0C60A1B6E1}" dt="2017-12-12T16:28:25.840" v="3185" actId="478"/>
          <ac:spMkLst>
            <pc:docMk/>
            <pc:sldMk cId="4192450438" sldId="279"/>
            <ac:spMk id="22" creationId="{FE886385-87C2-450F-8DD7-280D2013255C}"/>
          </ac:spMkLst>
        </pc:spChg>
        <pc:spChg chg="del">
          <ac:chgData name="Kunal Chowdhury" userId="5c93c05515dfe04a" providerId="LiveId" clId="{BB1102CF-67BF-4EA5-BD4B-6B0C60A1B6E1}" dt="2017-12-12T16:28:25.840" v="3185" actId="478"/>
          <ac:spMkLst>
            <pc:docMk/>
            <pc:sldMk cId="4192450438" sldId="279"/>
            <ac:spMk id="23" creationId="{E2BB6C86-8781-43D7-A4A5-697F34D194AD}"/>
          </ac:spMkLst>
        </pc:spChg>
        <pc:spChg chg="del">
          <ac:chgData name="Kunal Chowdhury" userId="5c93c05515dfe04a" providerId="LiveId" clId="{BB1102CF-67BF-4EA5-BD4B-6B0C60A1B6E1}" dt="2017-12-12T16:28:25.840" v="3185" actId="478"/>
          <ac:spMkLst>
            <pc:docMk/>
            <pc:sldMk cId="4192450438" sldId="279"/>
            <ac:spMk id="24" creationId="{9F35DD28-4036-4696-9B04-4034B8104A83}"/>
          </ac:spMkLst>
        </pc:spChg>
        <pc:spChg chg="del">
          <ac:chgData name="Kunal Chowdhury" userId="5c93c05515dfe04a" providerId="LiveId" clId="{BB1102CF-67BF-4EA5-BD4B-6B0C60A1B6E1}" dt="2017-12-12T16:28:25.840" v="3185" actId="478"/>
          <ac:spMkLst>
            <pc:docMk/>
            <pc:sldMk cId="4192450438" sldId="279"/>
            <ac:spMk id="25" creationId="{7EE67576-4382-4593-979B-DFA0B73BB7CF}"/>
          </ac:spMkLst>
        </pc:spChg>
        <pc:spChg chg="del">
          <ac:chgData name="Kunal Chowdhury" userId="5c93c05515dfe04a" providerId="LiveId" clId="{BB1102CF-67BF-4EA5-BD4B-6B0C60A1B6E1}" dt="2017-12-12T16:28:25.840" v="3185" actId="478"/>
          <ac:spMkLst>
            <pc:docMk/>
            <pc:sldMk cId="4192450438" sldId="279"/>
            <ac:spMk id="26" creationId="{09D9F0C1-D13A-4A85-8E07-6CA8ECC2EF17}"/>
          </ac:spMkLst>
        </pc:spChg>
        <pc:spChg chg="del">
          <ac:chgData name="Kunal Chowdhury" userId="5c93c05515dfe04a" providerId="LiveId" clId="{BB1102CF-67BF-4EA5-BD4B-6B0C60A1B6E1}" dt="2017-12-12T16:28:25.840" v="3185" actId="478"/>
          <ac:spMkLst>
            <pc:docMk/>
            <pc:sldMk cId="4192450438" sldId="279"/>
            <ac:spMk id="27" creationId="{07930442-13A2-4F96-9083-F834213947F9}"/>
          </ac:spMkLst>
        </pc:spChg>
        <pc:spChg chg="del">
          <ac:chgData name="Kunal Chowdhury" userId="5c93c05515dfe04a" providerId="LiveId" clId="{BB1102CF-67BF-4EA5-BD4B-6B0C60A1B6E1}" dt="2017-12-12T16:28:25.840" v="3185" actId="478"/>
          <ac:spMkLst>
            <pc:docMk/>
            <pc:sldMk cId="4192450438" sldId="279"/>
            <ac:spMk id="28" creationId="{3AD5A1E4-F7F0-4EEF-8E21-40CE72765CD2}"/>
          </ac:spMkLst>
        </pc:spChg>
        <pc:spChg chg="del">
          <ac:chgData name="Kunal Chowdhury" userId="5c93c05515dfe04a" providerId="LiveId" clId="{BB1102CF-67BF-4EA5-BD4B-6B0C60A1B6E1}" dt="2017-12-12T16:28:25.840" v="3185" actId="478"/>
          <ac:spMkLst>
            <pc:docMk/>
            <pc:sldMk cId="4192450438" sldId="279"/>
            <ac:spMk id="29" creationId="{16BC1F34-3ADF-425A-86B0-E29486532E7E}"/>
          </ac:spMkLst>
        </pc:spChg>
        <pc:spChg chg="del">
          <ac:chgData name="Kunal Chowdhury" userId="5c93c05515dfe04a" providerId="LiveId" clId="{BB1102CF-67BF-4EA5-BD4B-6B0C60A1B6E1}" dt="2017-12-12T16:28:25.840" v="3185" actId="478"/>
          <ac:spMkLst>
            <pc:docMk/>
            <pc:sldMk cId="4192450438" sldId="279"/>
            <ac:spMk id="30" creationId="{A94C21CC-2544-425F-858F-9993C2D17F65}"/>
          </ac:spMkLst>
        </pc:spChg>
        <pc:spChg chg="del">
          <ac:chgData name="Kunal Chowdhury" userId="5c93c05515dfe04a" providerId="LiveId" clId="{BB1102CF-67BF-4EA5-BD4B-6B0C60A1B6E1}" dt="2017-12-12T16:28:25.840" v="3185" actId="478"/>
          <ac:spMkLst>
            <pc:docMk/>
            <pc:sldMk cId="4192450438" sldId="279"/>
            <ac:spMk id="31" creationId="{EEDB2953-AE15-4C12-9FB5-98DE05AF7ED9}"/>
          </ac:spMkLst>
        </pc:spChg>
        <pc:spChg chg="del">
          <ac:chgData name="Kunal Chowdhury" userId="5c93c05515dfe04a" providerId="LiveId" clId="{BB1102CF-67BF-4EA5-BD4B-6B0C60A1B6E1}" dt="2017-12-12T16:28:25.840" v="3185" actId="478"/>
          <ac:spMkLst>
            <pc:docMk/>
            <pc:sldMk cId="4192450438" sldId="279"/>
            <ac:spMk id="32" creationId="{D9907F67-5818-4023-A089-5E047E11946E}"/>
          </ac:spMkLst>
        </pc:spChg>
        <pc:spChg chg="del">
          <ac:chgData name="Kunal Chowdhury" userId="5c93c05515dfe04a" providerId="LiveId" clId="{BB1102CF-67BF-4EA5-BD4B-6B0C60A1B6E1}" dt="2017-12-12T16:28:25.840" v="3185" actId="478"/>
          <ac:spMkLst>
            <pc:docMk/>
            <pc:sldMk cId="4192450438" sldId="279"/>
            <ac:spMk id="33" creationId="{55C380DA-F2AF-4A87-910D-1A03D80D500B}"/>
          </ac:spMkLst>
        </pc:spChg>
        <pc:spChg chg="del">
          <ac:chgData name="Kunal Chowdhury" userId="5c93c05515dfe04a" providerId="LiveId" clId="{BB1102CF-67BF-4EA5-BD4B-6B0C60A1B6E1}" dt="2017-12-12T16:28:25.840" v="3185" actId="478"/>
          <ac:spMkLst>
            <pc:docMk/>
            <pc:sldMk cId="4192450438" sldId="279"/>
            <ac:spMk id="34" creationId="{2B1F8B8D-9BDB-4948-BE19-9709C1E7646B}"/>
          </ac:spMkLst>
        </pc:spChg>
        <pc:spChg chg="del">
          <ac:chgData name="Kunal Chowdhury" userId="5c93c05515dfe04a" providerId="LiveId" clId="{BB1102CF-67BF-4EA5-BD4B-6B0C60A1B6E1}" dt="2017-12-12T16:28:25.840" v="3185" actId="478"/>
          <ac:spMkLst>
            <pc:docMk/>
            <pc:sldMk cId="4192450438" sldId="279"/>
            <ac:spMk id="35" creationId="{19874BE0-E1EB-4286-B942-2F5528E42EF7}"/>
          </ac:spMkLst>
        </pc:spChg>
        <pc:spChg chg="del">
          <ac:chgData name="Kunal Chowdhury" userId="5c93c05515dfe04a" providerId="LiveId" clId="{BB1102CF-67BF-4EA5-BD4B-6B0C60A1B6E1}" dt="2017-12-12T16:28:25.840" v="3185" actId="478"/>
          <ac:spMkLst>
            <pc:docMk/>
            <pc:sldMk cId="4192450438" sldId="279"/>
            <ac:spMk id="36" creationId="{22CF7F2A-A2F2-4D4D-8EE9-3CC7A1A8718C}"/>
          </ac:spMkLst>
        </pc:spChg>
        <pc:spChg chg="del">
          <ac:chgData name="Kunal Chowdhury" userId="5c93c05515dfe04a" providerId="LiveId" clId="{BB1102CF-67BF-4EA5-BD4B-6B0C60A1B6E1}" dt="2017-12-12T16:28:25.840" v="3185" actId="478"/>
          <ac:spMkLst>
            <pc:docMk/>
            <pc:sldMk cId="4192450438" sldId="279"/>
            <ac:spMk id="37" creationId="{2A005D2E-DE1C-4778-9D3C-6116ABAF4400}"/>
          </ac:spMkLst>
        </pc:spChg>
        <pc:spChg chg="del">
          <ac:chgData name="Kunal Chowdhury" userId="5c93c05515dfe04a" providerId="LiveId" clId="{BB1102CF-67BF-4EA5-BD4B-6B0C60A1B6E1}" dt="2017-12-12T16:28:25.840" v="3185" actId="478"/>
          <ac:spMkLst>
            <pc:docMk/>
            <pc:sldMk cId="4192450438" sldId="279"/>
            <ac:spMk id="38" creationId="{8C901372-4BB7-4596-982E-DC69D5CA8719}"/>
          </ac:spMkLst>
        </pc:spChg>
        <pc:spChg chg="del">
          <ac:chgData name="Kunal Chowdhury" userId="5c93c05515dfe04a" providerId="LiveId" clId="{BB1102CF-67BF-4EA5-BD4B-6B0C60A1B6E1}" dt="2017-12-12T16:28:25.840" v="3185" actId="478"/>
          <ac:spMkLst>
            <pc:docMk/>
            <pc:sldMk cId="4192450438" sldId="279"/>
            <ac:spMk id="39" creationId="{89DC9AAC-A907-42D7-A761-B65827D0B3A5}"/>
          </ac:spMkLst>
        </pc:spChg>
        <pc:spChg chg="del">
          <ac:chgData name="Kunal Chowdhury" userId="5c93c05515dfe04a" providerId="LiveId" clId="{BB1102CF-67BF-4EA5-BD4B-6B0C60A1B6E1}" dt="2017-12-12T16:28:25.840" v="3185" actId="478"/>
          <ac:spMkLst>
            <pc:docMk/>
            <pc:sldMk cId="4192450438" sldId="279"/>
            <ac:spMk id="40" creationId="{CD346BD3-4146-4F5F-9474-5181C7471923}"/>
          </ac:spMkLst>
        </pc:spChg>
        <pc:spChg chg="del">
          <ac:chgData name="Kunal Chowdhury" userId="5c93c05515dfe04a" providerId="LiveId" clId="{BB1102CF-67BF-4EA5-BD4B-6B0C60A1B6E1}" dt="2017-12-12T16:28:25.840" v="3185" actId="478"/>
          <ac:spMkLst>
            <pc:docMk/>
            <pc:sldMk cId="4192450438" sldId="279"/>
            <ac:spMk id="41" creationId="{7C59586B-D2D6-476D-8267-B18593272B8D}"/>
          </ac:spMkLst>
        </pc:spChg>
        <pc:spChg chg="del">
          <ac:chgData name="Kunal Chowdhury" userId="5c93c05515dfe04a" providerId="LiveId" clId="{BB1102CF-67BF-4EA5-BD4B-6B0C60A1B6E1}" dt="2017-12-12T16:28:25.840" v="3185" actId="478"/>
          <ac:spMkLst>
            <pc:docMk/>
            <pc:sldMk cId="4192450438" sldId="279"/>
            <ac:spMk id="42" creationId="{5398AA7C-8BBD-4075-A755-A511790E5E48}"/>
          </ac:spMkLst>
        </pc:spChg>
        <pc:spChg chg="del">
          <ac:chgData name="Kunal Chowdhury" userId="5c93c05515dfe04a" providerId="LiveId" clId="{BB1102CF-67BF-4EA5-BD4B-6B0C60A1B6E1}" dt="2017-12-12T16:28:25.840" v="3185" actId="478"/>
          <ac:spMkLst>
            <pc:docMk/>
            <pc:sldMk cId="4192450438" sldId="279"/>
            <ac:spMk id="43" creationId="{60DEE995-0F17-474B-BA1B-AB80E127AD22}"/>
          </ac:spMkLst>
        </pc:spChg>
        <pc:spChg chg="del">
          <ac:chgData name="Kunal Chowdhury" userId="5c93c05515dfe04a" providerId="LiveId" clId="{BB1102CF-67BF-4EA5-BD4B-6B0C60A1B6E1}" dt="2017-12-12T16:28:25.840" v="3185" actId="478"/>
          <ac:spMkLst>
            <pc:docMk/>
            <pc:sldMk cId="4192450438" sldId="279"/>
            <ac:spMk id="44" creationId="{47F39D8B-6717-4D0D-8A49-81C387EC9653}"/>
          </ac:spMkLst>
        </pc:spChg>
        <pc:spChg chg="del">
          <ac:chgData name="Kunal Chowdhury" userId="5c93c05515dfe04a" providerId="LiveId" clId="{BB1102CF-67BF-4EA5-BD4B-6B0C60A1B6E1}" dt="2017-12-12T16:28:25.840" v="3185" actId="478"/>
          <ac:spMkLst>
            <pc:docMk/>
            <pc:sldMk cId="4192450438" sldId="279"/>
            <ac:spMk id="45" creationId="{464EE8AD-3B76-4702-8567-D395C060C7E5}"/>
          </ac:spMkLst>
        </pc:spChg>
        <pc:spChg chg="del">
          <ac:chgData name="Kunal Chowdhury" userId="5c93c05515dfe04a" providerId="LiveId" clId="{BB1102CF-67BF-4EA5-BD4B-6B0C60A1B6E1}" dt="2017-12-12T16:28:25.840" v="3185" actId="478"/>
          <ac:spMkLst>
            <pc:docMk/>
            <pc:sldMk cId="4192450438" sldId="279"/>
            <ac:spMk id="46" creationId="{61B7C623-ACE1-4C68-83BE-CDDCFE53659C}"/>
          </ac:spMkLst>
        </pc:spChg>
        <pc:spChg chg="del">
          <ac:chgData name="Kunal Chowdhury" userId="5c93c05515dfe04a" providerId="LiveId" clId="{BB1102CF-67BF-4EA5-BD4B-6B0C60A1B6E1}" dt="2017-12-12T16:28:25.840" v="3185" actId="478"/>
          <ac:spMkLst>
            <pc:docMk/>
            <pc:sldMk cId="4192450438" sldId="279"/>
            <ac:spMk id="47" creationId="{BBEBAED8-5E92-488F-9035-48128387CE8A}"/>
          </ac:spMkLst>
        </pc:spChg>
        <pc:spChg chg="del">
          <ac:chgData name="Kunal Chowdhury" userId="5c93c05515dfe04a" providerId="LiveId" clId="{BB1102CF-67BF-4EA5-BD4B-6B0C60A1B6E1}" dt="2017-12-12T16:28:25.840" v="3185" actId="478"/>
          <ac:spMkLst>
            <pc:docMk/>
            <pc:sldMk cId="4192450438" sldId="279"/>
            <ac:spMk id="48" creationId="{E0210379-024C-4E16-A5E4-4DD50E9C83B3}"/>
          </ac:spMkLst>
        </pc:spChg>
        <pc:spChg chg="del">
          <ac:chgData name="Kunal Chowdhury" userId="5c93c05515dfe04a" providerId="LiveId" clId="{BB1102CF-67BF-4EA5-BD4B-6B0C60A1B6E1}" dt="2017-12-12T16:28:25.840" v="3185" actId="478"/>
          <ac:spMkLst>
            <pc:docMk/>
            <pc:sldMk cId="4192450438" sldId="279"/>
            <ac:spMk id="49" creationId="{3A32F3D7-0816-4B14-8915-21D7CD44A8B0}"/>
          </ac:spMkLst>
        </pc:spChg>
        <pc:spChg chg="del">
          <ac:chgData name="Kunal Chowdhury" userId="5c93c05515dfe04a" providerId="LiveId" clId="{BB1102CF-67BF-4EA5-BD4B-6B0C60A1B6E1}" dt="2017-12-12T16:28:25.840" v="3185" actId="478"/>
          <ac:spMkLst>
            <pc:docMk/>
            <pc:sldMk cId="4192450438" sldId="279"/>
            <ac:spMk id="51" creationId="{AD61C86F-1331-4308-BA93-0E6011B96BA2}"/>
          </ac:spMkLst>
        </pc:spChg>
        <pc:spChg chg="del">
          <ac:chgData name="Kunal Chowdhury" userId="5c93c05515dfe04a" providerId="LiveId" clId="{BB1102CF-67BF-4EA5-BD4B-6B0C60A1B6E1}" dt="2017-12-12T16:28:25.840" v="3185" actId="478"/>
          <ac:spMkLst>
            <pc:docMk/>
            <pc:sldMk cId="4192450438" sldId="279"/>
            <ac:spMk id="52" creationId="{E225F66B-955B-4664-B902-590C0B5E957B}"/>
          </ac:spMkLst>
        </pc:spChg>
        <pc:spChg chg="del">
          <ac:chgData name="Kunal Chowdhury" userId="5c93c05515dfe04a" providerId="LiveId" clId="{BB1102CF-67BF-4EA5-BD4B-6B0C60A1B6E1}" dt="2017-12-12T16:28:25.840" v="3185" actId="478"/>
          <ac:spMkLst>
            <pc:docMk/>
            <pc:sldMk cId="4192450438" sldId="279"/>
            <ac:spMk id="53" creationId="{A8C64774-322A-400F-AB3A-1FDCEBD20A47}"/>
          </ac:spMkLst>
        </pc:spChg>
        <pc:spChg chg="del">
          <ac:chgData name="Kunal Chowdhury" userId="5c93c05515dfe04a" providerId="LiveId" clId="{BB1102CF-67BF-4EA5-BD4B-6B0C60A1B6E1}" dt="2017-12-12T16:28:25.840" v="3185" actId="478"/>
          <ac:spMkLst>
            <pc:docMk/>
            <pc:sldMk cId="4192450438" sldId="279"/>
            <ac:spMk id="54" creationId="{461D7298-D1B4-4BB3-8BD4-EBC9770411A6}"/>
          </ac:spMkLst>
        </pc:spChg>
        <pc:spChg chg="del">
          <ac:chgData name="Kunal Chowdhury" userId="5c93c05515dfe04a" providerId="LiveId" clId="{BB1102CF-67BF-4EA5-BD4B-6B0C60A1B6E1}" dt="2017-12-12T16:28:25.840" v="3185" actId="478"/>
          <ac:spMkLst>
            <pc:docMk/>
            <pc:sldMk cId="4192450438" sldId="279"/>
            <ac:spMk id="55" creationId="{9BEDE019-E465-4F67-9112-2C331632FFEC}"/>
          </ac:spMkLst>
        </pc:spChg>
        <pc:spChg chg="del">
          <ac:chgData name="Kunal Chowdhury" userId="5c93c05515dfe04a" providerId="LiveId" clId="{BB1102CF-67BF-4EA5-BD4B-6B0C60A1B6E1}" dt="2017-12-12T16:28:25.840" v="3185" actId="478"/>
          <ac:spMkLst>
            <pc:docMk/>
            <pc:sldMk cId="4192450438" sldId="279"/>
            <ac:spMk id="56" creationId="{5EA8298B-72E2-430F-9118-95F200E728A9}"/>
          </ac:spMkLst>
        </pc:spChg>
        <pc:spChg chg="del">
          <ac:chgData name="Kunal Chowdhury" userId="5c93c05515dfe04a" providerId="LiveId" clId="{BB1102CF-67BF-4EA5-BD4B-6B0C60A1B6E1}" dt="2017-12-12T16:28:25.840" v="3185" actId="478"/>
          <ac:spMkLst>
            <pc:docMk/>
            <pc:sldMk cId="4192450438" sldId="279"/>
            <ac:spMk id="57" creationId="{FEBA2767-3D47-4EC3-A037-FA436D923D31}"/>
          </ac:spMkLst>
        </pc:spChg>
        <pc:spChg chg="del">
          <ac:chgData name="Kunal Chowdhury" userId="5c93c05515dfe04a" providerId="LiveId" clId="{BB1102CF-67BF-4EA5-BD4B-6B0C60A1B6E1}" dt="2017-12-12T16:28:25.840" v="3185" actId="478"/>
          <ac:spMkLst>
            <pc:docMk/>
            <pc:sldMk cId="4192450438" sldId="279"/>
            <ac:spMk id="58" creationId="{8A4DB378-DFB9-4A17-8778-802EFC554D17}"/>
          </ac:spMkLst>
        </pc:spChg>
        <pc:spChg chg="del">
          <ac:chgData name="Kunal Chowdhury" userId="5c93c05515dfe04a" providerId="LiveId" clId="{BB1102CF-67BF-4EA5-BD4B-6B0C60A1B6E1}" dt="2017-12-12T16:28:25.840" v="3185" actId="478"/>
          <ac:spMkLst>
            <pc:docMk/>
            <pc:sldMk cId="4192450438" sldId="279"/>
            <ac:spMk id="59" creationId="{57F25379-9DDC-4F0F-AAA2-4438FDC96DDF}"/>
          </ac:spMkLst>
        </pc:spChg>
        <pc:spChg chg="del">
          <ac:chgData name="Kunal Chowdhury" userId="5c93c05515dfe04a" providerId="LiveId" clId="{BB1102CF-67BF-4EA5-BD4B-6B0C60A1B6E1}" dt="2017-12-12T16:28:25.840" v="3185" actId="478"/>
          <ac:spMkLst>
            <pc:docMk/>
            <pc:sldMk cId="4192450438" sldId="279"/>
            <ac:spMk id="60" creationId="{521368FA-7D1B-474C-BFFC-341540F3151D}"/>
          </ac:spMkLst>
        </pc:spChg>
        <pc:spChg chg="del">
          <ac:chgData name="Kunal Chowdhury" userId="5c93c05515dfe04a" providerId="LiveId" clId="{BB1102CF-67BF-4EA5-BD4B-6B0C60A1B6E1}" dt="2017-12-12T16:28:25.840" v="3185" actId="478"/>
          <ac:spMkLst>
            <pc:docMk/>
            <pc:sldMk cId="4192450438" sldId="279"/>
            <ac:spMk id="61" creationId="{8FF0318D-DE54-4138-9496-D4ACF6E8CAAB}"/>
          </ac:spMkLst>
        </pc:spChg>
      </pc:sldChg>
      <pc:sldChg chg="addSp delSp modSp add del modTransition delDesignElem">
        <pc:chgData name="Kunal Chowdhury" userId="5c93c05515dfe04a" providerId="LiveId" clId="{BB1102CF-67BF-4EA5-BD4B-6B0C60A1B6E1}" dt="2017-12-12T17:13:03.263" v="3986" actId="2696"/>
        <pc:sldMkLst>
          <pc:docMk/>
          <pc:sldMk cId="1207902911" sldId="280"/>
        </pc:sldMkLst>
        <pc:spChg chg="add del mod">
          <ac:chgData name="Kunal Chowdhury" userId="5c93c05515dfe04a" providerId="LiveId" clId="{BB1102CF-67BF-4EA5-BD4B-6B0C60A1B6E1}" dt="2017-12-12T17:11:27.682" v="3976" actId="2696"/>
          <ac:spMkLst>
            <pc:docMk/>
            <pc:sldMk cId="1207902911" sldId="280"/>
            <ac:spMk id="2" creationId="{DFF9521A-7ABD-4DF3-9DC5-3AC8B7B1005D}"/>
          </ac:spMkLst>
        </pc:spChg>
        <pc:spChg chg="add del mod">
          <ac:chgData name="Kunal Chowdhury" userId="5c93c05515dfe04a" providerId="LiveId" clId="{BB1102CF-67BF-4EA5-BD4B-6B0C60A1B6E1}" dt="2017-12-12T17:12:21.133" v="3980" actId="478"/>
          <ac:spMkLst>
            <pc:docMk/>
            <pc:sldMk cId="1207902911" sldId="280"/>
            <ac:spMk id="3" creationId="{FBD730ED-F6A2-4B5C-8B3E-89573B64F17E}"/>
          </ac:spMkLst>
        </pc:spChg>
        <pc:spChg chg="mod">
          <ac:chgData name="Kunal Chowdhury" userId="5c93c05515dfe04a" providerId="LiveId" clId="{BB1102CF-67BF-4EA5-BD4B-6B0C60A1B6E1}" dt="2017-12-12T17:12:27.906" v="3981" actId="1076"/>
          <ac:spMkLst>
            <pc:docMk/>
            <pc:sldMk cId="1207902911" sldId="280"/>
            <ac:spMk id="5" creationId="{0E6474C3-F597-41B9-B320-C32ACD6C9B7E}"/>
          </ac:spMkLst>
        </pc:spChg>
        <pc:spChg chg="mod">
          <ac:chgData name="Kunal Chowdhury" userId="5c93c05515dfe04a" providerId="LiveId" clId="{BB1102CF-67BF-4EA5-BD4B-6B0C60A1B6E1}" dt="2017-12-12T17:12:48.953" v="3985" actId="1076"/>
          <ac:spMkLst>
            <pc:docMk/>
            <pc:sldMk cId="1207902911" sldId="280"/>
            <ac:spMk id="8" creationId="{DE7BC6C2-C92A-400D-80EC-D272DC385F2F}"/>
          </ac:spMkLst>
        </pc:spChg>
        <pc:spChg chg="add del mod">
          <ac:chgData name="Kunal Chowdhury" userId="5c93c05515dfe04a" providerId="LiveId" clId="{BB1102CF-67BF-4EA5-BD4B-6B0C60A1B6E1}" dt="2017-12-12T17:09:38.894" v="3928" actId="478"/>
          <ac:spMkLst>
            <pc:docMk/>
            <pc:sldMk cId="1207902911" sldId="280"/>
            <ac:spMk id="9" creationId="{E46078BB-08FF-4B13-ADEB-0A0FC04ADDDB}"/>
          </ac:spMkLst>
        </pc:spChg>
        <pc:spChg chg="del">
          <ac:chgData name="Kunal Chowdhury" userId="5c93c05515dfe04a" providerId="LiveId" clId="{BB1102CF-67BF-4EA5-BD4B-6B0C60A1B6E1}" dt="2017-12-12T17:11:10.419" v="3975" actId="2696"/>
          <ac:spMkLst>
            <pc:docMk/>
            <pc:sldMk cId="1207902911" sldId="280"/>
            <ac:spMk id="10" creationId="{C66F2F30-5DC0-44A0-BFA6-E12F46ED16DA}"/>
          </ac:spMkLst>
        </pc:spChg>
        <pc:spChg chg="del">
          <ac:chgData name="Kunal Chowdhury" userId="5c93c05515dfe04a" providerId="LiveId" clId="{BB1102CF-67BF-4EA5-BD4B-6B0C60A1B6E1}" dt="2017-12-12T17:11:10.419" v="3975" actId="2696"/>
          <ac:spMkLst>
            <pc:docMk/>
            <pc:sldMk cId="1207902911" sldId="280"/>
            <ac:spMk id="12" creationId="{04DC2037-48A0-4F22-B9D4-8EAEBC780AB4}"/>
          </ac:spMkLst>
        </pc:spChg>
        <pc:spChg chg="del">
          <ac:chgData name="Kunal Chowdhury" userId="5c93c05515dfe04a" providerId="LiveId" clId="{BB1102CF-67BF-4EA5-BD4B-6B0C60A1B6E1}" dt="2017-12-12T17:11:10.419" v="3975" actId="2696"/>
          <ac:spMkLst>
            <pc:docMk/>
            <pc:sldMk cId="1207902911" sldId="280"/>
            <ac:spMk id="14" creationId="{0006CBFD-ADA0-43D1-9332-9C34CA1C76ED}"/>
          </ac:spMkLst>
        </pc:spChg>
        <pc:spChg chg="del">
          <ac:chgData name="Kunal Chowdhury" userId="5c93c05515dfe04a" providerId="LiveId" clId="{BB1102CF-67BF-4EA5-BD4B-6B0C60A1B6E1}" dt="2017-12-12T17:11:10.419" v="3975" actId="2696"/>
          <ac:spMkLst>
            <pc:docMk/>
            <pc:sldMk cId="1207902911" sldId="280"/>
            <ac:spMk id="16" creationId="{85872F57-7F42-4F97-8391-DDC8D0054C03}"/>
          </ac:spMkLst>
        </pc:spChg>
        <pc:spChg chg="del">
          <ac:chgData name="Kunal Chowdhury" userId="5c93c05515dfe04a" providerId="LiveId" clId="{BB1102CF-67BF-4EA5-BD4B-6B0C60A1B6E1}" dt="2017-12-12T17:11:10.419" v="3975" actId="2696"/>
          <ac:spMkLst>
            <pc:docMk/>
            <pc:sldMk cId="1207902911" sldId="280"/>
            <ac:spMk id="18" creationId="{2B931666-F28F-45F3-A074-66D2272D580B}"/>
          </ac:spMkLst>
        </pc:spChg>
      </pc:sldChg>
      <pc:sldChg chg="addSp delSp modSp add delAnim modAnim">
        <pc:chgData name="Kunal Chowdhury" userId="5c93c05515dfe04a" providerId="LiveId" clId="{BB1102CF-67BF-4EA5-BD4B-6B0C60A1B6E1}" dt="2017-12-13T16:47:19.007" v="4049" actId="1076"/>
        <pc:sldMkLst>
          <pc:docMk/>
          <pc:sldMk cId="3822040875" sldId="280"/>
        </pc:sldMkLst>
        <pc:spChg chg="add del mod ord">
          <ac:chgData name="Kunal Chowdhury" userId="5c93c05515dfe04a" providerId="LiveId" clId="{BB1102CF-67BF-4EA5-BD4B-6B0C60A1B6E1}" dt="2017-12-13T16:47:16.368" v="4048" actId="478"/>
          <ac:spMkLst>
            <pc:docMk/>
            <pc:sldMk cId="3822040875" sldId="280"/>
            <ac:spMk id="3" creationId="{F246992E-8DA2-4000-90B3-932CC7077DD6}"/>
          </ac:spMkLst>
        </pc:spChg>
        <pc:spChg chg="del">
          <ac:chgData name="Kunal Chowdhury" userId="5c93c05515dfe04a" providerId="LiveId" clId="{BB1102CF-67BF-4EA5-BD4B-6B0C60A1B6E1}" dt="2017-12-13T16:44:57.242" v="4024" actId="478"/>
          <ac:spMkLst>
            <pc:docMk/>
            <pc:sldMk cId="3822040875" sldId="280"/>
            <ac:spMk id="5" creationId="{0E6474C3-F597-41B9-B320-C32ACD6C9B7E}"/>
          </ac:spMkLst>
        </pc:spChg>
        <pc:spChg chg="add del">
          <ac:chgData name="Kunal Chowdhury" userId="5c93c05515dfe04a" providerId="LiveId" clId="{BB1102CF-67BF-4EA5-BD4B-6B0C60A1B6E1}" dt="2017-12-13T16:45:38.298" v="4032" actId="26606"/>
          <ac:spMkLst>
            <pc:docMk/>
            <pc:sldMk cId="3822040875" sldId="280"/>
            <ac:spMk id="13" creationId="{70BDD0CE-06A4-404B-8A13-580229C1C923}"/>
          </ac:spMkLst>
        </pc:spChg>
        <pc:spChg chg="add del">
          <ac:chgData name="Kunal Chowdhury" userId="5c93c05515dfe04a" providerId="LiveId" clId="{BB1102CF-67BF-4EA5-BD4B-6B0C60A1B6E1}" dt="2017-12-13T16:45:38.298" v="4032" actId="26606"/>
          <ac:spMkLst>
            <pc:docMk/>
            <pc:sldMk cId="3822040875" sldId="280"/>
            <ac:spMk id="15" creationId="{B7511254-A05E-4E15-ABEE-9CE803485395}"/>
          </ac:spMkLst>
        </pc:spChg>
        <pc:spChg chg="add del">
          <ac:chgData name="Kunal Chowdhury" userId="5c93c05515dfe04a" providerId="LiveId" clId="{BB1102CF-67BF-4EA5-BD4B-6B0C60A1B6E1}" dt="2017-12-13T16:45:49.839" v="4034" actId="26606"/>
          <ac:spMkLst>
            <pc:docMk/>
            <pc:sldMk cId="3822040875" sldId="280"/>
            <ac:spMk id="17" creationId="{7B0DBF0B-D7C2-4F15-94AE-315255824591}"/>
          </ac:spMkLst>
        </pc:spChg>
        <pc:spChg chg="add del">
          <ac:chgData name="Kunal Chowdhury" userId="5c93c05515dfe04a" providerId="LiveId" clId="{BB1102CF-67BF-4EA5-BD4B-6B0C60A1B6E1}" dt="2017-12-13T16:45:49.839" v="4034" actId="26606"/>
          <ac:spMkLst>
            <pc:docMk/>
            <pc:sldMk cId="3822040875" sldId="280"/>
            <ac:spMk id="18" creationId="{DAE885FA-583E-488C-A3B2-2647B84A8162}"/>
          </ac:spMkLst>
        </pc:spChg>
        <pc:spChg chg="add del">
          <ac:chgData name="Kunal Chowdhury" userId="5c93c05515dfe04a" providerId="LiveId" clId="{BB1102CF-67BF-4EA5-BD4B-6B0C60A1B6E1}" dt="2017-12-13T16:45:49.839" v="4034" actId="26606"/>
          <ac:spMkLst>
            <pc:docMk/>
            <pc:sldMk cId="3822040875" sldId="280"/>
            <ac:spMk id="19" creationId="{87B1CEC7-C2CE-4440-A0F7-0BE6B3AADB72}"/>
          </ac:spMkLst>
        </pc:spChg>
        <pc:spChg chg="del">
          <ac:chgData name="Kunal Chowdhury" userId="5c93c05515dfe04a" providerId="LiveId" clId="{BB1102CF-67BF-4EA5-BD4B-6B0C60A1B6E1}" dt="2017-12-13T16:44:50.995" v="4022" actId="478"/>
          <ac:spMkLst>
            <pc:docMk/>
            <pc:sldMk cId="3822040875" sldId="280"/>
            <ac:spMk id="50" creationId="{7DE3BA71-959C-45D4-8DBA-152D22EE7A60}"/>
          </ac:spMkLst>
        </pc:spChg>
        <pc:picChg chg="add mod">
          <ac:chgData name="Kunal Chowdhury" userId="5c93c05515dfe04a" providerId="LiveId" clId="{BB1102CF-67BF-4EA5-BD4B-6B0C60A1B6E1}" dt="2017-12-13T16:45:49.839" v="4034" actId="26606"/>
          <ac:picMkLst>
            <pc:docMk/>
            <pc:sldMk cId="3822040875" sldId="280"/>
            <ac:picMk id="6" creationId="{8FF3D159-CC3F-4948-B346-A25DF9C6B3A0}"/>
          </ac:picMkLst>
        </pc:picChg>
        <pc:picChg chg="add mod ord">
          <ac:chgData name="Kunal Chowdhury" userId="5c93c05515dfe04a" providerId="LiveId" clId="{BB1102CF-67BF-4EA5-BD4B-6B0C60A1B6E1}" dt="2017-12-13T16:47:19.007" v="4049" actId="1076"/>
          <ac:picMkLst>
            <pc:docMk/>
            <pc:sldMk cId="3822040875" sldId="280"/>
            <ac:picMk id="8" creationId="{D069FDE6-3CF7-4426-AF27-2BD5D4FED8A8}"/>
          </ac:picMkLst>
        </pc:picChg>
        <pc:picChg chg="del">
          <ac:chgData name="Kunal Chowdhury" userId="5c93c05515dfe04a" providerId="LiveId" clId="{BB1102CF-67BF-4EA5-BD4B-6B0C60A1B6E1}" dt="2017-12-13T16:44:53.343" v="4023" actId="478"/>
          <ac:picMkLst>
            <pc:docMk/>
            <pc:sldMk cId="3822040875" sldId="280"/>
            <ac:picMk id="47" creationId="{201BC22C-81C0-4A01-8B21-5BBF46A28721}"/>
          </ac:picMkLst>
        </pc:picChg>
      </pc:sldChg>
      <pc:sldChg chg="add ord">
        <pc:chgData name="Kunal Chowdhury" userId="5c93c05515dfe04a" providerId="LiveId" clId="{BB1102CF-67BF-4EA5-BD4B-6B0C60A1B6E1}" dt="2017-12-13T16:57:59.518" v="4051"/>
        <pc:sldMkLst>
          <pc:docMk/>
          <pc:sldMk cId="2088247737" sldId="28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13-Dec-17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772894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869711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1200" dirty="0">
                <a:solidFill>
                  <a:schemeClr val="tx1"/>
                </a:solidFill>
                <a:effectLst/>
                <a:latin typeface="+mn-lt"/>
                <a:ea typeface="+mn-ea"/>
                <a:cs typeface="+mn-cs"/>
              </a:rPr>
              <a:t>Microsoft Azure is an open, flexible, enterprise-grade cloud computing platform from Microsoft which was first released as ‘</a:t>
            </a:r>
            <a:r>
              <a:rPr lang="en-US" sz="1800" b="1" kern="1200" dirty="0">
                <a:solidFill>
                  <a:schemeClr val="tx1"/>
                </a:solidFill>
                <a:effectLst/>
                <a:latin typeface="+mn-lt"/>
                <a:ea typeface="+mn-ea"/>
                <a:cs typeface="+mn-cs"/>
              </a:rPr>
              <a:t>Windows Azure</a:t>
            </a:r>
            <a:r>
              <a:rPr lang="en-US" sz="1800" kern="1200" dirty="0">
                <a:solidFill>
                  <a:schemeClr val="tx1"/>
                </a:solidFill>
                <a:effectLst/>
                <a:latin typeface="+mn-lt"/>
                <a:ea typeface="+mn-ea"/>
                <a:cs typeface="+mn-cs"/>
              </a:rPr>
              <a:t>’ on 1</a:t>
            </a:r>
            <a:r>
              <a:rPr lang="en-US" sz="1800" kern="1200" baseline="30000" dirty="0">
                <a:solidFill>
                  <a:schemeClr val="tx1"/>
                </a:solidFill>
                <a:effectLst/>
                <a:latin typeface="+mn-lt"/>
                <a:ea typeface="+mn-ea"/>
                <a:cs typeface="+mn-cs"/>
              </a:rPr>
              <a:t>st</a:t>
            </a:r>
            <a:r>
              <a:rPr lang="en-US" sz="1800" kern="1200" dirty="0">
                <a:solidFill>
                  <a:schemeClr val="tx1"/>
                </a:solidFill>
                <a:effectLst/>
                <a:latin typeface="+mn-lt"/>
                <a:ea typeface="+mn-ea"/>
                <a:cs typeface="+mn-cs"/>
              </a:rPr>
              <a:t> February 2010 and then got renamed as ‘</a:t>
            </a:r>
            <a:r>
              <a:rPr lang="en-US" sz="1800" b="1" kern="1200" dirty="0">
                <a:solidFill>
                  <a:schemeClr val="tx1"/>
                </a:solidFill>
                <a:effectLst/>
                <a:latin typeface="+mn-lt"/>
                <a:ea typeface="+mn-ea"/>
                <a:cs typeface="+mn-cs"/>
              </a:rPr>
              <a:t>Microsoft Azure</a:t>
            </a:r>
            <a:r>
              <a:rPr lang="en-US" sz="1800" kern="1200" dirty="0">
                <a:solidFill>
                  <a:schemeClr val="tx1"/>
                </a:solidFill>
                <a:effectLst/>
                <a:latin typeface="+mn-lt"/>
                <a:ea typeface="+mn-ea"/>
                <a:cs typeface="+mn-cs"/>
              </a:rPr>
              <a:t>’ on 25</a:t>
            </a:r>
            <a:r>
              <a:rPr lang="en-US" sz="1800" kern="1200" baseline="30000" dirty="0">
                <a:solidFill>
                  <a:schemeClr val="tx1"/>
                </a:solidFill>
                <a:effectLst/>
                <a:latin typeface="+mn-lt"/>
                <a:ea typeface="+mn-ea"/>
                <a:cs typeface="+mn-cs"/>
              </a:rPr>
              <a:t>th</a:t>
            </a:r>
            <a:r>
              <a:rPr lang="en-US" sz="1800" kern="1200" dirty="0">
                <a:solidFill>
                  <a:schemeClr val="tx1"/>
                </a:solidFill>
                <a:effectLst/>
                <a:latin typeface="+mn-lt"/>
                <a:ea typeface="+mn-ea"/>
                <a:cs typeface="+mn-cs"/>
              </a:rPr>
              <a:t> March 2014. You can build, deploy, and manage applications and services using the Azure portal, globally available through the Microsoft data centers.</a:t>
            </a:r>
          </a:p>
          <a:p>
            <a:endParaRPr lang="en-US" sz="1800" kern="1200" dirty="0">
              <a:solidFill>
                <a:schemeClr val="tx1"/>
              </a:solidFill>
              <a:effectLst/>
              <a:latin typeface="+mn-lt"/>
              <a:ea typeface="+mn-ea"/>
              <a:cs typeface="+mn-cs"/>
            </a:endParaRPr>
          </a:p>
          <a:p>
            <a:r>
              <a:rPr lang="en-US" sz="1800" kern="1200" dirty="0">
                <a:solidFill>
                  <a:schemeClr val="tx1"/>
                </a:solidFill>
                <a:effectLst/>
                <a:latin typeface="+mn-lt"/>
                <a:ea typeface="+mn-ea"/>
                <a:cs typeface="+mn-cs"/>
              </a:rPr>
              <a:t>It basically delivers </a:t>
            </a:r>
            <a:r>
              <a:rPr lang="en-US" sz="1800" b="1" kern="1200" dirty="0">
                <a:solidFill>
                  <a:schemeClr val="tx1"/>
                </a:solidFill>
                <a:effectLst/>
                <a:latin typeface="+mn-lt"/>
                <a:ea typeface="+mn-ea"/>
                <a:cs typeface="+mn-cs"/>
              </a:rPr>
              <a:t>IaaS</a:t>
            </a:r>
            <a:r>
              <a:rPr lang="en-US" sz="1800" kern="1200" dirty="0">
                <a:solidFill>
                  <a:schemeClr val="tx1"/>
                </a:solidFill>
                <a:effectLst/>
                <a:latin typeface="+mn-lt"/>
                <a:ea typeface="+mn-ea"/>
                <a:cs typeface="+mn-cs"/>
              </a:rPr>
              <a:t> (</a:t>
            </a:r>
            <a:r>
              <a:rPr lang="en-US" sz="1800" b="1" kern="1200" dirty="0">
                <a:solidFill>
                  <a:schemeClr val="tx1"/>
                </a:solidFill>
                <a:effectLst/>
                <a:latin typeface="+mn-lt"/>
                <a:ea typeface="+mn-ea"/>
                <a:cs typeface="+mn-cs"/>
              </a:rPr>
              <a:t>Infrastructure as a Service</a:t>
            </a:r>
            <a:r>
              <a:rPr lang="en-US" sz="1800" kern="1200" dirty="0">
                <a:solidFill>
                  <a:schemeClr val="tx1"/>
                </a:solidFill>
                <a:effectLst/>
                <a:latin typeface="+mn-lt"/>
                <a:ea typeface="+mn-ea"/>
                <a:cs typeface="+mn-cs"/>
              </a:rPr>
              <a:t>), </a:t>
            </a:r>
            <a:r>
              <a:rPr lang="en-US" sz="1800" b="1" kern="1200" dirty="0">
                <a:solidFill>
                  <a:schemeClr val="tx1"/>
                </a:solidFill>
                <a:effectLst/>
                <a:latin typeface="+mn-lt"/>
                <a:ea typeface="+mn-ea"/>
                <a:cs typeface="+mn-cs"/>
              </a:rPr>
              <a:t>PaaS</a:t>
            </a:r>
            <a:r>
              <a:rPr lang="en-US" sz="1800" kern="1200" dirty="0">
                <a:solidFill>
                  <a:schemeClr val="tx1"/>
                </a:solidFill>
                <a:effectLst/>
                <a:latin typeface="+mn-lt"/>
                <a:ea typeface="+mn-ea"/>
                <a:cs typeface="+mn-cs"/>
              </a:rPr>
              <a:t> (</a:t>
            </a:r>
            <a:r>
              <a:rPr lang="en-US" sz="1800" b="1" kern="1200" dirty="0">
                <a:solidFill>
                  <a:schemeClr val="tx1"/>
                </a:solidFill>
                <a:effectLst/>
                <a:latin typeface="+mn-lt"/>
                <a:ea typeface="+mn-ea"/>
                <a:cs typeface="+mn-cs"/>
              </a:rPr>
              <a:t>Platform as a Service</a:t>
            </a:r>
            <a:r>
              <a:rPr lang="en-US" sz="1800" kern="1200" dirty="0">
                <a:solidFill>
                  <a:schemeClr val="tx1"/>
                </a:solidFill>
                <a:effectLst/>
                <a:latin typeface="+mn-lt"/>
                <a:ea typeface="+mn-ea"/>
                <a:cs typeface="+mn-cs"/>
              </a:rPr>
              <a:t>) and </a:t>
            </a:r>
            <a:r>
              <a:rPr lang="en-US" sz="1800" b="1" kern="1200" dirty="0">
                <a:solidFill>
                  <a:schemeClr val="tx1"/>
                </a:solidFill>
                <a:effectLst/>
                <a:latin typeface="+mn-lt"/>
                <a:ea typeface="+mn-ea"/>
                <a:cs typeface="+mn-cs"/>
              </a:rPr>
              <a:t>SaaS</a:t>
            </a:r>
            <a:r>
              <a:rPr lang="en-US" sz="1800" kern="1200" dirty="0">
                <a:solidFill>
                  <a:schemeClr val="tx1"/>
                </a:solidFill>
                <a:effectLst/>
                <a:latin typeface="+mn-lt"/>
                <a:ea typeface="+mn-ea"/>
                <a:cs typeface="+mn-cs"/>
              </a:rPr>
              <a:t> (</a:t>
            </a:r>
            <a:r>
              <a:rPr lang="en-US" sz="1800" b="1" kern="1200" dirty="0">
                <a:solidFill>
                  <a:schemeClr val="tx1"/>
                </a:solidFill>
                <a:effectLst/>
                <a:latin typeface="+mn-lt"/>
                <a:ea typeface="+mn-ea"/>
                <a:cs typeface="+mn-cs"/>
              </a:rPr>
              <a:t>Software as a Service</a:t>
            </a:r>
            <a:r>
              <a:rPr lang="en-US" sz="1800" kern="1200" dirty="0">
                <a:solidFill>
                  <a:schemeClr val="tx1"/>
                </a:solidFill>
                <a:effectLst/>
                <a:latin typeface="+mn-lt"/>
                <a:ea typeface="+mn-ea"/>
                <a:cs typeface="+mn-cs"/>
              </a:rPr>
              <a:t>) and supports different programming languages, tools, and frameworks to build and manage applications/services.</a:t>
            </a:r>
            <a:endParaRPr lang="en-US" sz="1800" dirty="0"/>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3473766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3274332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3376014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234781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D87653DB-B31F-428D-9506-C3E31288514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7210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D87653DB-B31F-428D-9506-C3E31288514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2559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latin typeface="Segoe UI Light" panose="020B0502040204020203" pitchFamily="34" charset="0"/>
              </a:rPr>
              <a:t>App Service has everything you need to build apps that target both web and mobile clients from a single app back-end.</a:t>
            </a:r>
          </a:p>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latin typeface="Segoe UI Light" panose="020B0502040204020203" pitchFamily="34" charset="0"/>
              </a:rPr>
              <a:t>Using API Apps, you can connect your app to dozens of popular services like Office 365 and salesforce.com in minutes, and integrate your own APIs so they can be used within any app.</a:t>
            </a:r>
            <a:endParaRPr lang="en-US" sz="1200" dirty="0"/>
          </a:p>
          <a:p>
            <a:pPr marL="285750" indent="-285750">
              <a:buFont typeface="Arial" panose="020B0604020202020204" pitchFamily="34" charset="0"/>
              <a:buChar char="•"/>
            </a:pPr>
            <a:r>
              <a:rPr lang="en-US" baseline="0" dirty="0"/>
              <a:t>And finally with Logic Apps, you can automate business processes using a simple no-code experience.</a:t>
            </a:r>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D87653DB-B31F-428D-9506-C3E31288514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8834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4279912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2729380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2592337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http://bit.ly/digitalsummit17</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7728945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20</a:t>
            </a:fld>
            <a:endParaRPr lang="en-US"/>
          </a:p>
        </p:txBody>
      </p:sp>
    </p:spTree>
    <p:extLst>
      <p:ext uri="{BB962C8B-B14F-4D97-AF65-F5344CB8AC3E}">
        <p14:creationId xmlns:p14="http://schemas.microsoft.com/office/powerpoint/2010/main" val="42721421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28731221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http://bit.ly/digitalsummit17</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2363891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3270985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136395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1211892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IaaS – Amazon Web Service, Microsoft Azure, Google Compute Engine</a:t>
            </a:r>
          </a:p>
          <a:p>
            <a:r>
              <a:rPr lang="en-US" dirty="0"/>
              <a:t>PaaS – Google App Engine, Heroku</a:t>
            </a:r>
          </a:p>
          <a:p>
            <a:r>
              <a:rPr lang="en-US" dirty="0"/>
              <a:t>SaaS – Office 365, Google Apps, Dropbox, OneDrive</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181011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IaaS – Amazon Web Service, Microsoft Azure, Google Compute Engine</a:t>
            </a:r>
          </a:p>
          <a:p>
            <a:r>
              <a:rPr lang="en-US" dirty="0"/>
              <a:t>PaaS – Google App Engine, Heroku</a:t>
            </a:r>
          </a:p>
          <a:p>
            <a:r>
              <a:rPr lang="en-US" dirty="0"/>
              <a:t>SaaS – Office 365, Google Apps, Dropbox, OneDrive</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2636699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IaaS – Amazon Web Service, Microsoft Azure, Google Compute Engine</a:t>
            </a:r>
          </a:p>
          <a:p>
            <a:r>
              <a:rPr lang="en-US" dirty="0"/>
              <a:t>PaaS – Google App Engine, Heroku</a:t>
            </a:r>
          </a:p>
          <a:p>
            <a:r>
              <a:rPr lang="en-US" dirty="0"/>
              <a:t>SaaS – Office 365, Google Apps, Dropbox, OneDrive</a:t>
            </a:r>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1891123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 worries, focus on functionality. Let others take care rest of the things…</a:t>
            </a:r>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1984538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13-Dec-17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24075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13-Dec-17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00924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13-Dec-17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86892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13-Dec-17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07221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13-Dec-17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83860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13-Dec-17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75365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13-Dec-17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75527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13-Dec-17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12592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D9797-3774-4C17-B10F-F8E24BAC49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0ADC9A-CED8-4F6C-A825-0589785527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67D66B-C809-4722-917B-F9636CA1EA37}"/>
              </a:ext>
            </a:extLst>
          </p:cNvPr>
          <p:cNvSpPr>
            <a:spLocks noGrp="1"/>
          </p:cNvSpPr>
          <p:nvPr>
            <p:ph type="dt" sz="half" idx="10"/>
          </p:nvPr>
        </p:nvSpPr>
        <p:spPr/>
        <p:txBody>
          <a:bodyPr/>
          <a:lstStyle/>
          <a:p>
            <a:fld id="{3652CD92-9D15-43B4-8516-073FCDAC90D4}" type="datetimeFigureOut">
              <a:rPr lang="en-US" smtClean="0"/>
              <a:t>13-Dec-17</a:t>
            </a:fld>
            <a:endParaRPr lang="en-US"/>
          </a:p>
        </p:txBody>
      </p:sp>
      <p:sp>
        <p:nvSpPr>
          <p:cNvPr id="5" name="Footer Placeholder 4">
            <a:extLst>
              <a:ext uri="{FF2B5EF4-FFF2-40B4-BE49-F238E27FC236}">
                <a16:creationId xmlns:a16="http://schemas.microsoft.com/office/drawing/2014/main" id="{83F25359-7DA3-4F0E-8D4A-C33DF6AD1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02F497-FC9E-4331-AB63-0FD087B54F63}"/>
              </a:ext>
            </a:extLst>
          </p:cNvPr>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640399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9EC54-EC5D-450A-84EF-1085CDC863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72CC7E-FD1E-44C9-950A-613C40AA386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C31C8C-DF1B-47D2-A641-581D4A8C94CD}"/>
              </a:ext>
            </a:extLst>
          </p:cNvPr>
          <p:cNvSpPr>
            <a:spLocks noGrp="1"/>
          </p:cNvSpPr>
          <p:nvPr>
            <p:ph type="dt" sz="half" idx="10"/>
          </p:nvPr>
        </p:nvSpPr>
        <p:spPr/>
        <p:txBody>
          <a:bodyPr/>
          <a:lstStyle/>
          <a:p>
            <a:fld id="{3652CD92-9D15-43B4-8516-073FCDAC90D4}" type="datetimeFigureOut">
              <a:rPr lang="en-US" smtClean="0"/>
              <a:t>13-Dec-17</a:t>
            </a:fld>
            <a:endParaRPr lang="en-US"/>
          </a:p>
        </p:txBody>
      </p:sp>
      <p:sp>
        <p:nvSpPr>
          <p:cNvPr id="5" name="Footer Placeholder 4">
            <a:extLst>
              <a:ext uri="{FF2B5EF4-FFF2-40B4-BE49-F238E27FC236}">
                <a16:creationId xmlns:a16="http://schemas.microsoft.com/office/drawing/2014/main" id="{E2ECB79B-680C-435A-A708-6D89E86368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23E40D-A972-46C4-88E5-6930E8A5E84C}"/>
              </a:ext>
            </a:extLst>
          </p:cNvPr>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35101999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C0FA8-54DC-4FFC-99F7-AA44C474D9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248A56-40C6-4EB0-8C52-9A5EA42571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CA09878-1ADB-44F2-8B86-F6DF2D521D57}"/>
              </a:ext>
            </a:extLst>
          </p:cNvPr>
          <p:cNvSpPr>
            <a:spLocks noGrp="1"/>
          </p:cNvSpPr>
          <p:nvPr>
            <p:ph type="dt" sz="half" idx="10"/>
          </p:nvPr>
        </p:nvSpPr>
        <p:spPr/>
        <p:txBody>
          <a:bodyPr/>
          <a:lstStyle/>
          <a:p>
            <a:fld id="{3652CD92-9D15-43B4-8516-073FCDAC90D4}" type="datetimeFigureOut">
              <a:rPr lang="en-US" smtClean="0"/>
              <a:t>13-Dec-17</a:t>
            </a:fld>
            <a:endParaRPr lang="en-US"/>
          </a:p>
        </p:txBody>
      </p:sp>
      <p:sp>
        <p:nvSpPr>
          <p:cNvPr id="5" name="Footer Placeholder 4">
            <a:extLst>
              <a:ext uri="{FF2B5EF4-FFF2-40B4-BE49-F238E27FC236}">
                <a16:creationId xmlns:a16="http://schemas.microsoft.com/office/drawing/2014/main" id="{6F335F7E-7252-4CBD-949F-D887151885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AFE17A-B99C-47DB-BD5B-8F5E59D3A613}"/>
              </a:ext>
            </a:extLst>
          </p:cNvPr>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3609772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13-Dec-17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649216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F8130-7FA9-4ADD-9BE5-75C496C214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F70B19-62E8-46BB-89F2-8A7998D31C7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06535B-C9AE-414A-885A-BB8FEF1DB10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BA695A-E26B-44B8-A8E8-C5B4EF6F7DF5}"/>
              </a:ext>
            </a:extLst>
          </p:cNvPr>
          <p:cNvSpPr>
            <a:spLocks noGrp="1"/>
          </p:cNvSpPr>
          <p:nvPr>
            <p:ph type="dt" sz="half" idx="10"/>
          </p:nvPr>
        </p:nvSpPr>
        <p:spPr/>
        <p:txBody>
          <a:bodyPr/>
          <a:lstStyle/>
          <a:p>
            <a:fld id="{3652CD92-9D15-43B4-8516-073FCDAC90D4}" type="datetimeFigureOut">
              <a:rPr lang="en-US" smtClean="0"/>
              <a:t>13-Dec-17</a:t>
            </a:fld>
            <a:endParaRPr lang="en-US"/>
          </a:p>
        </p:txBody>
      </p:sp>
      <p:sp>
        <p:nvSpPr>
          <p:cNvPr id="6" name="Footer Placeholder 5">
            <a:extLst>
              <a:ext uri="{FF2B5EF4-FFF2-40B4-BE49-F238E27FC236}">
                <a16:creationId xmlns:a16="http://schemas.microsoft.com/office/drawing/2014/main" id="{AD388D60-CC26-4C70-A5EF-42A72B1852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50E672-713C-4B73-97E0-776DD3C27FCD}"/>
              </a:ext>
            </a:extLst>
          </p:cNvPr>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11180238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F4C0B-C0EC-4131-86E9-6B533145B9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9B707E-DFFE-45DF-9880-C500AF4FD7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6DF39D6-B7E0-42CF-AE31-48DA6BB32CA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B73233-7247-446C-ACDA-BD661552E5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7DD030D-2619-4E78-ACB6-BFE22D93183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3706D5-9765-44C2-B2CB-0094E1EB2B2A}"/>
              </a:ext>
            </a:extLst>
          </p:cNvPr>
          <p:cNvSpPr>
            <a:spLocks noGrp="1"/>
          </p:cNvSpPr>
          <p:nvPr>
            <p:ph type="dt" sz="half" idx="10"/>
          </p:nvPr>
        </p:nvSpPr>
        <p:spPr/>
        <p:txBody>
          <a:bodyPr/>
          <a:lstStyle/>
          <a:p>
            <a:fld id="{3652CD92-9D15-43B4-8516-073FCDAC90D4}" type="datetimeFigureOut">
              <a:rPr lang="en-US" smtClean="0"/>
              <a:t>13-Dec-17</a:t>
            </a:fld>
            <a:endParaRPr lang="en-US"/>
          </a:p>
        </p:txBody>
      </p:sp>
      <p:sp>
        <p:nvSpPr>
          <p:cNvPr id="8" name="Footer Placeholder 7">
            <a:extLst>
              <a:ext uri="{FF2B5EF4-FFF2-40B4-BE49-F238E27FC236}">
                <a16:creationId xmlns:a16="http://schemas.microsoft.com/office/drawing/2014/main" id="{99F4C1C0-6689-4922-8F6D-678EA35930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C556FE-CCC5-4BC0-AD0F-1A86298E9665}"/>
              </a:ext>
            </a:extLst>
          </p:cNvPr>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2572395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E77BC-0CAC-4F2A-9C8E-CBE64A6494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9BF5A2-ACCE-4CE9-ABC4-299FF64A05C4}"/>
              </a:ext>
            </a:extLst>
          </p:cNvPr>
          <p:cNvSpPr>
            <a:spLocks noGrp="1"/>
          </p:cNvSpPr>
          <p:nvPr>
            <p:ph type="dt" sz="half" idx="10"/>
          </p:nvPr>
        </p:nvSpPr>
        <p:spPr/>
        <p:txBody>
          <a:bodyPr/>
          <a:lstStyle/>
          <a:p>
            <a:fld id="{3652CD92-9D15-43B4-8516-073FCDAC90D4}" type="datetimeFigureOut">
              <a:rPr lang="en-US" smtClean="0"/>
              <a:t>13-Dec-17</a:t>
            </a:fld>
            <a:endParaRPr lang="en-US"/>
          </a:p>
        </p:txBody>
      </p:sp>
      <p:sp>
        <p:nvSpPr>
          <p:cNvPr id="4" name="Footer Placeholder 3">
            <a:extLst>
              <a:ext uri="{FF2B5EF4-FFF2-40B4-BE49-F238E27FC236}">
                <a16:creationId xmlns:a16="http://schemas.microsoft.com/office/drawing/2014/main" id="{CD70AEF6-C6CA-46AF-8899-8E29711A65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C2A3B3-B93E-453A-8AF9-5F2C28C9A948}"/>
              </a:ext>
            </a:extLst>
          </p:cNvPr>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22341199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94DE5-EE0F-4441-A33F-EBFE7291C35A}"/>
              </a:ext>
            </a:extLst>
          </p:cNvPr>
          <p:cNvSpPr>
            <a:spLocks noGrp="1"/>
          </p:cNvSpPr>
          <p:nvPr>
            <p:ph type="dt" sz="half" idx="10"/>
          </p:nvPr>
        </p:nvSpPr>
        <p:spPr/>
        <p:txBody>
          <a:bodyPr/>
          <a:lstStyle/>
          <a:p>
            <a:fld id="{3652CD92-9D15-43B4-8516-073FCDAC90D4}" type="datetimeFigureOut">
              <a:rPr lang="en-US" smtClean="0"/>
              <a:t>13-Dec-17</a:t>
            </a:fld>
            <a:endParaRPr lang="en-US"/>
          </a:p>
        </p:txBody>
      </p:sp>
      <p:sp>
        <p:nvSpPr>
          <p:cNvPr id="3" name="Footer Placeholder 2">
            <a:extLst>
              <a:ext uri="{FF2B5EF4-FFF2-40B4-BE49-F238E27FC236}">
                <a16:creationId xmlns:a16="http://schemas.microsoft.com/office/drawing/2014/main" id="{E26A40B3-4B44-4550-A044-E6B640BB1C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35CCE0-2320-4336-B530-1662B89A39A4}"/>
              </a:ext>
            </a:extLst>
          </p:cNvPr>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19844542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D3907-BEB6-4E85-8805-2AF403B84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108C73-6499-4BAF-909C-9A8D0F6112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12A160-DC25-45A6-A8DE-019A0E4364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FBD098-7A83-499B-920D-F9B9F60194B8}"/>
              </a:ext>
            </a:extLst>
          </p:cNvPr>
          <p:cNvSpPr>
            <a:spLocks noGrp="1"/>
          </p:cNvSpPr>
          <p:nvPr>
            <p:ph type="dt" sz="half" idx="10"/>
          </p:nvPr>
        </p:nvSpPr>
        <p:spPr/>
        <p:txBody>
          <a:bodyPr/>
          <a:lstStyle/>
          <a:p>
            <a:fld id="{3652CD92-9D15-43B4-8516-073FCDAC90D4}" type="datetimeFigureOut">
              <a:rPr lang="en-US" smtClean="0"/>
              <a:t>13-Dec-17</a:t>
            </a:fld>
            <a:endParaRPr lang="en-US"/>
          </a:p>
        </p:txBody>
      </p:sp>
      <p:sp>
        <p:nvSpPr>
          <p:cNvPr id="6" name="Footer Placeholder 5">
            <a:extLst>
              <a:ext uri="{FF2B5EF4-FFF2-40B4-BE49-F238E27FC236}">
                <a16:creationId xmlns:a16="http://schemas.microsoft.com/office/drawing/2014/main" id="{7E10DACF-CCA6-4452-9C0B-27AF6B609F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450A74-826C-4B18-A85E-193584994FCC}"/>
              </a:ext>
            </a:extLst>
          </p:cNvPr>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25578934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31714-FF81-493A-BA14-5E0A055097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1FE547-A869-40EB-B739-375C9338AF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B20CC9-30DC-4F17-AE8D-0BEA31BC75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8258CB0-02BB-439A-A95A-B89A546C79EA}"/>
              </a:ext>
            </a:extLst>
          </p:cNvPr>
          <p:cNvSpPr>
            <a:spLocks noGrp="1"/>
          </p:cNvSpPr>
          <p:nvPr>
            <p:ph type="dt" sz="half" idx="10"/>
          </p:nvPr>
        </p:nvSpPr>
        <p:spPr/>
        <p:txBody>
          <a:bodyPr/>
          <a:lstStyle/>
          <a:p>
            <a:fld id="{3652CD92-9D15-43B4-8516-073FCDAC90D4}" type="datetimeFigureOut">
              <a:rPr lang="en-US" smtClean="0"/>
              <a:t>13-Dec-17</a:t>
            </a:fld>
            <a:endParaRPr lang="en-US"/>
          </a:p>
        </p:txBody>
      </p:sp>
      <p:sp>
        <p:nvSpPr>
          <p:cNvPr id="6" name="Footer Placeholder 5">
            <a:extLst>
              <a:ext uri="{FF2B5EF4-FFF2-40B4-BE49-F238E27FC236}">
                <a16:creationId xmlns:a16="http://schemas.microsoft.com/office/drawing/2014/main" id="{A4CBFF65-B2D1-4702-8252-759D95C24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AAD7D6-DC81-4C62-88C5-DA68F74953BE}"/>
              </a:ext>
            </a:extLst>
          </p:cNvPr>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2655265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D3DAB-9873-440E-B658-5084FA5A77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E78A69-CD27-4A64-88C0-338FFA7AF4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AE0E3D-71D1-49F1-AA76-71FF752AB43B}"/>
              </a:ext>
            </a:extLst>
          </p:cNvPr>
          <p:cNvSpPr>
            <a:spLocks noGrp="1"/>
          </p:cNvSpPr>
          <p:nvPr>
            <p:ph type="dt" sz="half" idx="10"/>
          </p:nvPr>
        </p:nvSpPr>
        <p:spPr/>
        <p:txBody>
          <a:bodyPr/>
          <a:lstStyle/>
          <a:p>
            <a:fld id="{3652CD92-9D15-43B4-8516-073FCDAC90D4}" type="datetimeFigureOut">
              <a:rPr lang="en-US" smtClean="0"/>
              <a:t>13-Dec-17</a:t>
            </a:fld>
            <a:endParaRPr lang="en-US"/>
          </a:p>
        </p:txBody>
      </p:sp>
      <p:sp>
        <p:nvSpPr>
          <p:cNvPr id="5" name="Footer Placeholder 4">
            <a:extLst>
              <a:ext uri="{FF2B5EF4-FFF2-40B4-BE49-F238E27FC236}">
                <a16:creationId xmlns:a16="http://schemas.microsoft.com/office/drawing/2014/main" id="{59C690C0-6634-4D3D-8E97-7F98CDA295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800310-B5E4-4B39-A9EC-F6A1B049B56B}"/>
              </a:ext>
            </a:extLst>
          </p:cNvPr>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6239940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0EB5C5-FA67-4D89-9561-E2B4793022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D2B938-D913-4FD5-8E95-A8FF11D1C81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4D7DB5-EA6E-449E-A5D4-512529EEEAA1}"/>
              </a:ext>
            </a:extLst>
          </p:cNvPr>
          <p:cNvSpPr>
            <a:spLocks noGrp="1"/>
          </p:cNvSpPr>
          <p:nvPr>
            <p:ph type="dt" sz="half" idx="10"/>
          </p:nvPr>
        </p:nvSpPr>
        <p:spPr/>
        <p:txBody>
          <a:bodyPr/>
          <a:lstStyle/>
          <a:p>
            <a:fld id="{3652CD92-9D15-43B4-8516-073FCDAC90D4}" type="datetimeFigureOut">
              <a:rPr lang="en-US" smtClean="0"/>
              <a:t>13-Dec-17</a:t>
            </a:fld>
            <a:endParaRPr lang="en-US"/>
          </a:p>
        </p:txBody>
      </p:sp>
      <p:sp>
        <p:nvSpPr>
          <p:cNvPr id="5" name="Footer Placeholder 4">
            <a:extLst>
              <a:ext uri="{FF2B5EF4-FFF2-40B4-BE49-F238E27FC236}">
                <a16:creationId xmlns:a16="http://schemas.microsoft.com/office/drawing/2014/main" id="{399D7309-D469-4EA9-BB06-76567FB331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62251A-5EF1-471E-8CC4-2D14B3194442}"/>
              </a:ext>
            </a:extLst>
          </p:cNvPr>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14025491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4000"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13-Dec-17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18855252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5" name="Rectangle 4"/>
          <p:cNvSpPr/>
          <p:nvPr userDrawn="1"/>
        </p:nvSpPr>
        <p:spPr bwMode="auto">
          <a:xfrm>
            <a:off x="278834" y="291069"/>
            <a:ext cx="6265379" cy="6266268"/>
          </a:xfrm>
          <a:prstGeom prst="rect">
            <a:avLst/>
          </a:prstGeom>
          <a:solidFill>
            <a:schemeClr val="accent2">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60267" y="566571"/>
            <a:ext cx="1279273" cy="2801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5224463"/>
      </p:ext>
    </p:extLst>
  </p:cSld>
  <p:clrMapOvr>
    <a:masterClrMapping/>
  </p:clrMapOvr>
  <p:transition spd="slow" advClick="0">
    <p:fade/>
  </p:transition>
  <p:extLst mod="1">
    <p:ext uri="{DCECCB84-F9BA-43D5-87BE-67443E8EF086}">
      <p15:sldGuideLst xmlns:p15="http://schemas.microsoft.com/office/powerpoint/2012/main">
        <p15:guide id="1" orient="horz" pos="2203">
          <p15:clr>
            <a:srgbClr val="FBAE40"/>
          </p15:clr>
        </p15:guide>
        <p15:guide id="2" pos="3917">
          <p15:clr>
            <a:srgbClr val="FBAE40"/>
          </p15:clr>
        </p15:guide>
        <p15:guide id="3" pos="173">
          <p15:clr>
            <a:srgbClr val="FBAE40"/>
          </p15:clr>
        </p15:guide>
        <p15:guide id="4" pos="749">
          <p15:clr>
            <a:srgbClr val="FBAE40"/>
          </p15:clr>
        </p15:guide>
        <p15:guide id="5" pos="1325">
          <p15:clr>
            <a:srgbClr val="FBAE40"/>
          </p15:clr>
        </p15:guide>
        <p15:guide id="6" pos="1901">
          <p15:clr>
            <a:srgbClr val="FBAE40"/>
          </p15:clr>
        </p15:guide>
        <p15:guide id="7" pos="2477">
          <p15:clr>
            <a:srgbClr val="FBAE40"/>
          </p15:clr>
        </p15:guide>
        <p15:guide id="8" pos="3053">
          <p15:clr>
            <a:srgbClr val="FBAE40"/>
          </p15:clr>
        </p15:guide>
        <p15:guide id="9" pos="3629">
          <p15:clr>
            <a:srgbClr val="FBAE40"/>
          </p15:clr>
        </p15:guide>
        <p15:guide id="10" pos="4205">
          <p15:clr>
            <a:srgbClr val="FBAE40"/>
          </p15:clr>
        </p15:guide>
        <p15:guide id="11" pos="4781">
          <p15:clr>
            <a:srgbClr val="FBAE40"/>
          </p15:clr>
        </p15:guide>
        <p15:guide id="12" pos="5357">
          <p15:clr>
            <a:srgbClr val="FBAE40"/>
          </p15:clr>
        </p15:guide>
        <p15:guide id="13" pos="5933">
          <p15:clr>
            <a:srgbClr val="FBAE40"/>
          </p15:clr>
        </p15:guide>
        <p15:guide id="14" pos="6509">
          <p15:clr>
            <a:srgbClr val="FBAE40"/>
          </p15:clr>
        </p15:guide>
        <p15:guide id="15" pos="7085">
          <p15:clr>
            <a:srgbClr val="FBAE40"/>
          </p15:clr>
        </p15:guide>
        <p15:guide id="16" pos="7661">
          <p15:clr>
            <a:srgbClr val="FBAE40"/>
          </p15:clr>
        </p15:guide>
        <p15:guide id="17" orient="horz" pos="187">
          <p15:clr>
            <a:srgbClr val="FBAE40"/>
          </p15:clr>
        </p15:guide>
        <p15:guide id="18" orient="horz" pos="763">
          <p15:clr>
            <a:srgbClr val="FBAE40"/>
          </p15:clr>
        </p15:guide>
        <p15:guide id="19" orient="horz" pos="1339">
          <p15:clr>
            <a:srgbClr val="FBAE40"/>
          </p15:clr>
        </p15:guide>
        <p15:guide id="20" orient="horz" pos="1915">
          <p15:clr>
            <a:srgbClr val="FBAE40"/>
          </p15:clr>
        </p15:guide>
        <p15:guide id="21" orient="horz" pos="2491">
          <p15:clr>
            <a:srgbClr val="FBAE40"/>
          </p15:clr>
        </p15:guide>
        <p15:guide id="22" orient="horz" pos="3067">
          <p15:clr>
            <a:srgbClr val="FBAE40"/>
          </p15:clr>
        </p15:guide>
        <p15:guide id="23" orient="horz" pos="3643">
          <p15:clr>
            <a:srgbClr val="FBAE40"/>
          </p15:clr>
        </p15:guide>
        <p15:guide id="24" orient="horz" pos="421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13-Dec-17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994114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03507221"/>
      </p:ext>
    </p:extLst>
  </p:cSld>
  <p:clrMapOvr>
    <a:masterClrMapping/>
  </p:clrMapOvr>
  <p:transition spd="slow" advClick="0">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4433819"/>
      </p:ext>
    </p:extLst>
  </p:cSld>
  <p:clrMapOvr>
    <a:masterClrMapping/>
  </p:clrMapOvr>
  <p:transition spd="slow" advClick="0">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0" y="0"/>
            <a:ext cx="121920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19580237"/>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4701166"/>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5" name="Rectangle 4"/>
          <p:cNvSpPr/>
          <p:nvPr userDrawn="1"/>
        </p:nvSpPr>
        <p:spPr bwMode="auto">
          <a:xfrm>
            <a:off x="278834" y="291069"/>
            <a:ext cx="6265379" cy="6266268"/>
          </a:xfrm>
          <a:prstGeom prst="rect">
            <a:avLst/>
          </a:prstGeom>
          <a:solidFill>
            <a:schemeClr val="accent2">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60267" y="566571"/>
            <a:ext cx="1279273" cy="2801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9710981"/>
      </p:ext>
    </p:extLst>
  </p:cSld>
  <p:clrMapOvr>
    <a:masterClrMapping/>
  </p:clrMapOvr>
  <p:transition spd="slow" advClick="0">
    <p:fade/>
  </p:transition>
  <p:extLst mod="1">
    <p:ext uri="{DCECCB84-F9BA-43D5-87BE-67443E8EF086}">
      <p15:sldGuideLst xmlns:p15="http://schemas.microsoft.com/office/powerpoint/2012/main">
        <p15:guide id="1" orient="horz" pos="2203">
          <p15:clr>
            <a:srgbClr val="FBAE40"/>
          </p15:clr>
        </p15:guide>
        <p15:guide id="2" pos="3917">
          <p15:clr>
            <a:srgbClr val="FBAE40"/>
          </p15:clr>
        </p15:guide>
        <p15:guide id="3" pos="173">
          <p15:clr>
            <a:srgbClr val="FBAE40"/>
          </p15:clr>
        </p15:guide>
        <p15:guide id="4" pos="749">
          <p15:clr>
            <a:srgbClr val="FBAE40"/>
          </p15:clr>
        </p15:guide>
        <p15:guide id="5" pos="1325">
          <p15:clr>
            <a:srgbClr val="FBAE40"/>
          </p15:clr>
        </p15:guide>
        <p15:guide id="6" pos="1901">
          <p15:clr>
            <a:srgbClr val="FBAE40"/>
          </p15:clr>
        </p15:guide>
        <p15:guide id="7" pos="2477">
          <p15:clr>
            <a:srgbClr val="FBAE40"/>
          </p15:clr>
        </p15:guide>
        <p15:guide id="8" pos="3053">
          <p15:clr>
            <a:srgbClr val="FBAE40"/>
          </p15:clr>
        </p15:guide>
        <p15:guide id="9" pos="3629">
          <p15:clr>
            <a:srgbClr val="FBAE40"/>
          </p15:clr>
        </p15:guide>
        <p15:guide id="10" pos="4205">
          <p15:clr>
            <a:srgbClr val="FBAE40"/>
          </p15:clr>
        </p15:guide>
        <p15:guide id="11" pos="4781">
          <p15:clr>
            <a:srgbClr val="FBAE40"/>
          </p15:clr>
        </p15:guide>
        <p15:guide id="12" pos="5357">
          <p15:clr>
            <a:srgbClr val="FBAE40"/>
          </p15:clr>
        </p15:guide>
        <p15:guide id="13" pos="5933">
          <p15:clr>
            <a:srgbClr val="FBAE40"/>
          </p15:clr>
        </p15:guide>
        <p15:guide id="14" pos="6509">
          <p15:clr>
            <a:srgbClr val="FBAE40"/>
          </p15:clr>
        </p15:guide>
        <p15:guide id="15" pos="7085">
          <p15:clr>
            <a:srgbClr val="FBAE40"/>
          </p15:clr>
        </p15:guide>
        <p15:guide id="16" pos="7661">
          <p15:clr>
            <a:srgbClr val="FBAE40"/>
          </p15:clr>
        </p15:guide>
        <p15:guide id="17" orient="horz" pos="187">
          <p15:clr>
            <a:srgbClr val="FBAE40"/>
          </p15:clr>
        </p15:guide>
        <p15:guide id="18" orient="horz" pos="763">
          <p15:clr>
            <a:srgbClr val="FBAE40"/>
          </p15:clr>
        </p15:guide>
        <p15:guide id="19" orient="horz" pos="1339">
          <p15:clr>
            <a:srgbClr val="FBAE40"/>
          </p15:clr>
        </p15:guide>
        <p15:guide id="20" orient="horz" pos="1915">
          <p15:clr>
            <a:srgbClr val="FBAE40"/>
          </p15:clr>
        </p15:guide>
        <p15:guide id="21" orient="horz" pos="2491">
          <p15:clr>
            <a:srgbClr val="FBAE40"/>
          </p15:clr>
        </p15:guide>
        <p15:guide id="22" orient="horz" pos="3067">
          <p15:clr>
            <a:srgbClr val="FBAE40"/>
          </p15:clr>
        </p15:guide>
        <p15:guide id="23" orient="horz" pos="3643">
          <p15:clr>
            <a:srgbClr val="FBAE40"/>
          </p15:clr>
        </p15:guide>
        <p15:guide id="24" orient="horz" pos="4219">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27049952"/>
      </p:ext>
    </p:extLst>
  </p:cSld>
  <p:clrMapOvr>
    <a:masterClrMapping/>
  </p:clrMapOvr>
  <p:transition spd="slow" advClick="0">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7130014"/>
      </p:ext>
    </p:extLst>
  </p:cSld>
  <p:clrMapOvr>
    <a:masterClrMapping/>
  </p:clrMapOvr>
  <p:transition spd="slow" advClick="0">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0" y="0"/>
            <a:ext cx="121920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72375208"/>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2107387"/>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1" y="6256216"/>
            <a:ext cx="2743200" cy="365125"/>
          </a:xfrm>
          <a:prstGeom prst="rect">
            <a:avLst/>
          </a:prstGeom>
        </p:spPr>
        <p:txBody>
          <a:bodyPr/>
          <a:lstStyle/>
          <a:p>
            <a:fld id="{0A164282-434E-41D4-9582-783D542A7B68}" type="slidenum">
              <a:rPr lang="en-US" smtClean="0">
                <a:solidFill>
                  <a:srgbClr val="505050"/>
                </a:solidFill>
              </a:rPr>
              <a:pPr/>
              <a:t>‹#›</a:t>
            </a:fld>
            <a:endParaRPr lang="en-US">
              <a:solidFill>
                <a:srgbClr val="505050"/>
              </a:solidFill>
            </a:endParaRPr>
          </a:p>
        </p:txBody>
      </p:sp>
    </p:spTree>
    <p:extLst>
      <p:ext uri="{BB962C8B-B14F-4D97-AF65-F5344CB8AC3E}">
        <p14:creationId xmlns:p14="http://schemas.microsoft.com/office/powerpoint/2010/main" val="993833223"/>
      </p:ext>
    </p:extLst>
  </p:cSld>
  <p:clrMapOvr>
    <a:masterClrMapping/>
  </p:clrMapOvr>
  <p:transition spd="slow" advClick="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13-Dec-17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6202104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8"/>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rgbClr val="FFFFFF"/>
              </a:solidFill>
            </a:endParaRPr>
          </a:p>
        </p:txBody>
      </p:sp>
    </p:spTree>
    <p:extLst>
      <p:ext uri="{BB962C8B-B14F-4D97-AF65-F5344CB8AC3E}">
        <p14:creationId xmlns:p14="http://schemas.microsoft.com/office/powerpoint/2010/main" val="1149454564"/>
      </p:ext>
    </p:extLst>
  </p:cSld>
  <p:clrMapOvr>
    <a:masterClrMapping/>
  </p:clrMapOvr>
  <p:transition spd="slow" advClick="0">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3043605"/>
      </p:ext>
    </p:extLst>
  </p:cSld>
  <p:clrMapOvr>
    <a:masterClrMapping/>
  </p:clrMapOvr>
  <p:transition spd="slow" advClick="0">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3302298"/>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10800676"/>
      </p:ext>
    </p:extLst>
  </p:cSld>
  <p:clrMapOvr>
    <a:masterClrMapping/>
  </p:clrMapOvr>
  <p:transition spd="slow" advClick="0">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985"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2411460545"/>
      </p:ext>
    </p:extLst>
  </p:cSld>
  <p:clrMapOvr>
    <a:masterClrMapping/>
  </p:clrMapOvr>
  <p:transition spd="slow" advClick="0">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7">
                <a:solidFill>
                  <a:schemeClr val="bg1"/>
                </a:solidFill>
              </a:defRPr>
            </a:lvl1pPr>
          </a:lstStyle>
          <a:p>
            <a:r>
              <a:rPr lang="en-US" dirty="0"/>
              <a:t>Click to edit title</a:t>
            </a:r>
          </a:p>
        </p:txBody>
      </p:sp>
    </p:spTree>
    <p:extLst>
      <p:ext uri="{BB962C8B-B14F-4D97-AF65-F5344CB8AC3E}">
        <p14:creationId xmlns:p14="http://schemas.microsoft.com/office/powerpoint/2010/main" val="1205237016"/>
      </p:ext>
    </p:extLst>
  </p:cSld>
  <p:clrMapOvr>
    <a:overrideClrMapping bg1="lt1" tx1="dk1" bg2="lt2" tx2="dk2" accent1="accent1" accent2="accent2" accent3="accent3" accent4="accent4" accent5="accent5" accent6="accent6" hlink="hlink" folHlink="folHlink"/>
  </p:clrMapOvr>
  <p:transition spd="slow" advClick="0">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3"/>
            <a:ext cx="11106686" cy="995838"/>
          </a:xfrm>
          <a:noFill/>
        </p:spPr>
        <p:txBody>
          <a:bodyPr wrap="square" tIns="91440" bIns="91440" anchor="t" anchorCtr="0">
            <a:spAutoFit/>
          </a:bodyPr>
          <a:lstStyle>
            <a:lvl1pPr>
              <a:defRPr sz="5881"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51143369"/>
      </p:ext>
    </p:extLst>
  </p:cSld>
  <p:clrMapOvr>
    <a:masterClrMapping/>
  </p:clrMapOvr>
  <p:transition spd="slow" advClick="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13-Dec-17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686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13-Dec-17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19655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13-Dec-17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3400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13-Dec-17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91153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
        <p:nvSpPr>
          <p:cNvPr id="5" name="Date Placeholder 4"/>
          <p:cNvSpPr>
            <a:spLocks noGrp="1"/>
          </p:cNvSpPr>
          <p:nvPr>
            <p:ph type="dt" sz="half" idx="10"/>
          </p:nvPr>
        </p:nvSpPr>
        <p:spPr/>
        <p:txBody>
          <a:bodyPr/>
          <a:lstStyle/>
          <a:p>
            <a:fld id="{C7616CA0-919D-4A49-9C8A-62FDFB3A5183}" type="datetimeFigureOut">
              <a:rPr lang="en-US" smtClean="0"/>
              <a:t>13-Dec-17</a:t>
            </a:fld>
            <a:endParaRPr lang="en-US" dirty="0"/>
          </a:p>
        </p:txBody>
      </p:sp>
    </p:spTree>
    <p:extLst>
      <p:ext uri="{BB962C8B-B14F-4D97-AF65-F5344CB8AC3E}">
        <p14:creationId xmlns:p14="http://schemas.microsoft.com/office/powerpoint/2010/main" val="1273694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theme" Target="../theme/theme3.xml"/><Relationship Id="rId5" Type="http://schemas.openxmlformats.org/officeDocument/2006/relationships/slideLayout" Target="../slideLayouts/slideLayout33.xml"/><Relationship Id="rId4"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652CD92-9D15-43B4-8516-073FCDAC90D4}" type="datetimeFigureOut">
              <a:rPr lang="en-US" smtClean="0"/>
              <a:t>13-Dec-17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73177361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B89691-B933-4D52-A38A-5E001DEA84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6ACADA-272A-402E-A49C-FA9A470FF9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4A7BD0-7E1A-4088-AB39-6F530DDD06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13-Dec-17</a:t>
            </a:fld>
            <a:endParaRPr lang="en-US"/>
          </a:p>
        </p:txBody>
      </p:sp>
      <p:sp>
        <p:nvSpPr>
          <p:cNvPr id="5" name="Footer Placeholder 4">
            <a:extLst>
              <a:ext uri="{FF2B5EF4-FFF2-40B4-BE49-F238E27FC236}">
                <a16:creationId xmlns:a16="http://schemas.microsoft.com/office/drawing/2014/main" id="{C7C9F134-D35A-4D44-AB28-64B5E4DF51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5A1650-BBC7-485E-96EE-1CDAC52F87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2032046857"/>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66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1" y="289515"/>
            <a:ext cx="11655840" cy="899665"/>
          </a:xfrm>
          <a:prstGeom prst="rect">
            <a:avLst/>
          </a:prstGeom>
        </p:spPr>
        <p:txBody>
          <a:bodyPr vert="horz" wrap="square" lIns="146261" tIns="91413" rIns="146261" bIns="91413" rtlCol="0" anchor="t">
            <a:noAutofit/>
          </a:bodyPr>
          <a:lstStyle/>
          <a:p>
            <a:r>
              <a:rPr lang="en-US" dirty="0"/>
              <a:t>Click to edit Master title style</a:t>
            </a:r>
          </a:p>
        </p:txBody>
      </p:sp>
      <p:sp>
        <p:nvSpPr>
          <p:cNvPr id="4" name="Text Placeholder 3"/>
          <p:cNvSpPr>
            <a:spLocks noGrp="1"/>
          </p:cNvSpPr>
          <p:nvPr>
            <p:ph type="body" idx="1"/>
          </p:nvPr>
        </p:nvSpPr>
        <p:spPr>
          <a:xfrm>
            <a:off x="269244" y="1189179"/>
            <a:ext cx="11653521" cy="2075373"/>
          </a:xfrm>
          <a:prstGeom prst="rect">
            <a:avLst/>
          </a:prstGeom>
        </p:spPr>
        <p:txBody>
          <a:bodyPr vert="horz" wrap="square" lIns="146261" tIns="91413" rIns="146261"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68867218"/>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Lst>
  <p:transition spd="slow" advClick="0">
    <p:fade/>
  </p:transition>
  <p:txStyles>
    <p:titleStyle>
      <a:lvl1pPr algn="l" defTabSz="913927" rtl="0" eaLnBrk="1" latinLnBrk="0" hangingPunct="1">
        <a:lnSpc>
          <a:spcPct val="90000"/>
        </a:lnSpc>
        <a:spcBef>
          <a:spcPct val="0"/>
        </a:spcBef>
        <a:buNone/>
        <a:defRPr lang="en-US" sz="5097" b="0" kern="1200" cap="none" spc="-100" baseline="0" dirty="0" smtClean="0">
          <a:ln w="3175">
            <a:noFill/>
          </a:ln>
          <a:solidFill>
            <a:schemeClr val="bg1"/>
          </a:solidFill>
          <a:effectLst/>
          <a:latin typeface="+mj-lt"/>
          <a:ea typeface="+mn-ea"/>
          <a:cs typeface="Segoe UI" pitchFamily="34" charset="0"/>
        </a:defRPr>
      </a:lvl1pPr>
    </p:titleStyle>
    <p:bodyStyle>
      <a:lvl1pPr marL="335983" marR="0" indent="-335983" algn="l" defTabSz="913927"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solidFill>
            <a:schemeClr val="bg1"/>
          </a:solidFill>
          <a:latin typeface="+mj-lt"/>
          <a:ea typeface="+mn-ea"/>
          <a:cs typeface="+mn-cs"/>
        </a:defRPr>
      </a:lvl1pPr>
      <a:lvl2pPr marL="572417" marR="0" indent="-236432" algn="l" defTabSz="91392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bg1"/>
          </a:solidFill>
          <a:latin typeface="+mn-lt"/>
          <a:ea typeface="+mn-ea"/>
          <a:cs typeface="+mn-cs"/>
        </a:defRPr>
      </a:lvl2pPr>
      <a:lvl3pPr marL="783961" marR="0" indent="-223988" algn="l" defTabSz="91392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bg1"/>
          </a:solidFill>
          <a:latin typeface="+mn-lt"/>
          <a:ea typeface="+mn-ea"/>
          <a:cs typeface="+mn-cs"/>
        </a:defRPr>
      </a:lvl3pPr>
      <a:lvl4pPr marL="1007949" marR="0" indent="-223988" algn="l" defTabSz="91392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bg1"/>
          </a:solidFill>
          <a:latin typeface="+mn-lt"/>
          <a:ea typeface="+mn-ea"/>
          <a:cs typeface="+mn-cs"/>
        </a:defRPr>
      </a:lvl4pPr>
      <a:lvl5pPr marL="1231936" marR="0" indent="-223988" algn="l" defTabSz="91392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bg1"/>
          </a:solidFill>
          <a:latin typeface="+mn-lt"/>
          <a:ea typeface="+mn-ea"/>
          <a:cs typeface="+mn-cs"/>
        </a:defRPr>
      </a:lvl5pPr>
      <a:lvl6pPr marL="2513296" indent="-228482" algn="l" defTabSz="91392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0261" indent="-228482" algn="l" defTabSz="91392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7225" indent="-228482" algn="l" defTabSz="91392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4188" indent="-228482" algn="l" defTabSz="91392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3927" rtl="0" eaLnBrk="1" latinLnBrk="0" hangingPunct="1">
        <a:defRPr sz="1765" kern="1200">
          <a:solidFill>
            <a:schemeClr val="tx1"/>
          </a:solidFill>
          <a:latin typeface="+mn-lt"/>
          <a:ea typeface="+mn-ea"/>
          <a:cs typeface="+mn-cs"/>
        </a:defRPr>
      </a:lvl1pPr>
      <a:lvl2pPr marL="456963" algn="l" defTabSz="913927" rtl="0" eaLnBrk="1" latinLnBrk="0" hangingPunct="1">
        <a:defRPr sz="1765" kern="1200">
          <a:solidFill>
            <a:schemeClr val="tx1"/>
          </a:solidFill>
          <a:latin typeface="+mn-lt"/>
          <a:ea typeface="+mn-ea"/>
          <a:cs typeface="+mn-cs"/>
        </a:defRPr>
      </a:lvl2pPr>
      <a:lvl3pPr marL="913927" algn="l" defTabSz="913927" rtl="0" eaLnBrk="1" latinLnBrk="0" hangingPunct="1">
        <a:defRPr sz="1765" kern="1200">
          <a:solidFill>
            <a:schemeClr val="tx1"/>
          </a:solidFill>
          <a:latin typeface="+mn-lt"/>
          <a:ea typeface="+mn-ea"/>
          <a:cs typeface="+mn-cs"/>
        </a:defRPr>
      </a:lvl3pPr>
      <a:lvl4pPr marL="1370890" algn="l" defTabSz="913927" rtl="0" eaLnBrk="1" latinLnBrk="0" hangingPunct="1">
        <a:defRPr sz="1765" kern="1200">
          <a:solidFill>
            <a:schemeClr val="tx1"/>
          </a:solidFill>
          <a:latin typeface="+mn-lt"/>
          <a:ea typeface="+mn-ea"/>
          <a:cs typeface="+mn-cs"/>
        </a:defRPr>
      </a:lvl4pPr>
      <a:lvl5pPr marL="1827853" algn="l" defTabSz="913927" rtl="0" eaLnBrk="1" latinLnBrk="0" hangingPunct="1">
        <a:defRPr sz="1765" kern="1200">
          <a:solidFill>
            <a:schemeClr val="tx1"/>
          </a:solidFill>
          <a:latin typeface="+mn-lt"/>
          <a:ea typeface="+mn-ea"/>
          <a:cs typeface="+mn-cs"/>
        </a:defRPr>
      </a:lvl5pPr>
      <a:lvl6pPr marL="2284817" algn="l" defTabSz="913927" rtl="0" eaLnBrk="1" latinLnBrk="0" hangingPunct="1">
        <a:defRPr sz="1765" kern="1200">
          <a:solidFill>
            <a:schemeClr val="tx1"/>
          </a:solidFill>
          <a:latin typeface="+mn-lt"/>
          <a:ea typeface="+mn-ea"/>
          <a:cs typeface="+mn-cs"/>
        </a:defRPr>
      </a:lvl6pPr>
      <a:lvl7pPr marL="2741779" algn="l" defTabSz="913927" rtl="0" eaLnBrk="1" latinLnBrk="0" hangingPunct="1">
        <a:defRPr sz="1765" kern="1200">
          <a:solidFill>
            <a:schemeClr val="tx1"/>
          </a:solidFill>
          <a:latin typeface="+mn-lt"/>
          <a:ea typeface="+mn-ea"/>
          <a:cs typeface="+mn-cs"/>
        </a:defRPr>
      </a:lvl7pPr>
      <a:lvl8pPr marL="3198741" algn="l" defTabSz="913927" rtl="0" eaLnBrk="1" latinLnBrk="0" hangingPunct="1">
        <a:defRPr sz="1765" kern="1200">
          <a:solidFill>
            <a:schemeClr val="tx1"/>
          </a:solidFill>
          <a:latin typeface="+mn-lt"/>
          <a:ea typeface="+mn-ea"/>
          <a:cs typeface="+mn-cs"/>
        </a:defRPr>
      </a:lvl8pPr>
      <a:lvl9pPr marL="3655706" algn="l" defTabSz="913927" rtl="0" eaLnBrk="1" latinLnBrk="0" hangingPunct="1">
        <a:defRPr sz="176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1" y="289515"/>
            <a:ext cx="11655840" cy="899665"/>
          </a:xfrm>
          <a:prstGeom prst="rect">
            <a:avLst/>
          </a:prstGeom>
        </p:spPr>
        <p:txBody>
          <a:bodyPr vert="horz" wrap="square" lIns="146261" tIns="91413" rIns="146261" bIns="91413" rtlCol="0" anchor="t">
            <a:noAutofit/>
          </a:bodyPr>
          <a:lstStyle/>
          <a:p>
            <a:r>
              <a:rPr lang="en-US" dirty="0"/>
              <a:t>Click to edit Master title style</a:t>
            </a:r>
          </a:p>
        </p:txBody>
      </p:sp>
      <p:sp>
        <p:nvSpPr>
          <p:cNvPr id="4" name="Text Placeholder 3"/>
          <p:cNvSpPr>
            <a:spLocks noGrp="1"/>
          </p:cNvSpPr>
          <p:nvPr>
            <p:ph type="body" idx="1"/>
          </p:nvPr>
        </p:nvSpPr>
        <p:spPr>
          <a:xfrm>
            <a:off x="269244" y="1189179"/>
            <a:ext cx="11653521" cy="2075373"/>
          </a:xfrm>
          <a:prstGeom prst="rect">
            <a:avLst/>
          </a:prstGeom>
        </p:spPr>
        <p:txBody>
          <a:bodyPr vert="horz" wrap="square" lIns="146261" tIns="91413" rIns="146261"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75960739"/>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Lst>
  <p:transition spd="slow" advClick="0">
    <p:fade/>
  </p:transition>
  <p:txStyles>
    <p:titleStyle>
      <a:lvl1pPr algn="l" defTabSz="913927" rtl="0" eaLnBrk="1" latinLnBrk="0" hangingPunct="1">
        <a:lnSpc>
          <a:spcPct val="90000"/>
        </a:lnSpc>
        <a:spcBef>
          <a:spcPct val="0"/>
        </a:spcBef>
        <a:buNone/>
        <a:defRPr lang="en-US" sz="5097"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5983" marR="0" indent="-335983" algn="l" defTabSz="913927"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417" marR="0" indent="-236432" algn="l" defTabSz="91392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3961" marR="0" indent="-223988" algn="l" defTabSz="91392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7949" marR="0" indent="-223988" algn="l" defTabSz="91392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1936" marR="0" indent="-223988" algn="l" defTabSz="91392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3296" indent="-228482" algn="l" defTabSz="91392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0261" indent="-228482" algn="l" defTabSz="91392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7225" indent="-228482" algn="l" defTabSz="91392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4188" indent="-228482" algn="l" defTabSz="91392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3927" rtl="0" eaLnBrk="1" latinLnBrk="0" hangingPunct="1">
        <a:defRPr sz="1765" kern="1200">
          <a:solidFill>
            <a:schemeClr val="tx1"/>
          </a:solidFill>
          <a:latin typeface="+mn-lt"/>
          <a:ea typeface="+mn-ea"/>
          <a:cs typeface="+mn-cs"/>
        </a:defRPr>
      </a:lvl1pPr>
      <a:lvl2pPr marL="456963" algn="l" defTabSz="913927" rtl="0" eaLnBrk="1" latinLnBrk="0" hangingPunct="1">
        <a:defRPr sz="1765" kern="1200">
          <a:solidFill>
            <a:schemeClr val="tx1"/>
          </a:solidFill>
          <a:latin typeface="+mn-lt"/>
          <a:ea typeface="+mn-ea"/>
          <a:cs typeface="+mn-cs"/>
        </a:defRPr>
      </a:lvl2pPr>
      <a:lvl3pPr marL="913927" algn="l" defTabSz="913927" rtl="0" eaLnBrk="1" latinLnBrk="0" hangingPunct="1">
        <a:defRPr sz="1765" kern="1200">
          <a:solidFill>
            <a:schemeClr val="tx1"/>
          </a:solidFill>
          <a:latin typeface="+mn-lt"/>
          <a:ea typeface="+mn-ea"/>
          <a:cs typeface="+mn-cs"/>
        </a:defRPr>
      </a:lvl3pPr>
      <a:lvl4pPr marL="1370890" algn="l" defTabSz="913927" rtl="0" eaLnBrk="1" latinLnBrk="0" hangingPunct="1">
        <a:defRPr sz="1765" kern="1200">
          <a:solidFill>
            <a:schemeClr val="tx1"/>
          </a:solidFill>
          <a:latin typeface="+mn-lt"/>
          <a:ea typeface="+mn-ea"/>
          <a:cs typeface="+mn-cs"/>
        </a:defRPr>
      </a:lvl4pPr>
      <a:lvl5pPr marL="1827853" algn="l" defTabSz="913927" rtl="0" eaLnBrk="1" latinLnBrk="0" hangingPunct="1">
        <a:defRPr sz="1765" kern="1200">
          <a:solidFill>
            <a:schemeClr val="tx1"/>
          </a:solidFill>
          <a:latin typeface="+mn-lt"/>
          <a:ea typeface="+mn-ea"/>
          <a:cs typeface="+mn-cs"/>
        </a:defRPr>
      </a:lvl5pPr>
      <a:lvl6pPr marL="2284817" algn="l" defTabSz="913927" rtl="0" eaLnBrk="1" latinLnBrk="0" hangingPunct="1">
        <a:defRPr sz="1765" kern="1200">
          <a:solidFill>
            <a:schemeClr val="tx1"/>
          </a:solidFill>
          <a:latin typeface="+mn-lt"/>
          <a:ea typeface="+mn-ea"/>
          <a:cs typeface="+mn-cs"/>
        </a:defRPr>
      </a:lvl6pPr>
      <a:lvl7pPr marL="2741779" algn="l" defTabSz="913927" rtl="0" eaLnBrk="1" latinLnBrk="0" hangingPunct="1">
        <a:defRPr sz="1765" kern="1200">
          <a:solidFill>
            <a:schemeClr val="tx1"/>
          </a:solidFill>
          <a:latin typeface="+mn-lt"/>
          <a:ea typeface="+mn-ea"/>
          <a:cs typeface="+mn-cs"/>
        </a:defRPr>
      </a:lvl7pPr>
      <a:lvl8pPr marL="3198741" algn="l" defTabSz="913927" rtl="0" eaLnBrk="1" latinLnBrk="0" hangingPunct="1">
        <a:defRPr sz="1765" kern="1200">
          <a:solidFill>
            <a:schemeClr val="tx1"/>
          </a:solidFill>
          <a:latin typeface="+mn-lt"/>
          <a:ea typeface="+mn-ea"/>
          <a:cs typeface="+mn-cs"/>
        </a:defRPr>
      </a:lvl8pPr>
      <a:lvl9pPr marL="3655706" algn="l" defTabSz="913927"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2.xml"/><Relationship Id="rId4" Type="http://schemas.openxmlformats.org/officeDocument/2006/relationships/image" Target="../media/image13.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4.xml"/><Relationship Id="rId1" Type="http://schemas.openxmlformats.org/officeDocument/2006/relationships/slideLayout" Target="../slideLayouts/slideLayout32.xml"/><Relationship Id="rId5" Type="http://schemas.openxmlformats.org/officeDocument/2006/relationships/image" Target="../media/image16.emf"/><Relationship Id="rId4" Type="http://schemas.openxmlformats.org/officeDocument/2006/relationships/image" Target="../media/image15.emf"/></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7" Type="http://schemas.microsoft.com/office/2007/relationships/hdphoto" Target="../media/hdphoto2.wdp"/><Relationship Id="rId2" Type="http://schemas.openxmlformats.org/officeDocument/2006/relationships/notesSlide" Target="../notesSlides/notesSlide15.xml"/><Relationship Id="rId1" Type="http://schemas.openxmlformats.org/officeDocument/2006/relationships/slideLayout" Target="../slideLayouts/slideLayout23.x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image" Target="../media/image15.emf"/></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8.png"/><Relationship Id="rId7" Type="http://schemas.openxmlformats.org/officeDocument/2006/relationships/image" Target="../media/image14.emf"/><Relationship Id="rId2" Type="http://schemas.openxmlformats.org/officeDocument/2006/relationships/notesSlide" Target="../notesSlides/notesSlide16.xml"/><Relationship Id="rId1" Type="http://schemas.openxmlformats.org/officeDocument/2006/relationships/slideLayout" Target="../slideLayouts/slideLayout32.xml"/><Relationship Id="rId6" Type="http://schemas.openxmlformats.org/officeDocument/2006/relationships/image" Target="../media/image20.emf"/><Relationship Id="rId5" Type="http://schemas.openxmlformats.org/officeDocument/2006/relationships/image" Target="../media/image19.emf"/><Relationship Id="rId4" Type="http://schemas.microsoft.com/office/2007/relationships/hdphoto" Target="../media/hdphoto3.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36.xml"/><Relationship Id="rId4" Type="http://schemas.microsoft.com/office/2007/relationships/hdphoto" Target="../media/hdphoto4.wdp"/></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hyperlink" Target="http://www.kunal-chowdhury.com/"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9.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5.png"/><Relationship Id="rId7" Type="http://schemas.openxmlformats.org/officeDocument/2006/relationships/hyperlink" Target="http://twitter.com/kunal2383" TargetMode="External"/><Relationship Id="rId2" Type="http://schemas.openxmlformats.org/officeDocument/2006/relationships/notesSlide" Target="../notesSlides/notesSlide21.xml"/><Relationship Id="rId1" Type="http://schemas.openxmlformats.org/officeDocument/2006/relationships/slideLayout" Target="../slideLayouts/slideLayout18.xml"/><Relationship Id="rId6" Type="http://schemas.openxmlformats.org/officeDocument/2006/relationships/hyperlink" Target="http://facebook.com/blog.kunal" TargetMode="External"/><Relationship Id="rId5" Type="http://schemas.openxmlformats.org/officeDocument/2006/relationships/image" Target="../media/image26.png"/><Relationship Id="rId4" Type="http://schemas.microsoft.com/office/2007/relationships/hdphoto" Target="../media/hdphoto5.wdp"/><Relationship Id="rId9" Type="http://schemas.openxmlformats.org/officeDocument/2006/relationships/image" Target="../media/image28.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22.xml"/><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21CD83C-83F2-401C-8045-F216554D3102}"/>
              </a:ext>
            </a:extLst>
          </p:cNvPr>
          <p:cNvSpPr/>
          <p:nvPr/>
        </p:nvSpPr>
        <p:spPr>
          <a:xfrm>
            <a:off x="0" y="4571999"/>
            <a:ext cx="12192000" cy="2286001"/>
          </a:xfrm>
          <a:prstGeom prst="rect">
            <a:avLst/>
          </a:prstGeom>
          <a:solidFill>
            <a:srgbClr val="070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A3D717DF-3698-4DF1-98CD-E19748DCC3C0}"/>
              </a:ext>
            </a:extLst>
          </p:cNvPr>
          <p:cNvSpPr txBox="1"/>
          <p:nvPr/>
        </p:nvSpPr>
        <p:spPr>
          <a:xfrm>
            <a:off x="457200" y="4973653"/>
            <a:ext cx="8686799" cy="144655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IN" sz="4000" dirty="0">
                <a:solidFill>
                  <a:schemeClr val="bg1"/>
                </a:solidFill>
              </a:rPr>
              <a:t>Building cloud enabled applications </a:t>
            </a:r>
          </a:p>
          <a:p>
            <a:r>
              <a:rPr lang="en-IN" sz="4000" dirty="0">
                <a:solidFill>
                  <a:schemeClr val="bg1"/>
                </a:solidFill>
              </a:rPr>
              <a:t>using </a:t>
            </a:r>
            <a:r>
              <a:rPr lang="en-IN" sz="4800" dirty="0">
                <a:solidFill>
                  <a:schemeClr val="bg1"/>
                </a:solidFill>
              </a:rPr>
              <a:t>Windows Azure</a:t>
            </a:r>
            <a:endParaRPr lang="en-US" sz="4400" dirty="0">
              <a:solidFill>
                <a:schemeClr val="bg1"/>
              </a:solidFill>
            </a:endParaRPr>
          </a:p>
        </p:txBody>
      </p:sp>
      <p:cxnSp>
        <p:nvCxnSpPr>
          <p:cNvPr id="17" name="Straight Connector 16">
            <a:extLst>
              <a:ext uri="{FF2B5EF4-FFF2-40B4-BE49-F238E27FC236}">
                <a16:creationId xmlns:a16="http://schemas.microsoft.com/office/drawing/2014/main" id="{DC5BAF4B-9A3D-44DB-900B-C4EEE2CB729D}"/>
              </a:ext>
            </a:extLst>
          </p:cNvPr>
          <p:cNvCxnSpPr/>
          <p:nvPr/>
        </p:nvCxnSpPr>
        <p:spPr>
          <a:xfrm flipV="1">
            <a:off x="9370069" y="5305401"/>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23B7CA25-CB46-490C-B985-7D368F8C18BC}"/>
              </a:ext>
            </a:extLst>
          </p:cNvPr>
          <p:cNvPicPr>
            <a:picLocks noChangeAspect="1"/>
          </p:cNvPicPr>
          <p:nvPr/>
        </p:nvPicPr>
        <p:blipFill>
          <a:blip r:embed="rId3"/>
          <a:stretch>
            <a:fillRect/>
          </a:stretch>
        </p:blipFill>
        <p:spPr>
          <a:xfrm>
            <a:off x="10223179" y="5920586"/>
            <a:ext cx="1511621" cy="460861"/>
          </a:xfrm>
          <a:prstGeom prst="rect">
            <a:avLst/>
          </a:prstGeom>
        </p:spPr>
      </p:pic>
      <p:pic>
        <p:nvPicPr>
          <p:cNvPr id="21" name="Picture 20">
            <a:extLst>
              <a:ext uri="{FF2B5EF4-FFF2-40B4-BE49-F238E27FC236}">
                <a16:creationId xmlns:a16="http://schemas.microsoft.com/office/drawing/2014/main" id="{9EA3DE72-E894-4F41-9585-593A1D6BC972}"/>
              </a:ext>
            </a:extLst>
          </p:cNvPr>
          <p:cNvPicPr>
            <a:picLocks noChangeAspect="1"/>
          </p:cNvPicPr>
          <p:nvPr/>
        </p:nvPicPr>
        <p:blipFill>
          <a:blip r:embed="rId4"/>
          <a:stretch>
            <a:fillRect/>
          </a:stretch>
        </p:blipFill>
        <p:spPr>
          <a:xfrm>
            <a:off x="8413448" y="5741813"/>
            <a:ext cx="1694637" cy="690105"/>
          </a:xfrm>
          <a:prstGeom prst="rect">
            <a:avLst/>
          </a:prstGeom>
        </p:spPr>
      </p:pic>
      <p:pic>
        <p:nvPicPr>
          <p:cNvPr id="22" name="Picture 21">
            <a:extLst>
              <a:ext uri="{FF2B5EF4-FFF2-40B4-BE49-F238E27FC236}">
                <a16:creationId xmlns:a16="http://schemas.microsoft.com/office/drawing/2014/main" id="{B024CB17-5083-42F9-AD95-982AFBF07F4D}"/>
              </a:ext>
            </a:extLst>
          </p:cNvPr>
          <p:cNvPicPr>
            <a:picLocks noChangeAspect="1"/>
          </p:cNvPicPr>
          <p:nvPr/>
        </p:nvPicPr>
        <p:blipFill>
          <a:blip r:embed="rId5"/>
          <a:stretch>
            <a:fillRect/>
          </a:stretch>
        </p:blipFill>
        <p:spPr>
          <a:xfrm>
            <a:off x="9690343" y="4654162"/>
            <a:ext cx="2577292" cy="1184262"/>
          </a:xfrm>
          <a:prstGeom prst="rect">
            <a:avLst/>
          </a:prstGeom>
        </p:spPr>
      </p:pic>
    </p:spTree>
    <p:extLst>
      <p:ext uri="{BB962C8B-B14F-4D97-AF65-F5344CB8AC3E}">
        <p14:creationId xmlns:p14="http://schemas.microsoft.com/office/powerpoint/2010/main" val="56000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6474C3-F597-41B9-B320-C32ACD6C9B7E}"/>
              </a:ext>
            </a:extLst>
          </p:cNvPr>
          <p:cNvSpPr>
            <a:spLocks noGrp="1"/>
          </p:cNvSpPr>
          <p:nvPr>
            <p:ph type="title"/>
          </p:nvPr>
        </p:nvSpPr>
        <p:spPr>
          <a:xfrm>
            <a:off x="838200" y="79990"/>
            <a:ext cx="10515600" cy="1178539"/>
          </a:xfrm>
          <a:noFill/>
        </p:spPr>
        <p:txBody>
          <a:bodyPr vert="horz" lIns="91440" tIns="45720" rIns="91440" bIns="45720" rtlCol="0" anchor="b">
            <a:normAutofit/>
          </a:bodyPr>
          <a:lstStyle/>
          <a:p>
            <a:r>
              <a:rPr lang="en-US" sz="6000" dirty="0">
                <a:latin typeface="Bahnschrift SemiBold" panose="020B0502040204020203" pitchFamily="34" charset="0"/>
              </a:rPr>
              <a:t>What is Azure?</a:t>
            </a:r>
          </a:p>
        </p:txBody>
      </p:sp>
      <p:sp>
        <p:nvSpPr>
          <p:cNvPr id="50" name="TextBox 49">
            <a:extLst>
              <a:ext uri="{FF2B5EF4-FFF2-40B4-BE49-F238E27FC236}">
                <a16:creationId xmlns:a16="http://schemas.microsoft.com/office/drawing/2014/main" id="{7DE3BA71-959C-45D4-8DBA-152D22EE7A60}"/>
              </a:ext>
            </a:extLst>
          </p:cNvPr>
          <p:cNvSpPr txBox="1"/>
          <p:nvPr/>
        </p:nvSpPr>
        <p:spPr>
          <a:xfrm>
            <a:off x="953729" y="1573161"/>
            <a:ext cx="9977016" cy="3108543"/>
          </a:xfrm>
          <a:prstGeom prst="rect">
            <a:avLst/>
          </a:prstGeom>
          <a:noFill/>
        </p:spPr>
        <p:txBody>
          <a:bodyPr wrap="square" rtlCol="0">
            <a:spAutoFit/>
          </a:bodyPr>
          <a:lstStyle/>
          <a:p>
            <a:pPr marL="457200" indent="-457200">
              <a:buFont typeface="Arial" panose="020B0604020202020204" pitchFamily="34" charset="0"/>
              <a:buChar char="•"/>
            </a:pPr>
            <a:r>
              <a:rPr lang="en-IN" sz="2800" dirty="0"/>
              <a:t>A </a:t>
            </a:r>
            <a:r>
              <a:rPr lang="en-IN" sz="2800" b="1" dirty="0"/>
              <a:t>comprehensive set of cloud services </a:t>
            </a:r>
            <a:r>
              <a:rPr lang="en-IN" sz="2800" dirty="0"/>
              <a:t>that developers and IT professionals use to build, deploy and manage applications through a global network of Microsoft datacentres.</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It </a:t>
            </a:r>
            <a:r>
              <a:rPr lang="en-IN" sz="2800" b="1" dirty="0"/>
              <a:t>provides integrated tools, DevOps and a marketplace to support you</a:t>
            </a:r>
            <a:r>
              <a:rPr lang="en-IN" sz="2800" dirty="0"/>
              <a:t> to efficiently build anything from simple mobile apps to web applications.</a:t>
            </a:r>
            <a:endParaRPr lang="en-US" sz="2800" dirty="0"/>
          </a:p>
        </p:txBody>
      </p:sp>
      <p:sp>
        <p:nvSpPr>
          <p:cNvPr id="2" name="Flowchart: Connector 1">
            <a:extLst>
              <a:ext uri="{FF2B5EF4-FFF2-40B4-BE49-F238E27FC236}">
                <a16:creationId xmlns:a16="http://schemas.microsoft.com/office/drawing/2014/main" id="{2E4F87CF-B279-4EF4-8769-D17D8C3F8651}"/>
              </a:ext>
            </a:extLst>
          </p:cNvPr>
          <p:cNvSpPr/>
          <p:nvPr/>
        </p:nvSpPr>
        <p:spPr>
          <a:xfrm>
            <a:off x="3260992" y="5255046"/>
            <a:ext cx="132202" cy="13220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a:extLst>
              <a:ext uri="{FF2B5EF4-FFF2-40B4-BE49-F238E27FC236}">
                <a16:creationId xmlns:a16="http://schemas.microsoft.com/office/drawing/2014/main" id="{327DD885-38B3-48FC-A599-EDEF7FCEDC3D}"/>
              </a:ext>
            </a:extLst>
          </p:cNvPr>
          <p:cNvSpPr/>
          <p:nvPr/>
        </p:nvSpPr>
        <p:spPr>
          <a:xfrm>
            <a:off x="8690471" y="5255046"/>
            <a:ext cx="132202" cy="13220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1F7AF86B-4A4B-4998-BE44-7CCA4597A61D}"/>
              </a:ext>
            </a:extLst>
          </p:cNvPr>
          <p:cNvCxnSpPr>
            <a:cxnSpLocks/>
            <a:stCxn id="2" idx="6"/>
            <a:endCxn id="6" idx="2"/>
          </p:cNvCxnSpPr>
          <p:nvPr/>
        </p:nvCxnSpPr>
        <p:spPr>
          <a:xfrm>
            <a:off x="3393194" y="5321147"/>
            <a:ext cx="5297277"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F4A1B72-0AD5-41BD-988A-00DFF66C9A68}"/>
              </a:ext>
            </a:extLst>
          </p:cNvPr>
          <p:cNvSpPr txBox="1"/>
          <p:nvPr/>
        </p:nvSpPr>
        <p:spPr>
          <a:xfrm>
            <a:off x="1492784" y="5640636"/>
            <a:ext cx="3668618" cy="369332"/>
          </a:xfrm>
          <a:prstGeom prst="rect">
            <a:avLst/>
          </a:prstGeom>
          <a:noFill/>
        </p:spPr>
        <p:txBody>
          <a:bodyPr wrap="square" rtlCol="0">
            <a:spAutoFit/>
          </a:bodyPr>
          <a:lstStyle/>
          <a:p>
            <a:r>
              <a:rPr lang="en-US" dirty="0"/>
              <a:t>Windows Azure – February 1, 2010</a:t>
            </a:r>
          </a:p>
        </p:txBody>
      </p:sp>
      <p:sp>
        <p:nvSpPr>
          <p:cNvPr id="9" name="TextBox 8">
            <a:extLst>
              <a:ext uri="{FF2B5EF4-FFF2-40B4-BE49-F238E27FC236}">
                <a16:creationId xmlns:a16="http://schemas.microsoft.com/office/drawing/2014/main" id="{2086B8A1-4B26-450A-9F0B-CF6E60E9B31C}"/>
              </a:ext>
            </a:extLst>
          </p:cNvPr>
          <p:cNvSpPr txBox="1"/>
          <p:nvPr/>
        </p:nvSpPr>
        <p:spPr>
          <a:xfrm>
            <a:off x="7023251" y="5640636"/>
            <a:ext cx="3466642" cy="369332"/>
          </a:xfrm>
          <a:prstGeom prst="rect">
            <a:avLst/>
          </a:prstGeom>
          <a:noFill/>
        </p:spPr>
        <p:txBody>
          <a:bodyPr wrap="square" rtlCol="0">
            <a:spAutoFit/>
          </a:bodyPr>
          <a:lstStyle/>
          <a:p>
            <a:r>
              <a:rPr lang="en-US" dirty="0"/>
              <a:t>Microsoft Azure – March 25, 2014</a:t>
            </a:r>
          </a:p>
        </p:txBody>
      </p:sp>
    </p:spTree>
    <p:extLst>
      <p:ext uri="{BB962C8B-B14F-4D97-AF65-F5344CB8AC3E}">
        <p14:creationId xmlns:p14="http://schemas.microsoft.com/office/powerpoint/2010/main" val="191734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000"/>
                                  </p:stCondLst>
                                  <p:childTnLst>
                                    <p:set>
                                      <p:cBhvr>
                                        <p:cTn id="6" dur="1" fill="hold">
                                          <p:stCondLst>
                                            <p:cond delay="0"/>
                                          </p:stCondLst>
                                        </p:cTn>
                                        <p:tgtEl>
                                          <p:spTgt spid="50">
                                            <p:txEl>
                                              <p:pRg st="0" end="0"/>
                                            </p:txEl>
                                          </p:spTgt>
                                        </p:tgtEl>
                                        <p:attrNameLst>
                                          <p:attrName>style.visibility</p:attrName>
                                        </p:attrNameLst>
                                      </p:cBhvr>
                                      <p:to>
                                        <p:strVal val="visible"/>
                                      </p:to>
                                    </p:set>
                                    <p:animEffect transition="in" filter="fade">
                                      <p:cBhvr>
                                        <p:cTn id="7" dur="1000"/>
                                        <p:tgtEl>
                                          <p:spTgt spid="50">
                                            <p:txEl>
                                              <p:pRg st="0" end="0"/>
                                            </p:txEl>
                                          </p:spTgt>
                                        </p:tgtEl>
                                      </p:cBhvr>
                                    </p:animEffect>
                                  </p:childTnLst>
                                </p:cTn>
                              </p:par>
                            </p:childTnLst>
                          </p:cTn>
                        </p:par>
                        <p:par>
                          <p:cTn id="8" fill="hold">
                            <p:stCondLst>
                              <p:cond delay="3000"/>
                            </p:stCondLst>
                            <p:childTnLst>
                              <p:par>
                                <p:cTn id="9" presetID="10" presetClass="entr" presetSubtype="0" fill="hold" grpId="0" nodeType="afterEffect">
                                  <p:stCondLst>
                                    <p:cond delay="500"/>
                                  </p:stCondLst>
                                  <p:childTnLst>
                                    <p:set>
                                      <p:cBhvr>
                                        <p:cTn id="10" dur="1" fill="hold">
                                          <p:stCondLst>
                                            <p:cond delay="0"/>
                                          </p:stCondLst>
                                        </p:cTn>
                                        <p:tgtEl>
                                          <p:spTgt spid="50">
                                            <p:txEl>
                                              <p:pRg st="2" end="2"/>
                                            </p:txEl>
                                          </p:spTgt>
                                        </p:tgtEl>
                                        <p:attrNameLst>
                                          <p:attrName>style.visibility</p:attrName>
                                        </p:attrNameLst>
                                      </p:cBhvr>
                                      <p:to>
                                        <p:strVal val="visible"/>
                                      </p:to>
                                    </p:set>
                                    <p:animEffect transition="in" filter="fade">
                                      <p:cBhvr>
                                        <p:cTn id="11" dur="1000"/>
                                        <p:tgtEl>
                                          <p:spTgt spid="50">
                                            <p:txEl>
                                              <p:pRg st="2" end="2"/>
                                            </p:txEl>
                                          </p:spTgt>
                                        </p:tgtEl>
                                      </p:cBhvr>
                                    </p:animEffect>
                                  </p:childTnLst>
                                </p:cTn>
                              </p:par>
                            </p:childTnLst>
                          </p:cTn>
                        </p:par>
                        <p:par>
                          <p:cTn id="12" fill="hold">
                            <p:stCondLst>
                              <p:cond delay="4500"/>
                            </p:stCondLst>
                            <p:childTnLst>
                              <p:par>
                                <p:cTn id="13" presetID="10" presetClass="entr" presetSubtype="0" fill="hold" grpId="0" nodeType="afterEffect">
                                  <p:stCondLst>
                                    <p:cond delay="50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55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6000"/>
                            </p:stCondLst>
                            <p:childTnLst>
                              <p:par>
                                <p:cTn id="21" presetID="22" presetClass="entr" presetSubtype="8" fill="hold" nodeType="afterEffect">
                                  <p:stCondLst>
                                    <p:cond delay="80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1000"/>
                                        <p:tgtEl>
                                          <p:spTgt spid="4"/>
                                        </p:tgtEl>
                                      </p:cBhvr>
                                    </p:animEffect>
                                  </p:childTnLst>
                                </p:cTn>
                              </p:par>
                            </p:childTnLst>
                          </p:cTn>
                        </p:par>
                        <p:par>
                          <p:cTn id="24" fill="hold">
                            <p:stCondLst>
                              <p:cond delay="78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8300"/>
                            </p:stCondLst>
                            <p:childTnLst>
                              <p:par>
                                <p:cTn id="29" presetID="2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uiExpand="1" build="p"/>
      <p:bldP spid="2" grpId="0" animBg="1"/>
      <p:bldP spid="6" grpId="0" animBg="1"/>
      <p:bldP spid="7"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6474C3-F597-41B9-B320-C32ACD6C9B7E}"/>
              </a:ext>
            </a:extLst>
          </p:cNvPr>
          <p:cNvSpPr>
            <a:spLocks noGrp="1"/>
          </p:cNvSpPr>
          <p:nvPr>
            <p:ph type="title"/>
          </p:nvPr>
        </p:nvSpPr>
        <p:spPr>
          <a:xfrm>
            <a:off x="838200" y="79990"/>
            <a:ext cx="10515600" cy="1178539"/>
          </a:xfrm>
          <a:noFill/>
        </p:spPr>
        <p:txBody>
          <a:bodyPr vert="horz" lIns="91440" tIns="45720" rIns="91440" bIns="45720" rtlCol="0" anchor="b">
            <a:normAutofit/>
          </a:bodyPr>
          <a:lstStyle/>
          <a:p>
            <a:r>
              <a:rPr lang="en-US" sz="6000" dirty="0">
                <a:latin typeface="Bahnschrift SemiBold" panose="020B0502040204020203" pitchFamily="34" charset="0"/>
              </a:rPr>
              <a:t>Why Azure?</a:t>
            </a:r>
          </a:p>
        </p:txBody>
      </p:sp>
      <p:sp>
        <p:nvSpPr>
          <p:cNvPr id="50" name="TextBox 49">
            <a:extLst>
              <a:ext uri="{FF2B5EF4-FFF2-40B4-BE49-F238E27FC236}">
                <a16:creationId xmlns:a16="http://schemas.microsoft.com/office/drawing/2014/main" id="{7DE3BA71-959C-45D4-8DBA-152D22EE7A60}"/>
              </a:ext>
            </a:extLst>
          </p:cNvPr>
          <p:cNvSpPr txBox="1"/>
          <p:nvPr/>
        </p:nvSpPr>
        <p:spPr>
          <a:xfrm>
            <a:off x="953729" y="1573161"/>
            <a:ext cx="9977016" cy="3970318"/>
          </a:xfrm>
          <a:prstGeom prst="rect">
            <a:avLst/>
          </a:prstGeom>
          <a:noFill/>
        </p:spPr>
        <p:txBody>
          <a:bodyPr wrap="square" rtlCol="0">
            <a:spAutoFit/>
          </a:bodyPr>
          <a:lstStyle/>
          <a:p>
            <a:pPr marL="457200" indent="-457200">
              <a:buFont typeface="Arial" panose="020B0604020202020204" pitchFamily="34" charset="0"/>
              <a:buChar char="•"/>
            </a:pPr>
            <a:r>
              <a:rPr lang="en-IN" sz="2800" dirty="0"/>
              <a:t>Get your apps to market faster by using Azure integrated tools.</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Build and deploy wherever you want and distribute data seamlessly across cloud.</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C</a:t>
            </a:r>
            <a:r>
              <a:rPr lang="en-US" sz="2800" dirty="0" err="1"/>
              <a:t>reate</a:t>
            </a:r>
            <a:r>
              <a:rPr lang="en-US" sz="2800" dirty="0"/>
              <a:t> data-driven, intelligent apps.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IN" sz="2800" dirty="0"/>
              <a:t>Take advantage of Microsoft security, privacy, and the most compliance coverage of any cloud provider.</a:t>
            </a:r>
            <a:endParaRPr lang="en-US" sz="2800" dirty="0"/>
          </a:p>
        </p:txBody>
      </p:sp>
    </p:spTree>
    <p:extLst>
      <p:ext uri="{BB962C8B-B14F-4D97-AF65-F5344CB8AC3E}">
        <p14:creationId xmlns:p14="http://schemas.microsoft.com/office/powerpoint/2010/main" val="50226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000"/>
                                  </p:stCondLst>
                                  <p:childTnLst>
                                    <p:set>
                                      <p:cBhvr>
                                        <p:cTn id="6" dur="1" fill="hold">
                                          <p:stCondLst>
                                            <p:cond delay="0"/>
                                          </p:stCondLst>
                                        </p:cTn>
                                        <p:tgtEl>
                                          <p:spTgt spid="50">
                                            <p:txEl>
                                              <p:pRg st="0" end="0"/>
                                            </p:txEl>
                                          </p:spTgt>
                                        </p:tgtEl>
                                        <p:attrNameLst>
                                          <p:attrName>style.visibility</p:attrName>
                                        </p:attrNameLst>
                                      </p:cBhvr>
                                      <p:to>
                                        <p:strVal val="visible"/>
                                      </p:to>
                                    </p:set>
                                    <p:animEffect transition="in" filter="fade">
                                      <p:cBhvr>
                                        <p:cTn id="7" dur="500"/>
                                        <p:tgtEl>
                                          <p:spTgt spid="50">
                                            <p:txEl>
                                              <p:pRg st="0" end="0"/>
                                            </p:txEl>
                                          </p:spTgt>
                                        </p:tgtEl>
                                      </p:cBhvr>
                                    </p:animEffect>
                                  </p:childTnLst>
                                </p:cTn>
                              </p:par>
                            </p:childTnLst>
                          </p:cTn>
                        </p:par>
                        <p:par>
                          <p:cTn id="8" fill="hold">
                            <p:stCondLst>
                              <p:cond delay="2500"/>
                            </p:stCondLst>
                            <p:childTnLst>
                              <p:par>
                                <p:cTn id="9" presetID="10" presetClass="entr" presetSubtype="0" fill="hold" grpId="0" nodeType="afterEffect">
                                  <p:stCondLst>
                                    <p:cond delay="500"/>
                                  </p:stCondLst>
                                  <p:childTnLst>
                                    <p:set>
                                      <p:cBhvr>
                                        <p:cTn id="10" dur="1" fill="hold">
                                          <p:stCondLst>
                                            <p:cond delay="0"/>
                                          </p:stCondLst>
                                        </p:cTn>
                                        <p:tgtEl>
                                          <p:spTgt spid="50">
                                            <p:txEl>
                                              <p:pRg st="2" end="2"/>
                                            </p:txEl>
                                          </p:spTgt>
                                        </p:tgtEl>
                                        <p:attrNameLst>
                                          <p:attrName>style.visibility</p:attrName>
                                        </p:attrNameLst>
                                      </p:cBhvr>
                                      <p:to>
                                        <p:strVal val="visible"/>
                                      </p:to>
                                    </p:set>
                                    <p:animEffect transition="in" filter="fade">
                                      <p:cBhvr>
                                        <p:cTn id="11" dur="500"/>
                                        <p:tgtEl>
                                          <p:spTgt spid="50">
                                            <p:txEl>
                                              <p:pRg st="2" end="2"/>
                                            </p:txEl>
                                          </p:spTgt>
                                        </p:tgtEl>
                                      </p:cBhvr>
                                    </p:animEffect>
                                  </p:childTnLst>
                                </p:cTn>
                              </p:par>
                            </p:childTnLst>
                          </p:cTn>
                        </p:par>
                        <p:par>
                          <p:cTn id="12" fill="hold">
                            <p:stCondLst>
                              <p:cond delay="3500"/>
                            </p:stCondLst>
                            <p:childTnLst>
                              <p:par>
                                <p:cTn id="13" presetID="10" presetClass="entr" presetSubtype="0" fill="hold" grpId="0" nodeType="afterEffect">
                                  <p:stCondLst>
                                    <p:cond delay="500"/>
                                  </p:stCondLst>
                                  <p:childTnLst>
                                    <p:set>
                                      <p:cBhvr>
                                        <p:cTn id="14" dur="1" fill="hold">
                                          <p:stCondLst>
                                            <p:cond delay="0"/>
                                          </p:stCondLst>
                                        </p:cTn>
                                        <p:tgtEl>
                                          <p:spTgt spid="50">
                                            <p:txEl>
                                              <p:pRg st="4" end="4"/>
                                            </p:txEl>
                                          </p:spTgt>
                                        </p:tgtEl>
                                        <p:attrNameLst>
                                          <p:attrName>style.visibility</p:attrName>
                                        </p:attrNameLst>
                                      </p:cBhvr>
                                      <p:to>
                                        <p:strVal val="visible"/>
                                      </p:to>
                                    </p:set>
                                    <p:animEffect transition="in" filter="fade">
                                      <p:cBhvr>
                                        <p:cTn id="15" dur="500"/>
                                        <p:tgtEl>
                                          <p:spTgt spid="50">
                                            <p:txEl>
                                              <p:pRg st="4" end="4"/>
                                            </p:txEl>
                                          </p:spTgt>
                                        </p:tgtEl>
                                      </p:cBhvr>
                                    </p:animEffect>
                                  </p:childTnLst>
                                </p:cTn>
                              </p:par>
                            </p:childTnLst>
                          </p:cTn>
                        </p:par>
                        <p:par>
                          <p:cTn id="16" fill="hold">
                            <p:stCondLst>
                              <p:cond delay="4500"/>
                            </p:stCondLst>
                            <p:childTnLst>
                              <p:par>
                                <p:cTn id="17" presetID="10" presetClass="entr" presetSubtype="0" fill="hold" grpId="0" nodeType="afterEffect">
                                  <p:stCondLst>
                                    <p:cond delay="500"/>
                                  </p:stCondLst>
                                  <p:childTnLst>
                                    <p:set>
                                      <p:cBhvr>
                                        <p:cTn id="18" dur="1" fill="hold">
                                          <p:stCondLst>
                                            <p:cond delay="0"/>
                                          </p:stCondLst>
                                        </p:cTn>
                                        <p:tgtEl>
                                          <p:spTgt spid="50">
                                            <p:txEl>
                                              <p:pRg st="6" end="6"/>
                                            </p:txEl>
                                          </p:spTgt>
                                        </p:tgtEl>
                                        <p:attrNameLst>
                                          <p:attrName>style.visibility</p:attrName>
                                        </p:attrNameLst>
                                      </p:cBhvr>
                                      <p:to>
                                        <p:strVal val="visible"/>
                                      </p:to>
                                    </p:set>
                                    <p:animEffect transition="in" filter="fade">
                                      <p:cBhvr>
                                        <p:cTn id="19" dur="500"/>
                                        <p:tgtEl>
                                          <p:spTgt spid="5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6474C3-F597-41B9-B320-C32ACD6C9B7E}"/>
              </a:ext>
            </a:extLst>
          </p:cNvPr>
          <p:cNvSpPr>
            <a:spLocks noGrp="1"/>
          </p:cNvSpPr>
          <p:nvPr>
            <p:ph type="title"/>
          </p:nvPr>
        </p:nvSpPr>
        <p:spPr>
          <a:xfrm>
            <a:off x="838200" y="79990"/>
            <a:ext cx="10515600" cy="1178539"/>
          </a:xfrm>
          <a:noFill/>
        </p:spPr>
        <p:txBody>
          <a:bodyPr vert="horz" lIns="91440" tIns="45720" rIns="91440" bIns="45720" rtlCol="0" anchor="b">
            <a:normAutofit/>
          </a:bodyPr>
          <a:lstStyle/>
          <a:p>
            <a:r>
              <a:rPr lang="en-US" sz="6000" dirty="0">
                <a:latin typeface="Bahnschrift SemiBold" panose="020B0502040204020203" pitchFamily="34" charset="0"/>
              </a:rPr>
              <a:t>Get started with FREE…</a:t>
            </a:r>
          </a:p>
        </p:txBody>
      </p:sp>
      <p:sp>
        <p:nvSpPr>
          <p:cNvPr id="50" name="TextBox 49">
            <a:extLst>
              <a:ext uri="{FF2B5EF4-FFF2-40B4-BE49-F238E27FC236}">
                <a16:creationId xmlns:a16="http://schemas.microsoft.com/office/drawing/2014/main" id="{7DE3BA71-959C-45D4-8DBA-152D22EE7A60}"/>
              </a:ext>
            </a:extLst>
          </p:cNvPr>
          <p:cNvSpPr txBox="1"/>
          <p:nvPr/>
        </p:nvSpPr>
        <p:spPr>
          <a:xfrm>
            <a:off x="953729" y="1573161"/>
            <a:ext cx="9977016" cy="3108543"/>
          </a:xfrm>
          <a:prstGeom prst="rect">
            <a:avLst/>
          </a:prstGeom>
          <a:noFill/>
        </p:spPr>
        <p:txBody>
          <a:bodyPr wrap="square" rtlCol="0">
            <a:spAutoFit/>
          </a:bodyPr>
          <a:lstStyle/>
          <a:p>
            <a:pPr marL="457200" indent="-457200">
              <a:buFont typeface="Arial" panose="020B0604020202020204" pitchFamily="34" charset="0"/>
              <a:buChar char="•"/>
            </a:pPr>
            <a:r>
              <a:rPr lang="en-IN" sz="2800" dirty="0"/>
              <a:t>Start free with $200 credit to use all Azure products for 30 days.</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Use the popular services for free for 12 months.</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US" sz="2800" dirty="0"/>
              <a:t>Use 25+ services, which are always available for free.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IN" sz="2800" dirty="0"/>
              <a:t>After free period, pay nothing until you choose to pay.</a:t>
            </a:r>
            <a:endParaRPr lang="en-US" sz="2800" dirty="0"/>
          </a:p>
        </p:txBody>
      </p:sp>
      <p:sp>
        <p:nvSpPr>
          <p:cNvPr id="2" name="TextBox 1">
            <a:extLst>
              <a:ext uri="{FF2B5EF4-FFF2-40B4-BE49-F238E27FC236}">
                <a16:creationId xmlns:a16="http://schemas.microsoft.com/office/drawing/2014/main" id="{2AD0E60A-331C-4779-8B06-066D87C82327}"/>
              </a:ext>
            </a:extLst>
          </p:cNvPr>
          <p:cNvSpPr txBox="1"/>
          <p:nvPr/>
        </p:nvSpPr>
        <p:spPr>
          <a:xfrm>
            <a:off x="3284242" y="5284839"/>
            <a:ext cx="8069558" cy="646331"/>
          </a:xfrm>
          <a:prstGeom prst="rect">
            <a:avLst/>
          </a:prstGeom>
          <a:noFill/>
        </p:spPr>
        <p:txBody>
          <a:bodyPr wrap="square" rtlCol="0">
            <a:spAutoFit/>
          </a:bodyPr>
          <a:lstStyle/>
          <a:p>
            <a:r>
              <a:rPr lang="en-US" sz="3600" b="1" dirty="0"/>
              <a:t>https://azure.microsoft.com/en-us/free/</a:t>
            </a:r>
          </a:p>
        </p:txBody>
      </p:sp>
      <p:pic>
        <p:nvPicPr>
          <p:cNvPr id="6" name="Graphic 5" descr="Right Pointing Backhand Index ">
            <a:extLst>
              <a:ext uri="{FF2B5EF4-FFF2-40B4-BE49-F238E27FC236}">
                <a16:creationId xmlns:a16="http://schemas.microsoft.com/office/drawing/2014/main" id="{F91FCB1C-E79C-46A6-8DDF-6B999774D4C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67181" y="4996336"/>
            <a:ext cx="1378541" cy="1378541"/>
          </a:xfrm>
          <a:prstGeom prst="rect">
            <a:avLst/>
          </a:prstGeom>
        </p:spPr>
      </p:pic>
    </p:spTree>
    <p:extLst>
      <p:ext uri="{BB962C8B-B14F-4D97-AF65-F5344CB8AC3E}">
        <p14:creationId xmlns:p14="http://schemas.microsoft.com/office/powerpoint/2010/main" val="4057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50">
                                            <p:txEl>
                                              <p:pRg st="0" end="0"/>
                                            </p:txEl>
                                          </p:spTgt>
                                        </p:tgtEl>
                                        <p:attrNameLst>
                                          <p:attrName>style.visibility</p:attrName>
                                        </p:attrNameLst>
                                      </p:cBhvr>
                                      <p:to>
                                        <p:strVal val="visible"/>
                                      </p:to>
                                    </p:set>
                                    <p:animEffect transition="in" filter="fade">
                                      <p:cBhvr>
                                        <p:cTn id="7" dur="500"/>
                                        <p:tgtEl>
                                          <p:spTgt spid="50">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0">
                                            <p:txEl>
                                              <p:pRg st="2" end="2"/>
                                            </p:txEl>
                                          </p:spTgt>
                                        </p:tgtEl>
                                        <p:attrNameLst>
                                          <p:attrName>style.visibility</p:attrName>
                                        </p:attrNameLst>
                                      </p:cBhvr>
                                      <p:to>
                                        <p:strVal val="visible"/>
                                      </p:to>
                                    </p:set>
                                    <p:animEffect transition="in" filter="fade">
                                      <p:cBhvr>
                                        <p:cTn id="11" dur="500"/>
                                        <p:tgtEl>
                                          <p:spTgt spid="50">
                                            <p:txEl>
                                              <p:pRg st="2" end="2"/>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0">
                                            <p:txEl>
                                              <p:pRg st="4" end="4"/>
                                            </p:txEl>
                                          </p:spTgt>
                                        </p:tgtEl>
                                        <p:attrNameLst>
                                          <p:attrName>style.visibility</p:attrName>
                                        </p:attrNameLst>
                                      </p:cBhvr>
                                      <p:to>
                                        <p:strVal val="visible"/>
                                      </p:to>
                                    </p:set>
                                    <p:animEffect transition="in" filter="fade">
                                      <p:cBhvr>
                                        <p:cTn id="15" dur="500"/>
                                        <p:tgtEl>
                                          <p:spTgt spid="50">
                                            <p:txEl>
                                              <p:pRg st="4" end="4"/>
                                            </p:txEl>
                                          </p:spTgt>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50">
                                            <p:txEl>
                                              <p:pRg st="6" end="6"/>
                                            </p:txEl>
                                          </p:spTgt>
                                        </p:tgtEl>
                                        <p:attrNameLst>
                                          <p:attrName>style.visibility</p:attrName>
                                        </p:attrNameLst>
                                      </p:cBhvr>
                                      <p:to>
                                        <p:strVal val="visible"/>
                                      </p:to>
                                    </p:set>
                                    <p:animEffect transition="in" filter="fade">
                                      <p:cBhvr>
                                        <p:cTn id="19" dur="500"/>
                                        <p:tgtEl>
                                          <p:spTgt spid="50">
                                            <p:txEl>
                                              <p:pRg st="6" end="6"/>
                                            </p:txEl>
                                          </p:spTgt>
                                        </p:tgtEl>
                                      </p:cBhvr>
                                    </p:animEffect>
                                  </p:childTnLst>
                                </p:cTn>
                              </p:par>
                            </p:childTnLst>
                          </p:cTn>
                        </p:par>
                        <p:par>
                          <p:cTn id="20" fill="hold">
                            <p:stCondLst>
                              <p:cond delay="25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3000"/>
                            </p:stCondLst>
                            <p:childTnLst>
                              <p:par>
                                <p:cTn id="25" presetID="22" presetClass="entr" presetSubtype="8" fill="hold" grpId="0"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uiExpand="1" build="p"/>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0E6474C3-F597-41B9-B320-C32ACD6C9B7E}"/>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b="1" kern="1200" dirty="0">
                <a:solidFill>
                  <a:schemeClr val="tx1"/>
                </a:solidFill>
                <a:latin typeface="Bahnschrift SemiBold" panose="020B0502040204020203" pitchFamily="34" charset="0"/>
              </a:rPr>
              <a:t>Overview to Azure Portal</a:t>
            </a:r>
          </a:p>
        </p:txBody>
      </p:sp>
    </p:spTree>
    <p:extLst>
      <p:ext uri="{BB962C8B-B14F-4D97-AF65-F5344CB8AC3E}">
        <p14:creationId xmlns:p14="http://schemas.microsoft.com/office/powerpoint/2010/main" val="603554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pSp>
        <p:nvGrpSpPr>
          <p:cNvPr id="2" name="Group 1"/>
          <p:cNvGrpSpPr/>
          <p:nvPr/>
        </p:nvGrpSpPr>
        <p:grpSpPr>
          <a:xfrm>
            <a:off x="4652382" y="1604878"/>
            <a:ext cx="2405294" cy="2811981"/>
            <a:chOff x="2446422" y="1377469"/>
            <a:chExt cx="2453525" cy="2868367"/>
          </a:xfrm>
        </p:grpSpPr>
        <p:sp>
          <p:nvSpPr>
            <p:cNvPr id="31" name="Rectangle 30"/>
            <p:cNvSpPr/>
            <p:nvPr/>
          </p:nvSpPr>
          <p:spPr>
            <a:xfrm>
              <a:off x="2613947" y="3249242"/>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54" tIns="182854" rIns="182854" bIns="182854" rtlCol="0" anchor="b"/>
            <a:lstStyle/>
            <a:p>
              <a:pPr algn="ctr" defTabSz="914225"/>
              <a:r>
                <a:rPr lang="en-US" sz="2353" dirty="0">
                  <a:solidFill>
                    <a:schemeClr val="tx2">
                      <a:lumMod val="10000"/>
                    </a:schemeClr>
                  </a:solidFill>
                  <a:latin typeface="Segoe UI Light"/>
                </a:rPr>
                <a:t>App Services</a:t>
              </a:r>
            </a:p>
          </p:txBody>
        </p:sp>
        <p:pic>
          <p:nvPicPr>
            <p:cNvPr id="7" name="Picture 6"/>
            <p:cNvPicPr>
              <a:picLocks noChangeAspect="1"/>
            </p:cNvPicPr>
            <p:nvPr/>
          </p:nvPicPr>
          <p:blipFill>
            <a:blip r:embed="rId3">
              <a:duotone>
                <a:prstClr val="black"/>
                <a:schemeClr val="tx2">
                  <a:lumMod val="10000"/>
                  <a:tint val="45000"/>
                  <a:satMod val="400000"/>
                </a:schemeClr>
              </a:duotone>
              <a:lum bright="-40000" contrast="-40000"/>
            </a:blip>
            <a:stretch>
              <a:fillRect/>
            </a:stretch>
          </p:blipFill>
          <p:spPr>
            <a:xfrm>
              <a:off x="3317791" y="1912227"/>
              <a:ext cx="838572" cy="1204104"/>
            </a:xfrm>
            <a:prstGeom prst="rect">
              <a:avLst/>
            </a:prstGeom>
          </p:spPr>
        </p:pic>
        <p:cxnSp>
          <p:nvCxnSpPr>
            <p:cNvPr id="15" name="Straight Connector 14"/>
            <p:cNvCxnSpPr/>
            <p:nvPr/>
          </p:nvCxnSpPr>
          <p:spPr>
            <a:xfrm>
              <a:off x="2446422" y="1377469"/>
              <a:ext cx="0" cy="2650989"/>
            </a:xfrm>
            <a:prstGeom prst="line">
              <a:avLst/>
            </a:prstGeom>
            <a:ln>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 name="Title 2"/>
          <p:cNvSpPr txBox="1">
            <a:spLocks/>
          </p:cNvSpPr>
          <p:nvPr/>
        </p:nvSpPr>
        <p:spPr>
          <a:xfrm>
            <a:off x="343716" y="5048161"/>
            <a:ext cx="11474416" cy="899537"/>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defTabSz="896386"/>
            <a:r>
              <a:rPr lang="en-US" sz="4800" dirty="0">
                <a:solidFill>
                  <a:schemeClr val="tx2">
                    <a:lumMod val="10000"/>
                  </a:schemeClr>
                </a:solidFill>
                <a:latin typeface="Segoe UI Light"/>
              </a:rPr>
              <a:t>Key app services in Azure today</a:t>
            </a:r>
          </a:p>
        </p:txBody>
      </p:sp>
      <p:grpSp>
        <p:nvGrpSpPr>
          <p:cNvPr id="10" name="Group 9"/>
          <p:cNvGrpSpPr/>
          <p:nvPr/>
        </p:nvGrpSpPr>
        <p:grpSpPr>
          <a:xfrm>
            <a:off x="2391692" y="2115625"/>
            <a:ext cx="2241062" cy="2313306"/>
            <a:chOff x="140401" y="1898457"/>
            <a:chExt cx="2286000" cy="2359693"/>
          </a:xfrm>
        </p:grpSpPr>
        <p:sp>
          <p:nvSpPr>
            <p:cNvPr id="35" name="Rectangle 34"/>
            <p:cNvSpPr/>
            <p:nvPr/>
          </p:nvSpPr>
          <p:spPr>
            <a:xfrm>
              <a:off x="140401" y="3261556"/>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54" tIns="182854" rIns="182854" bIns="182854" rtlCol="0" anchor="b"/>
            <a:lstStyle/>
            <a:p>
              <a:pPr algn="ctr" defTabSz="914225"/>
              <a:r>
                <a:rPr lang="en-US" sz="2353" dirty="0">
                  <a:solidFill>
                    <a:schemeClr val="tx2">
                      <a:lumMod val="10000"/>
                    </a:schemeClr>
                  </a:solidFill>
                  <a:latin typeface="Segoe UI Light"/>
                </a:rPr>
                <a:t>Azure Websites</a:t>
              </a:r>
            </a:p>
          </p:txBody>
        </p:sp>
        <p:pic>
          <p:nvPicPr>
            <p:cNvPr id="6" name="Picture 5"/>
            <p:cNvPicPr>
              <a:picLocks noChangeAspect="1"/>
            </p:cNvPicPr>
            <p:nvPr/>
          </p:nvPicPr>
          <p:blipFill>
            <a:blip r:embed="rId4">
              <a:duotone>
                <a:prstClr val="black"/>
                <a:schemeClr val="tx2">
                  <a:lumMod val="10000"/>
                  <a:tint val="45000"/>
                  <a:satMod val="400000"/>
                </a:schemeClr>
              </a:duotone>
              <a:lum bright="-40000" contrast="-40000"/>
            </a:blip>
            <a:stretch>
              <a:fillRect/>
            </a:stretch>
          </p:blipFill>
          <p:spPr>
            <a:xfrm>
              <a:off x="696944" y="1898457"/>
              <a:ext cx="1226857" cy="1198255"/>
            </a:xfrm>
            <a:prstGeom prst="rect">
              <a:avLst/>
            </a:prstGeom>
          </p:spPr>
        </p:pic>
      </p:grpSp>
      <p:grpSp>
        <p:nvGrpSpPr>
          <p:cNvPr id="3" name="Group 2"/>
          <p:cNvGrpSpPr/>
          <p:nvPr/>
        </p:nvGrpSpPr>
        <p:grpSpPr>
          <a:xfrm>
            <a:off x="7120459" y="1604878"/>
            <a:ext cx="2342510" cy="2823298"/>
            <a:chOff x="4963990" y="1687706"/>
            <a:chExt cx="2389482" cy="2879911"/>
          </a:xfrm>
        </p:grpSpPr>
        <p:sp>
          <p:nvSpPr>
            <p:cNvPr id="53" name="Rectangle 52"/>
            <p:cNvSpPr/>
            <p:nvPr/>
          </p:nvSpPr>
          <p:spPr>
            <a:xfrm>
              <a:off x="5067472" y="3571023"/>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54" tIns="182854" rIns="182854" bIns="182854" rtlCol="0" anchor="b"/>
            <a:lstStyle/>
            <a:p>
              <a:pPr algn="ctr" defTabSz="914225"/>
              <a:r>
                <a:rPr lang="en-US" sz="2353" dirty="0">
                  <a:solidFill>
                    <a:schemeClr val="tx2">
                      <a:lumMod val="10000"/>
                    </a:schemeClr>
                  </a:solidFill>
                  <a:latin typeface="Segoe UI Light"/>
                </a:rPr>
                <a:t>BizTalk Services</a:t>
              </a:r>
            </a:p>
          </p:txBody>
        </p:sp>
        <p:pic>
          <p:nvPicPr>
            <p:cNvPr id="5" name="Picture 4"/>
            <p:cNvPicPr>
              <a:picLocks noChangeAspect="1"/>
            </p:cNvPicPr>
            <p:nvPr/>
          </p:nvPicPr>
          <p:blipFill>
            <a:blip r:embed="rId5">
              <a:duotone>
                <a:prstClr val="black"/>
                <a:schemeClr val="tx2">
                  <a:lumMod val="10000"/>
                  <a:tint val="45000"/>
                  <a:satMod val="400000"/>
                </a:schemeClr>
              </a:duotone>
              <a:lum bright="-40000" contrast="-40000"/>
            </a:blip>
            <a:stretch>
              <a:fillRect/>
            </a:stretch>
          </p:blipFill>
          <p:spPr>
            <a:xfrm>
              <a:off x="5471472" y="2170934"/>
              <a:ext cx="1408397" cy="1380282"/>
            </a:xfrm>
            <a:prstGeom prst="rect">
              <a:avLst/>
            </a:prstGeom>
          </p:spPr>
        </p:pic>
        <p:cxnSp>
          <p:nvCxnSpPr>
            <p:cNvPr id="37" name="Straight Connector 36"/>
            <p:cNvCxnSpPr/>
            <p:nvPr/>
          </p:nvCxnSpPr>
          <p:spPr>
            <a:xfrm>
              <a:off x="4963990" y="1687706"/>
              <a:ext cx="0" cy="2650989"/>
            </a:xfrm>
            <a:prstGeom prst="line">
              <a:avLst/>
            </a:prstGeom>
            <a:ln>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352130"/>
      </p:ext>
    </p:extLst>
  </p:cSld>
  <p:clrMapOvr>
    <a:masterClrMapping/>
  </p:clrMapOvr>
  <p:transition spd="slow" advClick="0">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p:nvGrpSpPr>
        <p:grpSpPr>
          <a:xfrm>
            <a:off x="4652382" y="1645838"/>
            <a:ext cx="2405294" cy="2811981"/>
            <a:chOff x="2446422" y="1377469"/>
            <a:chExt cx="2453525" cy="2868367"/>
          </a:xfrm>
        </p:grpSpPr>
        <p:sp>
          <p:nvSpPr>
            <p:cNvPr id="31" name="Rectangle 30"/>
            <p:cNvSpPr/>
            <p:nvPr/>
          </p:nvSpPr>
          <p:spPr>
            <a:xfrm>
              <a:off x="2613947" y="3249242"/>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54" tIns="182854" rIns="182854" bIns="182854" rtlCol="0" anchor="b"/>
            <a:lstStyle/>
            <a:p>
              <a:pPr algn="ctr" defTabSz="914225"/>
              <a:r>
                <a:rPr lang="en-US" sz="2353" dirty="0">
                  <a:solidFill>
                    <a:schemeClr val="bg1">
                      <a:lumMod val="50000"/>
                    </a:schemeClr>
                  </a:solidFill>
                  <a:latin typeface="Segoe UI Light"/>
                </a:rPr>
                <a:t>App Services</a:t>
              </a:r>
            </a:p>
          </p:txBody>
        </p:sp>
        <p:pic>
          <p:nvPicPr>
            <p:cNvPr id="7" name="Picture 6"/>
            <p:cNvPicPr>
              <a:picLocks noChangeAspect="1"/>
            </p:cNvPicPr>
            <p:nvPr/>
          </p:nvPicPr>
          <p:blipFill>
            <a:blip r:embed="rId3">
              <a:duotone>
                <a:prstClr val="black"/>
                <a:schemeClr val="accent1">
                  <a:tint val="45000"/>
                  <a:satMod val="400000"/>
                </a:schemeClr>
              </a:duotone>
              <a:lum bright="-40000" contrast="-40000"/>
            </a:blip>
            <a:stretch>
              <a:fillRect/>
            </a:stretch>
          </p:blipFill>
          <p:spPr>
            <a:xfrm>
              <a:off x="3317791" y="1912227"/>
              <a:ext cx="838572" cy="1204104"/>
            </a:xfrm>
            <a:prstGeom prst="rect">
              <a:avLst/>
            </a:prstGeom>
          </p:spPr>
        </p:pic>
        <p:cxnSp>
          <p:nvCxnSpPr>
            <p:cNvPr id="15" name="Straight Connector 14"/>
            <p:cNvCxnSpPr/>
            <p:nvPr/>
          </p:nvCxnSpPr>
          <p:spPr>
            <a:xfrm>
              <a:off x="2446422" y="1377469"/>
              <a:ext cx="0" cy="2650989"/>
            </a:xfrm>
            <a:prstGeom prst="line">
              <a:avLst/>
            </a:prstGeom>
            <a:ln>
              <a:solidFill>
                <a:srgbClr val="008EC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 name="Title 2"/>
          <p:cNvSpPr txBox="1">
            <a:spLocks/>
          </p:cNvSpPr>
          <p:nvPr/>
        </p:nvSpPr>
        <p:spPr>
          <a:xfrm>
            <a:off x="343716" y="5089121"/>
            <a:ext cx="11474416" cy="899537"/>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defTabSz="896386"/>
            <a:r>
              <a:rPr lang="en-US" sz="4800" dirty="0">
                <a:solidFill>
                  <a:schemeClr val="bg1">
                    <a:lumMod val="50000"/>
                  </a:schemeClr>
                </a:solidFill>
                <a:latin typeface="Segoe UI Light"/>
              </a:rPr>
              <a:t>Key app services in Azure today</a:t>
            </a:r>
          </a:p>
        </p:txBody>
      </p:sp>
      <p:grpSp>
        <p:nvGrpSpPr>
          <p:cNvPr id="10" name="Group 9"/>
          <p:cNvGrpSpPr/>
          <p:nvPr/>
        </p:nvGrpSpPr>
        <p:grpSpPr>
          <a:xfrm>
            <a:off x="2391692" y="2156585"/>
            <a:ext cx="2241062" cy="2313306"/>
            <a:chOff x="140401" y="1898457"/>
            <a:chExt cx="2286000" cy="2359693"/>
          </a:xfrm>
        </p:grpSpPr>
        <p:sp>
          <p:nvSpPr>
            <p:cNvPr id="35" name="Rectangle 34"/>
            <p:cNvSpPr/>
            <p:nvPr/>
          </p:nvSpPr>
          <p:spPr>
            <a:xfrm>
              <a:off x="140401" y="3261556"/>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54" tIns="182854" rIns="182854" bIns="182854" rtlCol="0" anchor="b"/>
            <a:lstStyle/>
            <a:p>
              <a:pPr algn="ctr" defTabSz="914225"/>
              <a:r>
                <a:rPr lang="en-US" sz="2353" dirty="0">
                  <a:solidFill>
                    <a:schemeClr val="bg1">
                      <a:lumMod val="50000"/>
                    </a:schemeClr>
                  </a:solidFill>
                  <a:latin typeface="Segoe UI Light"/>
                </a:rPr>
                <a:t>Azure Websites</a:t>
              </a:r>
            </a:p>
          </p:txBody>
        </p:sp>
        <p:pic>
          <p:nvPicPr>
            <p:cNvPr id="6" name="Picture 5"/>
            <p:cNvPicPr>
              <a:picLocks noChangeAspect="1"/>
            </p:cNvPicPr>
            <p:nvPr/>
          </p:nvPicPr>
          <p:blipFill>
            <a:blip r:embed="rId4">
              <a:duotone>
                <a:prstClr val="black"/>
                <a:schemeClr val="bg1">
                  <a:lumMod val="50000"/>
                  <a:tint val="45000"/>
                  <a:satMod val="400000"/>
                </a:schemeClr>
              </a:duotone>
              <a:lum bright="-40000" contrast="-40000"/>
            </a:blip>
            <a:stretch>
              <a:fillRect/>
            </a:stretch>
          </p:blipFill>
          <p:spPr>
            <a:xfrm>
              <a:off x="696944" y="1898457"/>
              <a:ext cx="1226857" cy="1198255"/>
            </a:xfrm>
            <a:prstGeom prst="rect">
              <a:avLst/>
            </a:prstGeom>
          </p:spPr>
        </p:pic>
      </p:grpSp>
      <p:grpSp>
        <p:nvGrpSpPr>
          <p:cNvPr id="3" name="Group 2"/>
          <p:cNvGrpSpPr/>
          <p:nvPr/>
        </p:nvGrpSpPr>
        <p:grpSpPr>
          <a:xfrm>
            <a:off x="7120459" y="1645838"/>
            <a:ext cx="2342510" cy="2823298"/>
            <a:chOff x="4963990" y="1687706"/>
            <a:chExt cx="2389482" cy="2879911"/>
          </a:xfrm>
        </p:grpSpPr>
        <p:sp>
          <p:nvSpPr>
            <p:cNvPr id="53" name="Rectangle 52"/>
            <p:cNvSpPr/>
            <p:nvPr/>
          </p:nvSpPr>
          <p:spPr>
            <a:xfrm>
              <a:off x="5067472" y="3571023"/>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54" tIns="182854" rIns="182854" bIns="182854" rtlCol="0" anchor="b"/>
            <a:lstStyle/>
            <a:p>
              <a:pPr algn="ctr" defTabSz="914225"/>
              <a:r>
                <a:rPr lang="en-US" sz="2353" dirty="0">
                  <a:solidFill>
                    <a:schemeClr val="bg1">
                      <a:lumMod val="50000"/>
                    </a:schemeClr>
                  </a:solidFill>
                  <a:latin typeface="Segoe UI Light"/>
                </a:rPr>
                <a:t>BizTalk Services</a:t>
              </a:r>
            </a:p>
          </p:txBody>
        </p:sp>
        <p:pic>
          <p:nvPicPr>
            <p:cNvPr id="5" name="Picture 4"/>
            <p:cNvPicPr>
              <a:picLocks noChangeAspect="1"/>
            </p:cNvPicPr>
            <p:nvPr/>
          </p:nvPicPr>
          <p:blipFill>
            <a:blip r:embed="rId5">
              <a:duotone>
                <a:prstClr val="black"/>
                <a:schemeClr val="accent1">
                  <a:tint val="45000"/>
                  <a:satMod val="400000"/>
                </a:schemeClr>
              </a:duotone>
              <a:lum bright="-40000" contrast="-40000"/>
            </a:blip>
            <a:stretch>
              <a:fillRect/>
            </a:stretch>
          </p:blipFill>
          <p:spPr>
            <a:xfrm>
              <a:off x="5471472" y="2170934"/>
              <a:ext cx="1408397" cy="1380282"/>
            </a:xfrm>
            <a:prstGeom prst="rect">
              <a:avLst/>
            </a:prstGeom>
          </p:spPr>
        </p:pic>
        <p:cxnSp>
          <p:nvCxnSpPr>
            <p:cNvPr id="37" name="Straight Connector 36"/>
            <p:cNvCxnSpPr/>
            <p:nvPr/>
          </p:nvCxnSpPr>
          <p:spPr>
            <a:xfrm>
              <a:off x="4963990" y="1687706"/>
              <a:ext cx="0" cy="2650989"/>
            </a:xfrm>
            <a:prstGeom prst="line">
              <a:avLst/>
            </a:prstGeom>
            <a:ln>
              <a:solidFill>
                <a:srgbClr val="008EC0"/>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22" name="Picture 21"/>
          <p:cNvPicPr>
            <a:picLocks noChangeAspect="1"/>
          </p:cNvPicPr>
          <p:nvPr/>
        </p:nvPicPr>
        <p:blipFill>
          <a:blip r:embed="rId6">
            <a:duotone>
              <a:prstClr val="black"/>
              <a:schemeClr val="bg1">
                <a:tint val="45000"/>
                <a:satMod val="400000"/>
              </a:schemeClr>
            </a:duotone>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tretch>
            <a:fillRect/>
          </a:stretch>
        </p:blipFill>
        <p:spPr>
          <a:xfrm>
            <a:off x="1615461" y="2813519"/>
            <a:ext cx="2409402" cy="2409401"/>
          </a:xfrm>
          <a:prstGeom prst="rect">
            <a:avLst/>
          </a:prstGeom>
        </p:spPr>
      </p:pic>
      <p:sp>
        <p:nvSpPr>
          <p:cNvPr id="23" name="Title 2"/>
          <p:cNvSpPr txBox="1">
            <a:spLocks/>
          </p:cNvSpPr>
          <p:nvPr/>
        </p:nvSpPr>
        <p:spPr>
          <a:xfrm>
            <a:off x="516386" y="257970"/>
            <a:ext cx="11089958" cy="899537"/>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defTabSz="896386">
              <a:lnSpc>
                <a:spcPct val="100000"/>
              </a:lnSpc>
              <a:spcAft>
                <a:spcPts val="588"/>
              </a:spcAft>
            </a:pPr>
            <a:r>
              <a:rPr lang="en-US" sz="6000" dirty="0">
                <a:solidFill>
                  <a:schemeClr val="tx1"/>
                </a:solidFill>
                <a:latin typeface="Bahnschrift SemiBold" panose="020B0502040204020203" pitchFamily="34" charset="0"/>
              </a:rPr>
              <a:t>Introducing Azure App Service</a:t>
            </a:r>
            <a:endParaRPr lang="en-US" sz="4000" dirty="0">
              <a:solidFill>
                <a:schemeClr val="tx1"/>
              </a:solidFill>
              <a:latin typeface="Bahnschrift SemiBold" panose="020B0502040204020203" pitchFamily="34" charset="0"/>
            </a:endParaRPr>
          </a:p>
        </p:txBody>
      </p:sp>
      <p:sp>
        <p:nvSpPr>
          <p:cNvPr id="20" name="Rectangle 19"/>
          <p:cNvSpPr/>
          <p:nvPr/>
        </p:nvSpPr>
        <p:spPr>
          <a:xfrm>
            <a:off x="4801095" y="2963112"/>
            <a:ext cx="6517649" cy="1810358"/>
          </a:xfrm>
          <a:prstGeom prst="rect">
            <a:avLst/>
          </a:prstGeom>
        </p:spPr>
        <p:txBody>
          <a:bodyPr wrap="square">
            <a:spAutoFit/>
          </a:bodyPr>
          <a:lstStyle/>
          <a:p>
            <a:pPr marL="448193" indent="-448193" defTabSz="914314">
              <a:spcAft>
                <a:spcPts val="1765"/>
              </a:spcAft>
              <a:buFont typeface="Wingdings" panose="05000000000000000000" pitchFamily="2" charset="2"/>
              <a:buChar char="à"/>
            </a:pPr>
            <a:r>
              <a:rPr lang="en-US" sz="2745" dirty="0">
                <a:solidFill>
                  <a:schemeClr val="bg1">
                    <a:lumMod val="50000"/>
                  </a:schemeClr>
                </a:solidFill>
                <a:latin typeface="Segoe UI Light"/>
                <a:ea typeface="Calibri" panose="020F0502020204030204" pitchFamily="34" charset="0"/>
                <a:cs typeface="Times New Roman" panose="02020603050405020304" pitchFamily="18" charset="0"/>
              </a:rPr>
              <a:t>Unique integrated offering</a:t>
            </a:r>
          </a:p>
          <a:p>
            <a:pPr marL="448193" indent="-448193" defTabSz="914314">
              <a:spcAft>
                <a:spcPts val="1765"/>
              </a:spcAft>
              <a:buFont typeface="Wingdings" panose="05000000000000000000" pitchFamily="2" charset="2"/>
              <a:buChar char="à"/>
            </a:pPr>
            <a:r>
              <a:rPr lang="en-US" sz="2745" dirty="0">
                <a:solidFill>
                  <a:schemeClr val="bg1">
                    <a:lumMod val="50000"/>
                  </a:schemeClr>
                </a:solidFill>
                <a:latin typeface="Segoe UI Light"/>
                <a:ea typeface="Calibri" panose="020F0502020204030204" pitchFamily="34" charset="0"/>
                <a:cs typeface="Times New Roman" panose="02020603050405020304" pitchFamily="18" charset="0"/>
              </a:rPr>
              <a:t>Build rich, engaging &amp; intelligent apps</a:t>
            </a:r>
          </a:p>
          <a:p>
            <a:pPr marL="448193" indent="-448193" defTabSz="914314">
              <a:spcAft>
                <a:spcPts val="1765"/>
              </a:spcAft>
              <a:buFont typeface="Wingdings" panose="05000000000000000000" pitchFamily="2" charset="2"/>
              <a:buChar char="à"/>
            </a:pPr>
            <a:r>
              <a:rPr lang="en-US" sz="2745" dirty="0">
                <a:solidFill>
                  <a:schemeClr val="bg1">
                    <a:lumMod val="50000"/>
                  </a:schemeClr>
                </a:solidFill>
                <a:latin typeface="Segoe UI Light"/>
                <a:ea typeface="Calibri" panose="020F0502020204030204" pitchFamily="34" charset="0"/>
                <a:cs typeface="Times New Roman" panose="02020603050405020304" pitchFamily="18" charset="0"/>
              </a:rPr>
              <a:t>Scale as your business grows</a:t>
            </a:r>
            <a:endParaRPr lang="en-US" sz="1078" dirty="0">
              <a:solidFill>
                <a:schemeClr val="bg1">
                  <a:lumMod val="50000"/>
                </a:schemeClr>
              </a:solidFill>
              <a:latin typeface="Segoe UI Ligh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6047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2000"/>
                                  </p:stCondLst>
                                  <p:childTnLst>
                                    <p:animEffect transition="out" filter="fade">
                                      <p:cBhvr>
                                        <p:cTn id="6" dur="1000"/>
                                        <p:tgtEl>
                                          <p:spTgt spid="10"/>
                                        </p:tgtEl>
                                      </p:cBhvr>
                                    </p:animEffect>
                                    <p:set>
                                      <p:cBhvr>
                                        <p:cTn id="7" dur="1" fill="hold">
                                          <p:stCondLst>
                                            <p:cond delay="999"/>
                                          </p:stCondLst>
                                        </p:cTn>
                                        <p:tgtEl>
                                          <p:spTgt spid="1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1250"/>
                                        <p:tgtEl>
                                          <p:spTgt spid="4"/>
                                        </p:tgtEl>
                                      </p:cBhvr>
                                    </p:animEffect>
                                    <p:set>
                                      <p:cBhvr>
                                        <p:cTn id="10" dur="1" fill="hold">
                                          <p:stCondLst>
                                            <p:cond delay="1249"/>
                                          </p:stCondLst>
                                        </p:cTn>
                                        <p:tgtEl>
                                          <p:spTgt spid="4"/>
                                        </p:tgtEl>
                                        <p:attrNameLst>
                                          <p:attrName>style.visibility</p:attrName>
                                        </p:attrNameLst>
                                      </p:cBhvr>
                                      <p:to>
                                        <p:strVal val="hidden"/>
                                      </p:to>
                                    </p:set>
                                  </p:childTnLst>
                                </p:cTn>
                              </p:par>
                              <p:par>
                                <p:cTn id="11" presetID="2" presetClass="exit" presetSubtype="8" fill="hold" nodeType="withEffect">
                                  <p:stCondLst>
                                    <p:cond delay="0"/>
                                  </p:stCondLst>
                                  <p:childTnLst>
                                    <p:anim calcmode="lin" valueType="num">
                                      <p:cBhvr additive="base">
                                        <p:cTn id="12" dur="1250"/>
                                        <p:tgtEl>
                                          <p:spTgt spid="2"/>
                                        </p:tgtEl>
                                        <p:attrNameLst>
                                          <p:attrName>ppt_x</p:attrName>
                                        </p:attrNameLst>
                                      </p:cBhvr>
                                      <p:tavLst>
                                        <p:tav tm="0">
                                          <p:val>
                                            <p:strVal val="ppt_x"/>
                                          </p:val>
                                        </p:tav>
                                        <p:tav tm="100000">
                                          <p:val>
                                            <p:strVal val="0-ppt_w/2"/>
                                          </p:val>
                                        </p:tav>
                                      </p:tavLst>
                                    </p:anim>
                                    <p:anim calcmode="lin" valueType="num">
                                      <p:cBhvr additive="base">
                                        <p:cTn id="13" dur="1250"/>
                                        <p:tgtEl>
                                          <p:spTgt spid="2"/>
                                        </p:tgtEl>
                                        <p:attrNameLst>
                                          <p:attrName>ppt_y</p:attrName>
                                        </p:attrNameLst>
                                      </p:cBhvr>
                                      <p:tavLst>
                                        <p:tav tm="0">
                                          <p:val>
                                            <p:strVal val="ppt_y"/>
                                          </p:val>
                                        </p:tav>
                                        <p:tav tm="100000">
                                          <p:val>
                                            <p:strVal val="ppt_y"/>
                                          </p:val>
                                        </p:tav>
                                      </p:tavLst>
                                    </p:anim>
                                    <p:set>
                                      <p:cBhvr>
                                        <p:cTn id="14" dur="1" fill="hold">
                                          <p:stCondLst>
                                            <p:cond delay="1249"/>
                                          </p:stCondLst>
                                        </p:cTn>
                                        <p:tgtEl>
                                          <p:spTgt spid="2"/>
                                        </p:tgtEl>
                                        <p:attrNameLst>
                                          <p:attrName>style.visibility</p:attrName>
                                        </p:attrNameLst>
                                      </p:cBhvr>
                                      <p:to>
                                        <p:strVal val="hidden"/>
                                      </p:to>
                                    </p:set>
                                  </p:childTnLst>
                                </p:cTn>
                              </p:par>
                              <p:par>
                                <p:cTn id="15" presetID="2" presetClass="exit" presetSubtype="8" fill="hold" nodeType="withEffect">
                                  <p:stCondLst>
                                    <p:cond delay="0"/>
                                  </p:stCondLst>
                                  <p:childTnLst>
                                    <p:anim calcmode="lin" valueType="num">
                                      <p:cBhvr additive="base">
                                        <p:cTn id="16" dur="1250"/>
                                        <p:tgtEl>
                                          <p:spTgt spid="3"/>
                                        </p:tgtEl>
                                        <p:attrNameLst>
                                          <p:attrName>ppt_x</p:attrName>
                                        </p:attrNameLst>
                                      </p:cBhvr>
                                      <p:tavLst>
                                        <p:tav tm="0">
                                          <p:val>
                                            <p:strVal val="ppt_x"/>
                                          </p:val>
                                        </p:tav>
                                        <p:tav tm="100000">
                                          <p:val>
                                            <p:strVal val="0-ppt_w/2"/>
                                          </p:val>
                                        </p:tav>
                                      </p:tavLst>
                                    </p:anim>
                                    <p:anim calcmode="lin" valueType="num">
                                      <p:cBhvr additive="base">
                                        <p:cTn id="17" dur="1250"/>
                                        <p:tgtEl>
                                          <p:spTgt spid="3"/>
                                        </p:tgtEl>
                                        <p:attrNameLst>
                                          <p:attrName>ppt_y</p:attrName>
                                        </p:attrNameLst>
                                      </p:cBhvr>
                                      <p:tavLst>
                                        <p:tav tm="0">
                                          <p:val>
                                            <p:strVal val="ppt_y"/>
                                          </p:val>
                                        </p:tav>
                                        <p:tav tm="100000">
                                          <p:val>
                                            <p:strVal val="ppt_y"/>
                                          </p:val>
                                        </p:tav>
                                      </p:tavLst>
                                    </p:anim>
                                    <p:set>
                                      <p:cBhvr>
                                        <p:cTn id="18" dur="1" fill="hold">
                                          <p:stCondLst>
                                            <p:cond delay="1249"/>
                                          </p:stCondLst>
                                        </p:cTn>
                                        <p:tgtEl>
                                          <p:spTgt spid="3"/>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2"/>
                                        </p:tgtEl>
                                      </p:cBhvr>
                                    </p:animEffect>
                                    <p:set>
                                      <p:cBhvr>
                                        <p:cTn id="21" dur="1" fill="hold">
                                          <p:stCondLst>
                                            <p:cond delay="499"/>
                                          </p:stCondLst>
                                        </p:cTn>
                                        <p:tgtEl>
                                          <p:spTgt spid="2"/>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3"/>
                                        </p:tgtEl>
                                      </p:cBhvr>
                                    </p:animEffect>
                                    <p:set>
                                      <p:cBhvr>
                                        <p:cTn id="24" dur="1" fill="hold">
                                          <p:stCondLst>
                                            <p:cond delay="499"/>
                                          </p:stCondLst>
                                        </p:cTn>
                                        <p:tgtEl>
                                          <p:spTgt spid="3"/>
                                        </p:tgtEl>
                                        <p:attrNameLst>
                                          <p:attrName>style.visibility</p:attrName>
                                        </p:attrNameLst>
                                      </p:cBhvr>
                                      <p:to>
                                        <p:strVal val="hidden"/>
                                      </p:to>
                                    </p:set>
                                  </p:childTnLst>
                                </p:cTn>
                              </p:par>
                            </p:childTnLst>
                          </p:cTn>
                        </p:par>
                        <p:par>
                          <p:cTn id="25" fill="hold">
                            <p:stCondLst>
                              <p:cond delay="3000"/>
                            </p:stCondLst>
                            <p:childTnLst>
                              <p:par>
                                <p:cTn id="26" presetID="10" presetClass="entr" presetSubtype="0" fill="hold"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6" presetClass="emph" presetSubtype="0" fill="hold" nodeType="withEffect">
                                  <p:stCondLst>
                                    <p:cond delay="50"/>
                                  </p:stCondLst>
                                  <p:childTnLst>
                                    <p:animScale>
                                      <p:cBhvr>
                                        <p:cTn id="33" dur="750" fill="hold"/>
                                        <p:tgtEl>
                                          <p:spTgt spid="22"/>
                                        </p:tgtEl>
                                      </p:cBhvr>
                                      <p:by x="126000" y="126000"/>
                                    </p:animScale>
                                  </p:childTnLst>
                                </p:cTn>
                              </p:par>
                            </p:childTnLst>
                          </p:cTn>
                        </p:par>
                        <p:par>
                          <p:cTn id="34" fill="hold">
                            <p:stCondLst>
                              <p:cond delay="3800"/>
                            </p:stCondLst>
                            <p:childTnLst>
                              <p:par>
                                <p:cTn id="35" presetID="10" presetClass="entr" presetSubtype="0"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3"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pSp>
        <p:nvGrpSpPr>
          <p:cNvPr id="14" name="Group 13"/>
          <p:cNvGrpSpPr/>
          <p:nvPr/>
        </p:nvGrpSpPr>
        <p:grpSpPr>
          <a:xfrm>
            <a:off x="8683310" y="4230142"/>
            <a:ext cx="2583710" cy="1855265"/>
            <a:chOff x="6276897" y="3849484"/>
            <a:chExt cx="2584077" cy="1855528"/>
          </a:xfrm>
          <a:gradFill>
            <a:gsLst>
              <a:gs pos="98000">
                <a:schemeClr val="bg1">
                  <a:lumMod val="75000"/>
                </a:schemeClr>
              </a:gs>
              <a:gs pos="0">
                <a:schemeClr val="tx2">
                  <a:lumMod val="25000"/>
                </a:schemeClr>
              </a:gs>
            </a:gsLst>
            <a:lin ang="5400000" scaled="1"/>
          </a:gradFill>
        </p:grpSpPr>
        <p:sp>
          <p:nvSpPr>
            <p:cNvPr id="15" name="TextBox 14"/>
            <p:cNvSpPr txBox="1"/>
            <p:nvPr/>
          </p:nvSpPr>
          <p:spPr>
            <a:xfrm>
              <a:off x="6276897" y="4696209"/>
              <a:ext cx="2584077" cy="465542"/>
            </a:xfrm>
            <a:prstGeom prst="flowChartOffpageConnector">
              <a:avLst/>
            </a:prstGeom>
            <a:noFill/>
          </p:spPr>
          <p:txBody>
            <a:bodyPr wrap="square" rtlCol="0">
              <a:spAutoFit/>
            </a:bodyPr>
            <a:lstStyle/>
            <a:p>
              <a:pPr algn="ctr" defTabSz="896386">
                <a:defRPr/>
              </a:pPr>
              <a:r>
                <a:rPr lang="en-US" sz="1836" b="1" kern="0" cap="all" dirty="0" err="1">
                  <a:solidFill>
                    <a:schemeClr val="bg1">
                      <a:lumMod val="50000"/>
                    </a:schemeClr>
                  </a:solidFill>
                  <a:latin typeface="Segoe UI"/>
                </a:rPr>
                <a:t>Api</a:t>
              </a:r>
              <a:r>
                <a:rPr lang="en-US" sz="1836" b="1" kern="0" cap="all" dirty="0">
                  <a:solidFill>
                    <a:schemeClr val="bg1">
                      <a:lumMod val="50000"/>
                    </a:schemeClr>
                  </a:solidFill>
                  <a:latin typeface="Segoe UI"/>
                </a:rPr>
                <a:t> Apps</a:t>
              </a:r>
            </a:p>
          </p:txBody>
        </p:sp>
        <p:sp>
          <p:nvSpPr>
            <p:cNvPr id="16" name="TextBox 15"/>
            <p:cNvSpPr txBox="1"/>
            <p:nvPr/>
          </p:nvSpPr>
          <p:spPr>
            <a:xfrm>
              <a:off x="6276897" y="5112533"/>
              <a:ext cx="2584077" cy="592479"/>
            </a:xfrm>
            <a:prstGeom prst="flowChartOffpageConnector">
              <a:avLst/>
            </a:prstGeom>
            <a:noFill/>
          </p:spPr>
          <p:txBody>
            <a:bodyPr wrap="square" lIns="182854" rIns="182854" rtlCol="0">
              <a:spAutoFit/>
            </a:bodyPr>
            <a:lstStyle/>
            <a:p>
              <a:pPr algn="ctr" defTabSz="896386">
                <a:lnSpc>
                  <a:spcPts val="1500"/>
                </a:lnSpc>
                <a:defRPr/>
              </a:pPr>
              <a:r>
                <a:rPr lang="en-US" sz="1400" kern="0" dirty="0">
                  <a:solidFill>
                    <a:schemeClr val="bg1">
                      <a:lumMod val="50000"/>
                    </a:schemeClr>
                  </a:solidFill>
                  <a:latin typeface="Segoe UI Light"/>
                </a:rPr>
                <a:t>Easily build and consume APIs in the cloud</a:t>
              </a:r>
            </a:p>
          </p:txBody>
        </p:sp>
        <p:pic>
          <p:nvPicPr>
            <p:cNvPr id="17" name="Picture 16"/>
            <p:cNvPicPr>
              <a:picLocks noChangeAspect="1"/>
            </p:cNvPicPr>
            <p:nvPr/>
          </p:nvPicPr>
          <p:blipFill>
            <a:blip r:embed="rId3" cstate="print">
              <a:duotone>
                <a:prstClr val="black"/>
                <a:schemeClr val="tx2">
                  <a:lumMod val="10000"/>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7234034" y="3849484"/>
              <a:ext cx="669799" cy="669799"/>
            </a:xfrm>
            <a:prstGeom prst="flowChartOffpageConnector">
              <a:avLst/>
            </a:prstGeom>
            <a:noFill/>
          </p:spPr>
        </p:pic>
      </p:grpSp>
      <p:grpSp>
        <p:nvGrpSpPr>
          <p:cNvPr id="42" name="Group 41"/>
          <p:cNvGrpSpPr/>
          <p:nvPr/>
        </p:nvGrpSpPr>
        <p:grpSpPr>
          <a:xfrm>
            <a:off x="5454154" y="1625159"/>
            <a:ext cx="3314965" cy="1691163"/>
            <a:chOff x="5563520" y="952400"/>
            <a:chExt cx="3381437" cy="1725075"/>
          </a:xfrm>
        </p:grpSpPr>
        <p:grpSp>
          <p:nvGrpSpPr>
            <p:cNvPr id="22" name="Group 21"/>
            <p:cNvGrpSpPr/>
            <p:nvPr/>
          </p:nvGrpSpPr>
          <p:grpSpPr>
            <a:xfrm>
              <a:off x="5563520" y="1750117"/>
              <a:ext cx="3381437" cy="927358"/>
              <a:chOff x="446273" y="4696209"/>
              <a:chExt cx="2982635" cy="909257"/>
            </a:xfrm>
          </p:grpSpPr>
          <p:sp>
            <p:nvSpPr>
              <p:cNvPr id="23" name="TextBox 22"/>
              <p:cNvSpPr txBox="1"/>
              <p:nvPr/>
            </p:nvSpPr>
            <p:spPr>
              <a:xfrm>
                <a:off x="634689" y="4696209"/>
                <a:ext cx="2584077" cy="461916"/>
              </a:xfrm>
              <a:prstGeom prst="hexagon">
                <a:avLst/>
              </a:prstGeom>
              <a:noFill/>
            </p:spPr>
            <p:txBody>
              <a:bodyPr wrap="square" rtlCol="0">
                <a:spAutoFit/>
              </a:bodyPr>
              <a:lstStyle/>
              <a:p>
                <a:pPr algn="ctr" defTabSz="896386">
                  <a:defRPr/>
                </a:pPr>
                <a:r>
                  <a:rPr lang="en-US" sz="1836" b="1" kern="0" cap="all" dirty="0">
                    <a:solidFill>
                      <a:schemeClr val="bg1">
                        <a:lumMod val="50000"/>
                      </a:schemeClr>
                    </a:solidFill>
                    <a:latin typeface="Segoe UI"/>
                  </a:rPr>
                  <a:t>Web Apps</a:t>
                </a:r>
              </a:p>
            </p:txBody>
          </p:sp>
          <p:sp>
            <p:nvSpPr>
              <p:cNvPr id="24" name="TextBox 23"/>
              <p:cNvSpPr txBox="1"/>
              <p:nvPr/>
            </p:nvSpPr>
            <p:spPr>
              <a:xfrm>
                <a:off x="446273" y="5017601"/>
                <a:ext cx="2982635" cy="587865"/>
              </a:xfrm>
              <a:prstGeom prst="hexagon">
                <a:avLst/>
              </a:prstGeom>
              <a:noFill/>
            </p:spPr>
            <p:txBody>
              <a:bodyPr wrap="square" lIns="182854" rIns="182854" rtlCol="0">
                <a:spAutoFit/>
              </a:bodyPr>
              <a:lstStyle/>
              <a:p>
                <a:pPr algn="ctr" defTabSz="896386">
                  <a:lnSpc>
                    <a:spcPts val="1500"/>
                  </a:lnSpc>
                  <a:defRPr/>
                </a:pPr>
                <a:r>
                  <a:rPr lang="en-US" sz="1400" kern="0" dirty="0">
                    <a:solidFill>
                      <a:schemeClr val="bg1">
                        <a:lumMod val="50000"/>
                      </a:schemeClr>
                    </a:solidFill>
                    <a:latin typeface="Segoe UI Light"/>
                  </a:rPr>
                  <a:t>Web apps that scale with your business</a:t>
                </a:r>
              </a:p>
            </p:txBody>
          </p:sp>
        </p:grpSp>
        <p:pic>
          <p:nvPicPr>
            <p:cNvPr id="32" name="Picture 31"/>
            <p:cNvPicPr>
              <a:picLocks noChangeAspect="1"/>
            </p:cNvPicPr>
            <p:nvPr/>
          </p:nvPicPr>
          <p:blipFill>
            <a:blip r:embed="rId5">
              <a:duotone>
                <a:prstClr val="black"/>
                <a:schemeClr val="tx2">
                  <a:lumMod val="10000"/>
                  <a:tint val="45000"/>
                  <a:satMod val="400000"/>
                </a:schemeClr>
              </a:duotone>
              <a:lum bright="-40000" contrast="-40000"/>
            </a:blip>
            <a:stretch>
              <a:fillRect/>
            </a:stretch>
          </p:blipFill>
          <p:spPr>
            <a:xfrm>
              <a:off x="6910333" y="952400"/>
              <a:ext cx="724385" cy="707495"/>
            </a:xfrm>
            <a:prstGeom prst="rect">
              <a:avLst/>
            </a:prstGeom>
          </p:spPr>
        </p:pic>
      </p:grpSp>
      <p:grpSp>
        <p:nvGrpSpPr>
          <p:cNvPr id="8" name="Group 7"/>
          <p:cNvGrpSpPr/>
          <p:nvPr/>
        </p:nvGrpSpPr>
        <p:grpSpPr>
          <a:xfrm>
            <a:off x="5807707" y="4176043"/>
            <a:ext cx="2583710" cy="1802573"/>
            <a:chOff x="8878944" y="3895961"/>
            <a:chExt cx="2635519" cy="1838718"/>
          </a:xfrm>
        </p:grpSpPr>
        <p:grpSp>
          <p:nvGrpSpPr>
            <p:cNvPr id="26" name="Group 25"/>
            <p:cNvGrpSpPr/>
            <p:nvPr/>
          </p:nvGrpSpPr>
          <p:grpSpPr>
            <a:xfrm>
              <a:off x="8878944" y="4823447"/>
              <a:ext cx="2635519" cy="911232"/>
              <a:chOff x="8881767" y="4696209"/>
              <a:chExt cx="2584077" cy="893445"/>
            </a:xfrm>
          </p:grpSpPr>
          <p:sp>
            <p:nvSpPr>
              <p:cNvPr id="27" name="TextBox 26"/>
              <p:cNvSpPr txBox="1"/>
              <p:nvPr/>
            </p:nvSpPr>
            <p:spPr>
              <a:xfrm>
                <a:off x="8881767" y="4696209"/>
                <a:ext cx="2584077" cy="380553"/>
              </a:xfrm>
              <a:prstGeom prst="rect">
                <a:avLst/>
              </a:prstGeom>
              <a:noFill/>
            </p:spPr>
            <p:txBody>
              <a:bodyPr wrap="square" rtlCol="0">
                <a:spAutoFit/>
              </a:bodyPr>
              <a:lstStyle/>
              <a:p>
                <a:pPr algn="ctr" defTabSz="896386">
                  <a:defRPr/>
                </a:pPr>
                <a:r>
                  <a:rPr lang="en-US" sz="1836" b="1" kern="0" cap="all" dirty="0">
                    <a:solidFill>
                      <a:schemeClr val="bg1">
                        <a:lumMod val="50000"/>
                      </a:schemeClr>
                    </a:solidFill>
                    <a:latin typeface="Segoe UI"/>
                  </a:rPr>
                  <a:t>LOGIC Apps</a:t>
                </a:r>
              </a:p>
            </p:txBody>
          </p:sp>
          <p:sp>
            <p:nvSpPr>
              <p:cNvPr id="28" name="TextBox 27"/>
              <p:cNvSpPr txBox="1"/>
              <p:nvPr/>
            </p:nvSpPr>
            <p:spPr>
              <a:xfrm>
                <a:off x="8881767" y="5112533"/>
                <a:ext cx="2584077" cy="477121"/>
              </a:xfrm>
              <a:prstGeom prst="rect">
                <a:avLst/>
              </a:prstGeom>
              <a:noFill/>
            </p:spPr>
            <p:txBody>
              <a:bodyPr wrap="square" lIns="182854" rIns="182854" rtlCol="0">
                <a:spAutoFit/>
              </a:bodyPr>
              <a:lstStyle/>
              <a:p>
                <a:pPr algn="ctr" defTabSz="896386">
                  <a:lnSpc>
                    <a:spcPts val="1500"/>
                  </a:lnSpc>
                  <a:defRPr/>
                </a:pPr>
                <a:r>
                  <a:rPr lang="en-US" sz="1400" kern="0" dirty="0">
                    <a:solidFill>
                      <a:schemeClr val="bg1">
                        <a:lumMod val="50000"/>
                      </a:schemeClr>
                    </a:solidFill>
                    <a:latin typeface="Segoe UI Light"/>
                  </a:rPr>
                  <a:t>Automate business process across SaaS and on-premises </a:t>
                </a:r>
              </a:p>
            </p:txBody>
          </p:sp>
        </p:grpSp>
        <p:pic>
          <p:nvPicPr>
            <p:cNvPr id="34" name="Picture 33"/>
            <p:cNvPicPr>
              <a:picLocks noChangeAspect="1"/>
            </p:cNvPicPr>
            <p:nvPr/>
          </p:nvPicPr>
          <p:blipFill>
            <a:blip r:embed="rId6">
              <a:duotone>
                <a:prstClr val="black"/>
                <a:schemeClr val="tx2">
                  <a:lumMod val="10000"/>
                  <a:tint val="45000"/>
                  <a:satMod val="400000"/>
                </a:schemeClr>
              </a:duotone>
              <a:lum bright="-40000" contrast="-40000"/>
            </a:blip>
            <a:stretch>
              <a:fillRect/>
            </a:stretch>
          </p:blipFill>
          <p:spPr>
            <a:xfrm>
              <a:off x="9803408" y="3895961"/>
              <a:ext cx="727877" cy="727065"/>
            </a:xfrm>
            <a:prstGeom prst="rect">
              <a:avLst/>
            </a:prstGeom>
          </p:spPr>
        </p:pic>
      </p:grpSp>
      <p:grpSp>
        <p:nvGrpSpPr>
          <p:cNvPr id="10" name="Group 9"/>
          <p:cNvGrpSpPr/>
          <p:nvPr/>
        </p:nvGrpSpPr>
        <p:grpSpPr>
          <a:xfrm>
            <a:off x="8683309" y="1535636"/>
            <a:ext cx="2583711" cy="1875183"/>
            <a:chOff x="8857427" y="774015"/>
            <a:chExt cx="2635520" cy="1912785"/>
          </a:xfrm>
        </p:grpSpPr>
        <p:grpSp>
          <p:nvGrpSpPr>
            <p:cNvPr id="18" name="Group 17"/>
            <p:cNvGrpSpPr/>
            <p:nvPr/>
          </p:nvGrpSpPr>
          <p:grpSpPr>
            <a:xfrm>
              <a:off x="8857427" y="1701982"/>
              <a:ext cx="2635520" cy="984818"/>
              <a:chOff x="3376682" y="4696209"/>
              <a:chExt cx="2584078" cy="965595"/>
            </a:xfrm>
          </p:grpSpPr>
          <p:sp>
            <p:nvSpPr>
              <p:cNvPr id="19" name="TextBox 18"/>
              <p:cNvSpPr txBox="1"/>
              <p:nvPr/>
            </p:nvSpPr>
            <p:spPr>
              <a:xfrm>
                <a:off x="3376683" y="4696209"/>
                <a:ext cx="2584077" cy="465542"/>
              </a:xfrm>
              <a:prstGeom prst="flowChartOffpageConnector">
                <a:avLst/>
              </a:prstGeom>
              <a:noFill/>
            </p:spPr>
            <p:txBody>
              <a:bodyPr wrap="square" rtlCol="0">
                <a:spAutoFit/>
              </a:bodyPr>
              <a:lstStyle/>
              <a:p>
                <a:pPr algn="ctr" defTabSz="896386">
                  <a:defRPr/>
                </a:pPr>
                <a:r>
                  <a:rPr lang="en-US" sz="1836" b="1" kern="0" cap="all" dirty="0">
                    <a:solidFill>
                      <a:schemeClr val="bg1">
                        <a:lumMod val="50000"/>
                      </a:schemeClr>
                    </a:solidFill>
                    <a:latin typeface="Segoe UI"/>
                  </a:rPr>
                  <a:t>Mobile Apps</a:t>
                </a:r>
              </a:p>
            </p:txBody>
          </p:sp>
          <p:sp>
            <p:nvSpPr>
              <p:cNvPr id="20" name="TextBox 19"/>
              <p:cNvSpPr txBox="1"/>
              <p:nvPr/>
            </p:nvSpPr>
            <p:spPr>
              <a:xfrm>
                <a:off x="3376682" y="5069325"/>
                <a:ext cx="2584077" cy="592479"/>
              </a:xfrm>
              <a:prstGeom prst="flowChartOffpageConnector">
                <a:avLst/>
              </a:prstGeom>
              <a:noFill/>
            </p:spPr>
            <p:txBody>
              <a:bodyPr wrap="square" lIns="182854" rIns="182854" rtlCol="0">
                <a:spAutoFit/>
              </a:bodyPr>
              <a:lstStyle/>
              <a:p>
                <a:pPr algn="ctr" defTabSz="896386">
                  <a:lnSpc>
                    <a:spcPts val="1500"/>
                  </a:lnSpc>
                  <a:defRPr/>
                </a:pPr>
                <a:r>
                  <a:rPr lang="en-US" sz="1400" kern="0" dirty="0">
                    <a:solidFill>
                      <a:schemeClr val="bg1">
                        <a:lumMod val="50000"/>
                      </a:schemeClr>
                    </a:solidFill>
                    <a:latin typeface="Segoe UI Light"/>
                  </a:rPr>
                  <a:t>Build Mobile apps for any device</a:t>
                </a:r>
              </a:p>
            </p:txBody>
          </p:sp>
        </p:grpSp>
        <p:pic>
          <p:nvPicPr>
            <p:cNvPr id="36" name="Picture 35"/>
            <p:cNvPicPr>
              <a:picLocks noChangeAspect="1"/>
            </p:cNvPicPr>
            <p:nvPr/>
          </p:nvPicPr>
          <p:blipFill>
            <a:blip r:embed="rId7">
              <a:duotone>
                <a:prstClr val="black"/>
                <a:schemeClr val="tx2">
                  <a:lumMod val="10000"/>
                  <a:tint val="45000"/>
                  <a:satMod val="400000"/>
                </a:schemeClr>
              </a:duotone>
              <a:lum bright="-40000" contrast="-40000"/>
            </a:blip>
            <a:stretch>
              <a:fillRect/>
            </a:stretch>
          </p:blipFill>
          <p:spPr>
            <a:xfrm>
              <a:off x="9897141" y="774015"/>
              <a:ext cx="556316" cy="798813"/>
            </a:xfrm>
            <a:prstGeom prst="rect">
              <a:avLst/>
            </a:prstGeom>
          </p:spPr>
        </p:pic>
      </p:grpSp>
      <p:pic>
        <p:nvPicPr>
          <p:cNvPr id="31" name="Picture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96037" y="2199134"/>
            <a:ext cx="3048251" cy="3048251"/>
          </a:xfrm>
          <a:prstGeom prst="rect">
            <a:avLst/>
          </a:prstGeom>
        </p:spPr>
      </p:pic>
      <p:cxnSp>
        <p:nvCxnSpPr>
          <p:cNvPr id="5" name="Straight Connector 4"/>
          <p:cNvCxnSpPr/>
          <p:nvPr/>
        </p:nvCxnSpPr>
        <p:spPr>
          <a:xfrm flipH="1">
            <a:off x="8454763" y="1177734"/>
            <a:ext cx="18104" cy="5363892"/>
          </a:xfrm>
          <a:prstGeom prst="line">
            <a:avLst/>
          </a:prstGeom>
          <a:ln>
            <a:solidFill>
              <a:srgbClr val="008E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853525" y="3721797"/>
            <a:ext cx="5238683" cy="4569"/>
          </a:xfrm>
          <a:prstGeom prst="line">
            <a:avLst/>
          </a:prstGeom>
          <a:ln>
            <a:solidFill>
              <a:srgbClr val="008EC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4827734" y="3549812"/>
            <a:ext cx="453612" cy="267139"/>
            <a:chOff x="4924540" y="2915646"/>
            <a:chExt cx="462708" cy="272496"/>
          </a:xfrm>
          <a:solidFill>
            <a:schemeClr val="tx1"/>
          </a:solidFill>
        </p:grpSpPr>
        <p:sp>
          <p:nvSpPr>
            <p:cNvPr id="39" name="Rectangle 38"/>
            <p:cNvSpPr/>
            <p:nvPr/>
          </p:nvSpPr>
          <p:spPr bwMode="auto">
            <a:xfrm>
              <a:off x="4924540" y="2915646"/>
              <a:ext cx="462708" cy="85209"/>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chemeClr val="bg1">
                    <a:lumMod val="50000"/>
                  </a:schemeClr>
                </a:solidFill>
                <a:latin typeface="Segoe UI"/>
                <a:ea typeface="Segoe UI" pitchFamily="34" charset="0"/>
                <a:cs typeface="Segoe UI" pitchFamily="34" charset="0"/>
              </a:endParaRPr>
            </a:p>
          </p:txBody>
        </p:sp>
        <p:sp>
          <p:nvSpPr>
            <p:cNvPr id="40" name="Rectangle 39"/>
            <p:cNvSpPr/>
            <p:nvPr/>
          </p:nvSpPr>
          <p:spPr bwMode="auto">
            <a:xfrm>
              <a:off x="4924540" y="3102933"/>
              <a:ext cx="462708" cy="85209"/>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chemeClr val="bg1">
                    <a:lumMod val="50000"/>
                  </a:schemeClr>
                </a:solidFill>
                <a:latin typeface="Segoe UI"/>
                <a:ea typeface="Segoe UI" pitchFamily="34" charset="0"/>
                <a:cs typeface="Segoe UI" pitchFamily="34" charset="0"/>
              </a:endParaRPr>
            </a:p>
          </p:txBody>
        </p:sp>
      </p:grpSp>
      <p:sp>
        <p:nvSpPr>
          <p:cNvPr id="29" name="Title 2"/>
          <p:cNvSpPr txBox="1">
            <a:spLocks/>
          </p:cNvSpPr>
          <p:nvPr/>
        </p:nvSpPr>
        <p:spPr>
          <a:xfrm>
            <a:off x="516386" y="257970"/>
            <a:ext cx="11089958" cy="899537"/>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defTabSz="896386">
              <a:lnSpc>
                <a:spcPct val="100000"/>
              </a:lnSpc>
              <a:spcAft>
                <a:spcPts val="588"/>
              </a:spcAft>
            </a:pPr>
            <a:r>
              <a:rPr lang="en-US" sz="4800" dirty="0">
                <a:solidFill>
                  <a:schemeClr val="tx2">
                    <a:lumMod val="10000"/>
                  </a:schemeClr>
                </a:solidFill>
                <a:latin typeface="Segoe UI Light"/>
              </a:rPr>
              <a:t>One integrated offering</a:t>
            </a:r>
            <a:endParaRPr lang="en-US" sz="3200" dirty="0">
              <a:solidFill>
                <a:schemeClr val="tx2">
                  <a:lumMod val="10000"/>
                </a:schemeClr>
              </a:solidFill>
              <a:latin typeface="Segoe UI Light"/>
            </a:endParaRPr>
          </a:p>
        </p:txBody>
      </p:sp>
    </p:spTree>
    <p:extLst>
      <p:ext uri="{BB962C8B-B14F-4D97-AF65-F5344CB8AC3E}">
        <p14:creationId xmlns:p14="http://schemas.microsoft.com/office/powerpoint/2010/main" val="3198753690"/>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6474C3-F597-41B9-B320-C32ACD6C9B7E}"/>
              </a:ext>
            </a:extLst>
          </p:cNvPr>
          <p:cNvSpPr>
            <a:spLocks noGrp="1"/>
          </p:cNvSpPr>
          <p:nvPr>
            <p:ph type="title"/>
          </p:nvPr>
        </p:nvSpPr>
        <p:spPr>
          <a:xfrm>
            <a:off x="838200" y="79990"/>
            <a:ext cx="10515600" cy="1178539"/>
          </a:xfrm>
          <a:noFill/>
        </p:spPr>
        <p:txBody>
          <a:bodyPr vert="horz" lIns="91440" tIns="45720" rIns="91440" bIns="45720" rtlCol="0" anchor="b">
            <a:normAutofit/>
          </a:bodyPr>
          <a:lstStyle/>
          <a:p>
            <a:r>
              <a:rPr lang="en-US" sz="6000" dirty="0">
                <a:latin typeface="Bahnschrift SemiBold" panose="020B0502040204020203" pitchFamily="34" charset="0"/>
              </a:rPr>
              <a:t>What is Azure App Service?</a:t>
            </a:r>
          </a:p>
        </p:txBody>
      </p:sp>
      <p:sp>
        <p:nvSpPr>
          <p:cNvPr id="50" name="TextBox 49">
            <a:extLst>
              <a:ext uri="{FF2B5EF4-FFF2-40B4-BE49-F238E27FC236}">
                <a16:creationId xmlns:a16="http://schemas.microsoft.com/office/drawing/2014/main" id="{7DE3BA71-959C-45D4-8DBA-152D22EE7A60}"/>
              </a:ext>
            </a:extLst>
          </p:cNvPr>
          <p:cNvSpPr txBox="1"/>
          <p:nvPr/>
        </p:nvSpPr>
        <p:spPr>
          <a:xfrm>
            <a:off x="953728" y="1573161"/>
            <a:ext cx="10300441" cy="2677656"/>
          </a:xfrm>
          <a:prstGeom prst="rect">
            <a:avLst/>
          </a:prstGeom>
          <a:noFill/>
        </p:spPr>
        <p:txBody>
          <a:bodyPr wrap="square" rtlCol="0">
            <a:spAutoFit/>
          </a:bodyPr>
          <a:lstStyle/>
          <a:p>
            <a:r>
              <a:rPr lang="en-IN" sz="2800" b="1" i="1" dirty="0"/>
              <a:t>Azure App Service </a:t>
            </a:r>
            <a:r>
              <a:rPr lang="en-IN" sz="2800" dirty="0"/>
              <a:t>is a </a:t>
            </a:r>
            <a:r>
              <a:rPr lang="en-IN" sz="2800" b="1" dirty="0"/>
              <a:t>fully managed “Platform as a Service”</a:t>
            </a:r>
            <a:r>
              <a:rPr lang="en-IN" sz="2800" dirty="0"/>
              <a:t> (PaaS), offering developers a rich set of capabilities to web, mobile.</a:t>
            </a:r>
          </a:p>
          <a:p>
            <a:endParaRPr lang="en-IN" sz="2800" dirty="0"/>
          </a:p>
          <a:p>
            <a:r>
              <a:rPr lang="en-IN" sz="2800" b="1" i="1" dirty="0"/>
              <a:t>Mobile Apps</a:t>
            </a:r>
            <a:r>
              <a:rPr lang="en-IN" sz="2800" dirty="0"/>
              <a:t> in </a:t>
            </a:r>
            <a:r>
              <a:rPr lang="en-IN" sz="2800" i="1" dirty="0"/>
              <a:t>Azure App Service</a:t>
            </a:r>
            <a:r>
              <a:rPr lang="en-IN" sz="2800" dirty="0"/>
              <a:t> </a:t>
            </a:r>
            <a:r>
              <a:rPr lang="en-IN" sz="2800" b="1" dirty="0"/>
              <a:t>offer a highly scalable, globally available mobile application development platform </a:t>
            </a:r>
            <a:r>
              <a:rPr lang="en-IN" sz="2800" dirty="0"/>
              <a:t>for Enterprise Developers.</a:t>
            </a:r>
            <a:endParaRPr lang="en-US" sz="2800" dirty="0"/>
          </a:p>
        </p:txBody>
      </p:sp>
      <p:grpSp>
        <p:nvGrpSpPr>
          <p:cNvPr id="4" name="Group 3">
            <a:extLst>
              <a:ext uri="{FF2B5EF4-FFF2-40B4-BE49-F238E27FC236}">
                <a16:creationId xmlns:a16="http://schemas.microsoft.com/office/drawing/2014/main" id="{04DE4FB6-C4CB-4EB3-A3C4-6FDA26554D4A}"/>
              </a:ext>
            </a:extLst>
          </p:cNvPr>
          <p:cNvGrpSpPr/>
          <p:nvPr/>
        </p:nvGrpSpPr>
        <p:grpSpPr>
          <a:xfrm>
            <a:off x="5491103" y="4262846"/>
            <a:ext cx="6700897" cy="2595154"/>
            <a:chOff x="13708063" y="7750175"/>
            <a:chExt cx="17978438" cy="6962776"/>
          </a:xfrm>
        </p:grpSpPr>
        <p:sp>
          <p:nvSpPr>
            <p:cNvPr id="6" name="Freeform 5">
              <a:extLst>
                <a:ext uri="{FF2B5EF4-FFF2-40B4-BE49-F238E27FC236}">
                  <a16:creationId xmlns:a16="http://schemas.microsoft.com/office/drawing/2014/main" id="{63B85CC4-9228-4437-B5AB-218118F62640}"/>
                </a:ext>
              </a:extLst>
            </p:cNvPr>
            <p:cNvSpPr>
              <a:spLocks/>
            </p:cNvSpPr>
            <p:nvPr/>
          </p:nvSpPr>
          <p:spPr bwMode="auto">
            <a:xfrm>
              <a:off x="21028026" y="10280650"/>
              <a:ext cx="3781425" cy="3263900"/>
            </a:xfrm>
            <a:custGeom>
              <a:avLst/>
              <a:gdLst>
                <a:gd name="T0" fmla="*/ 992 w 1008"/>
                <a:gd name="T1" fmla="*/ 0 h 869"/>
                <a:gd name="T2" fmla="*/ 185 w 1008"/>
                <a:gd name="T3" fmla="*/ 0 h 869"/>
                <a:gd name="T4" fmla="*/ 169 w 1008"/>
                <a:gd name="T5" fmla="*/ 16 h 869"/>
                <a:gd name="T6" fmla="*/ 169 w 1008"/>
                <a:gd name="T7" fmla="*/ 452 h 869"/>
                <a:gd name="T8" fmla="*/ 138 w 1008"/>
                <a:gd name="T9" fmla="*/ 444 h 869"/>
                <a:gd name="T10" fmla="*/ 125 w 1008"/>
                <a:gd name="T11" fmla="*/ 441 h 869"/>
                <a:gd name="T12" fmla="*/ 115 w 1008"/>
                <a:gd name="T13" fmla="*/ 447 h 869"/>
                <a:gd name="T14" fmla="*/ 41 w 1008"/>
                <a:gd name="T15" fmla="*/ 766 h 869"/>
                <a:gd name="T16" fmla="*/ 88 w 1008"/>
                <a:gd name="T17" fmla="*/ 561 h 869"/>
                <a:gd name="T18" fmla="*/ 57 w 1008"/>
                <a:gd name="T19" fmla="*/ 511 h 869"/>
                <a:gd name="T20" fmla="*/ 3 w 1008"/>
                <a:gd name="T21" fmla="*/ 744 h 869"/>
                <a:gd name="T22" fmla="*/ 2 w 1008"/>
                <a:gd name="T23" fmla="*/ 744 h 869"/>
                <a:gd name="T24" fmla="*/ 2 w 1008"/>
                <a:gd name="T25" fmla="*/ 745 h 869"/>
                <a:gd name="T26" fmla="*/ 2 w 1008"/>
                <a:gd name="T27" fmla="*/ 745 h 869"/>
                <a:gd name="T28" fmla="*/ 2 w 1008"/>
                <a:gd name="T29" fmla="*/ 745 h 869"/>
                <a:gd name="T30" fmla="*/ 15 w 1008"/>
                <a:gd name="T31" fmla="*/ 802 h 869"/>
                <a:gd name="T32" fmla="*/ 6 w 1008"/>
                <a:gd name="T33" fmla="*/ 800 h 869"/>
                <a:gd name="T34" fmla="*/ 0 w 1008"/>
                <a:gd name="T35" fmla="*/ 825 h 869"/>
                <a:gd name="T36" fmla="*/ 188 w 1008"/>
                <a:gd name="T37" fmla="*/ 869 h 869"/>
                <a:gd name="T38" fmla="*/ 194 w 1008"/>
                <a:gd name="T39" fmla="*/ 844 h 869"/>
                <a:gd name="T40" fmla="*/ 188 w 1008"/>
                <a:gd name="T41" fmla="*/ 843 h 869"/>
                <a:gd name="T42" fmla="*/ 200 w 1008"/>
                <a:gd name="T43" fmla="*/ 826 h 869"/>
                <a:gd name="T44" fmla="*/ 201 w 1008"/>
                <a:gd name="T45" fmla="*/ 826 h 869"/>
                <a:gd name="T46" fmla="*/ 211 w 1008"/>
                <a:gd name="T47" fmla="*/ 820 h 869"/>
                <a:gd name="T48" fmla="*/ 262 w 1008"/>
                <a:gd name="T49" fmla="*/ 601 h 869"/>
                <a:gd name="T50" fmla="*/ 364 w 1008"/>
                <a:gd name="T51" fmla="*/ 634 h 869"/>
                <a:gd name="T52" fmla="*/ 364 w 1008"/>
                <a:gd name="T53" fmla="*/ 676 h 869"/>
                <a:gd name="T54" fmla="*/ 481 w 1008"/>
                <a:gd name="T55" fmla="*/ 676 h 869"/>
                <a:gd name="T56" fmla="*/ 481 w 1008"/>
                <a:gd name="T57" fmla="*/ 605 h 869"/>
                <a:gd name="T58" fmla="*/ 514 w 1008"/>
                <a:gd name="T59" fmla="*/ 582 h 869"/>
                <a:gd name="T60" fmla="*/ 673 w 1008"/>
                <a:gd name="T61" fmla="*/ 582 h 869"/>
                <a:gd name="T62" fmla="*/ 707 w 1008"/>
                <a:gd name="T63" fmla="*/ 605 h 869"/>
                <a:gd name="T64" fmla="*/ 706 w 1008"/>
                <a:gd name="T65" fmla="*/ 676 h 869"/>
                <a:gd name="T66" fmla="*/ 824 w 1008"/>
                <a:gd name="T67" fmla="*/ 676 h 869"/>
                <a:gd name="T68" fmla="*/ 824 w 1008"/>
                <a:gd name="T69" fmla="*/ 634 h 869"/>
                <a:gd name="T70" fmla="*/ 949 w 1008"/>
                <a:gd name="T71" fmla="*/ 594 h 869"/>
                <a:gd name="T72" fmla="*/ 967 w 1008"/>
                <a:gd name="T73" fmla="*/ 582 h 869"/>
                <a:gd name="T74" fmla="*/ 992 w 1008"/>
                <a:gd name="T75" fmla="*/ 582 h 869"/>
                <a:gd name="T76" fmla="*/ 1008 w 1008"/>
                <a:gd name="T77" fmla="*/ 565 h 869"/>
                <a:gd name="T78" fmla="*/ 1008 w 1008"/>
                <a:gd name="T79" fmla="*/ 16 h 869"/>
                <a:gd name="T80" fmla="*/ 992 w 1008"/>
                <a:gd name="T81" fmla="*/ 0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8" h="869">
                  <a:moveTo>
                    <a:pt x="992" y="0"/>
                  </a:moveTo>
                  <a:cubicBezTo>
                    <a:pt x="185" y="0"/>
                    <a:pt x="185" y="0"/>
                    <a:pt x="185" y="0"/>
                  </a:cubicBezTo>
                  <a:cubicBezTo>
                    <a:pt x="176" y="0"/>
                    <a:pt x="169" y="7"/>
                    <a:pt x="169" y="16"/>
                  </a:cubicBezTo>
                  <a:cubicBezTo>
                    <a:pt x="169" y="452"/>
                    <a:pt x="169" y="452"/>
                    <a:pt x="169" y="452"/>
                  </a:cubicBezTo>
                  <a:cubicBezTo>
                    <a:pt x="138" y="444"/>
                    <a:pt x="138" y="444"/>
                    <a:pt x="138" y="444"/>
                  </a:cubicBezTo>
                  <a:cubicBezTo>
                    <a:pt x="125" y="441"/>
                    <a:pt x="125" y="441"/>
                    <a:pt x="125" y="441"/>
                  </a:cubicBezTo>
                  <a:cubicBezTo>
                    <a:pt x="125" y="441"/>
                    <a:pt x="117" y="439"/>
                    <a:pt x="115" y="447"/>
                  </a:cubicBezTo>
                  <a:cubicBezTo>
                    <a:pt x="41" y="766"/>
                    <a:pt x="41" y="766"/>
                    <a:pt x="41" y="766"/>
                  </a:cubicBezTo>
                  <a:cubicBezTo>
                    <a:pt x="88" y="561"/>
                    <a:pt x="88" y="561"/>
                    <a:pt x="88" y="561"/>
                  </a:cubicBezTo>
                  <a:cubicBezTo>
                    <a:pt x="94" y="539"/>
                    <a:pt x="80" y="516"/>
                    <a:pt x="57" y="511"/>
                  </a:cubicBezTo>
                  <a:cubicBezTo>
                    <a:pt x="3" y="744"/>
                    <a:pt x="3" y="744"/>
                    <a:pt x="3" y="744"/>
                  </a:cubicBezTo>
                  <a:cubicBezTo>
                    <a:pt x="2" y="744"/>
                    <a:pt x="2" y="744"/>
                    <a:pt x="2" y="744"/>
                  </a:cubicBezTo>
                  <a:cubicBezTo>
                    <a:pt x="2" y="745"/>
                    <a:pt x="2" y="745"/>
                    <a:pt x="2" y="745"/>
                  </a:cubicBezTo>
                  <a:cubicBezTo>
                    <a:pt x="2" y="745"/>
                    <a:pt x="2" y="745"/>
                    <a:pt x="2" y="745"/>
                  </a:cubicBezTo>
                  <a:cubicBezTo>
                    <a:pt x="2" y="745"/>
                    <a:pt x="2" y="745"/>
                    <a:pt x="2" y="745"/>
                  </a:cubicBezTo>
                  <a:cubicBezTo>
                    <a:pt x="15" y="802"/>
                    <a:pt x="15" y="802"/>
                    <a:pt x="15" y="802"/>
                  </a:cubicBezTo>
                  <a:cubicBezTo>
                    <a:pt x="6" y="800"/>
                    <a:pt x="6" y="800"/>
                    <a:pt x="6" y="800"/>
                  </a:cubicBezTo>
                  <a:cubicBezTo>
                    <a:pt x="0" y="825"/>
                    <a:pt x="0" y="825"/>
                    <a:pt x="0" y="825"/>
                  </a:cubicBezTo>
                  <a:cubicBezTo>
                    <a:pt x="188" y="869"/>
                    <a:pt x="188" y="869"/>
                    <a:pt x="188" y="869"/>
                  </a:cubicBezTo>
                  <a:cubicBezTo>
                    <a:pt x="194" y="844"/>
                    <a:pt x="194" y="844"/>
                    <a:pt x="194" y="844"/>
                  </a:cubicBezTo>
                  <a:cubicBezTo>
                    <a:pt x="188" y="843"/>
                    <a:pt x="188" y="843"/>
                    <a:pt x="188" y="843"/>
                  </a:cubicBezTo>
                  <a:cubicBezTo>
                    <a:pt x="200" y="826"/>
                    <a:pt x="200" y="826"/>
                    <a:pt x="200" y="826"/>
                  </a:cubicBezTo>
                  <a:cubicBezTo>
                    <a:pt x="201" y="826"/>
                    <a:pt x="201" y="826"/>
                    <a:pt x="201" y="826"/>
                  </a:cubicBezTo>
                  <a:cubicBezTo>
                    <a:pt x="201" y="826"/>
                    <a:pt x="209" y="828"/>
                    <a:pt x="211" y="820"/>
                  </a:cubicBezTo>
                  <a:cubicBezTo>
                    <a:pt x="262" y="601"/>
                    <a:pt x="262" y="601"/>
                    <a:pt x="262" y="601"/>
                  </a:cubicBezTo>
                  <a:cubicBezTo>
                    <a:pt x="364" y="634"/>
                    <a:pt x="364" y="634"/>
                    <a:pt x="364" y="634"/>
                  </a:cubicBezTo>
                  <a:cubicBezTo>
                    <a:pt x="364" y="676"/>
                    <a:pt x="364" y="676"/>
                    <a:pt x="364" y="676"/>
                  </a:cubicBezTo>
                  <a:cubicBezTo>
                    <a:pt x="481" y="676"/>
                    <a:pt x="481" y="676"/>
                    <a:pt x="481" y="676"/>
                  </a:cubicBezTo>
                  <a:cubicBezTo>
                    <a:pt x="481" y="605"/>
                    <a:pt x="481" y="605"/>
                    <a:pt x="481" y="605"/>
                  </a:cubicBezTo>
                  <a:cubicBezTo>
                    <a:pt x="514" y="582"/>
                    <a:pt x="514" y="582"/>
                    <a:pt x="514" y="582"/>
                  </a:cubicBezTo>
                  <a:cubicBezTo>
                    <a:pt x="673" y="582"/>
                    <a:pt x="673" y="582"/>
                    <a:pt x="673" y="582"/>
                  </a:cubicBezTo>
                  <a:cubicBezTo>
                    <a:pt x="707" y="605"/>
                    <a:pt x="707" y="605"/>
                    <a:pt x="707" y="605"/>
                  </a:cubicBezTo>
                  <a:cubicBezTo>
                    <a:pt x="706" y="676"/>
                    <a:pt x="706" y="676"/>
                    <a:pt x="706" y="676"/>
                  </a:cubicBezTo>
                  <a:cubicBezTo>
                    <a:pt x="824" y="676"/>
                    <a:pt x="824" y="676"/>
                    <a:pt x="824" y="676"/>
                  </a:cubicBezTo>
                  <a:cubicBezTo>
                    <a:pt x="824" y="634"/>
                    <a:pt x="824" y="634"/>
                    <a:pt x="824" y="634"/>
                  </a:cubicBezTo>
                  <a:cubicBezTo>
                    <a:pt x="949" y="594"/>
                    <a:pt x="949" y="594"/>
                    <a:pt x="949" y="594"/>
                  </a:cubicBezTo>
                  <a:cubicBezTo>
                    <a:pt x="967" y="582"/>
                    <a:pt x="967" y="582"/>
                    <a:pt x="967" y="582"/>
                  </a:cubicBezTo>
                  <a:cubicBezTo>
                    <a:pt x="992" y="582"/>
                    <a:pt x="992" y="582"/>
                    <a:pt x="992" y="582"/>
                  </a:cubicBezTo>
                  <a:cubicBezTo>
                    <a:pt x="1001" y="582"/>
                    <a:pt x="1008" y="575"/>
                    <a:pt x="1008" y="565"/>
                  </a:cubicBezTo>
                  <a:cubicBezTo>
                    <a:pt x="1008" y="16"/>
                    <a:pt x="1008" y="16"/>
                    <a:pt x="1008" y="16"/>
                  </a:cubicBezTo>
                  <a:cubicBezTo>
                    <a:pt x="1008" y="7"/>
                    <a:pt x="1001" y="0"/>
                    <a:pt x="992" y="0"/>
                  </a:cubicBez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 name="Freeform 6">
              <a:extLst>
                <a:ext uri="{FF2B5EF4-FFF2-40B4-BE49-F238E27FC236}">
                  <a16:creationId xmlns:a16="http://schemas.microsoft.com/office/drawing/2014/main" id="{7978662D-650D-4588-966D-AEAFCC9AA67B}"/>
                </a:ext>
              </a:extLst>
            </p:cNvPr>
            <p:cNvSpPr>
              <a:spLocks/>
            </p:cNvSpPr>
            <p:nvPr/>
          </p:nvSpPr>
          <p:spPr bwMode="auto">
            <a:xfrm>
              <a:off x="21853526" y="13057188"/>
              <a:ext cx="107950" cy="165100"/>
            </a:xfrm>
            <a:custGeom>
              <a:avLst/>
              <a:gdLst>
                <a:gd name="T0" fmla="*/ 26 w 29"/>
                <a:gd name="T1" fmla="*/ 26 h 44"/>
                <a:gd name="T2" fmla="*/ 10 w 29"/>
                <a:gd name="T3" fmla="*/ 0 h 44"/>
                <a:gd name="T4" fmla="*/ 0 w 29"/>
                <a:gd name="T5" fmla="*/ 42 h 44"/>
                <a:gd name="T6" fmla="*/ 26 w 29"/>
                <a:gd name="T7" fmla="*/ 26 h 44"/>
              </a:gdLst>
              <a:ahLst/>
              <a:cxnLst>
                <a:cxn ang="0">
                  <a:pos x="T0" y="T1"/>
                </a:cxn>
                <a:cxn ang="0">
                  <a:pos x="T2" y="T3"/>
                </a:cxn>
                <a:cxn ang="0">
                  <a:pos x="T4" y="T5"/>
                </a:cxn>
                <a:cxn ang="0">
                  <a:pos x="T6" y="T7"/>
                </a:cxn>
              </a:cxnLst>
              <a:rect l="0" t="0" r="r" b="b"/>
              <a:pathLst>
                <a:path w="29" h="44">
                  <a:moveTo>
                    <a:pt x="26" y="26"/>
                  </a:moveTo>
                  <a:cubicBezTo>
                    <a:pt x="29" y="14"/>
                    <a:pt x="22" y="3"/>
                    <a:pt x="10" y="0"/>
                  </a:cubicBezTo>
                  <a:cubicBezTo>
                    <a:pt x="0" y="42"/>
                    <a:pt x="0" y="42"/>
                    <a:pt x="0" y="42"/>
                  </a:cubicBezTo>
                  <a:cubicBezTo>
                    <a:pt x="12" y="44"/>
                    <a:pt x="23" y="37"/>
                    <a:pt x="26" y="26"/>
                  </a:cubicBez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 name="Freeform 7">
              <a:extLst>
                <a:ext uri="{FF2B5EF4-FFF2-40B4-BE49-F238E27FC236}">
                  <a16:creationId xmlns:a16="http://schemas.microsoft.com/office/drawing/2014/main" id="{A3C01E1F-E058-420C-A4B0-E230848C1101}"/>
                </a:ext>
              </a:extLst>
            </p:cNvPr>
            <p:cNvSpPr>
              <a:spLocks/>
            </p:cNvSpPr>
            <p:nvPr/>
          </p:nvSpPr>
          <p:spPr bwMode="auto">
            <a:xfrm>
              <a:off x="21891626" y="12898438"/>
              <a:ext cx="107950" cy="169863"/>
            </a:xfrm>
            <a:custGeom>
              <a:avLst/>
              <a:gdLst>
                <a:gd name="T0" fmla="*/ 26 w 29"/>
                <a:gd name="T1" fmla="*/ 26 h 45"/>
                <a:gd name="T2" fmla="*/ 10 w 29"/>
                <a:gd name="T3" fmla="*/ 0 h 45"/>
                <a:gd name="T4" fmla="*/ 0 w 29"/>
                <a:gd name="T5" fmla="*/ 42 h 45"/>
                <a:gd name="T6" fmla="*/ 26 w 29"/>
                <a:gd name="T7" fmla="*/ 26 h 45"/>
              </a:gdLst>
              <a:ahLst/>
              <a:cxnLst>
                <a:cxn ang="0">
                  <a:pos x="T0" y="T1"/>
                </a:cxn>
                <a:cxn ang="0">
                  <a:pos x="T2" y="T3"/>
                </a:cxn>
                <a:cxn ang="0">
                  <a:pos x="T4" y="T5"/>
                </a:cxn>
                <a:cxn ang="0">
                  <a:pos x="T6" y="T7"/>
                </a:cxn>
              </a:cxnLst>
              <a:rect l="0" t="0" r="r" b="b"/>
              <a:pathLst>
                <a:path w="29" h="45">
                  <a:moveTo>
                    <a:pt x="26" y="26"/>
                  </a:moveTo>
                  <a:cubicBezTo>
                    <a:pt x="29" y="14"/>
                    <a:pt x="21" y="3"/>
                    <a:pt x="10" y="0"/>
                  </a:cubicBezTo>
                  <a:cubicBezTo>
                    <a:pt x="0" y="42"/>
                    <a:pt x="0" y="42"/>
                    <a:pt x="0" y="42"/>
                  </a:cubicBezTo>
                  <a:cubicBezTo>
                    <a:pt x="12" y="45"/>
                    <a:pt x="23" y="37"/>
                    <a:pt x="26" y="26"/>
                  </a:cubicBez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 name="Freeform 8">
              <a:extLst>
                <a:ext uri="{FF2B5EF4-FFF2-40B4-BE49-F238E27FC236}">
                  <a16:creationId xmlns:a16="http://schemas.microsoft.com/office/drawing/2014/main" id="{6D7BB1F7-5EC8-4E57-A3C7-9D6DCAA9E5FE}"/>
                </a:ext>
              </a:extLst>
            </p:cNvPr>
            <p:cNvSpPr>
              <a:spLocks/>
            </p:cNvSpPr>
            <p:nvPr/>
          </p:nvSpPr>
          <p:spPr bwMode="auto">
            <a:xfrm>
              <a:off x="21928138" y="12741275"/>
              <a:ext cx="104775" cy="169863"/>
            </a:xfrm>
            <a:custGeom>
              <a:avLst/>
              <a:gdLst>
                <a:gd name="T0" fmla="*/ 26 w 28"/>
                <a:gd name="T1" fmla="*/ 26 h 45"/>
                <a:gd name="T2" fmla="*/ 10 w 28"/>
                <a:gd name="T3" fmla="*/ 0 h 45"/>
                <a:gd name="T4" fmla="*/ 0 w 28"/>
                <a:gd name="T5" fmla="*/ 42 h 45"/>
                <a:gd name="T6" fmla="*/ 26 w 28"/>
                <a:gd name="T7" fmla="*/ 26 h 45"/>
              </a:gdLst>
              <a:ahLst/>
              <a:cxnLst>
                <a:cxn ang="0">
                  <a:pos x="T0" y="T1"/>
                </a:cxn>
                <a:cxn ang="0">
                  <a:pos x="T2" y="T3"/>
                </a:cxn>
                <a:cxn ang="0">
                  <a:pos x="T4" y="T5"/>
                </a:cxn>
                <a:cxn ang="0">
                  <a:pos x="T6" y="T7"/>
                </a:cxn>
              </a:cxnLst>
              <a:rect l="0" t="0" r="r" b="b"/>
              <a:pathLst>
                <a:path w="28" h="45">
                  <a:moveTo>
                    <a:pt x="26" y="26"/>
                  </a:moveTo>
                  <a:cubicBezTo>
                    <a:pt x="28" y="15"/>
                    <a:pt x="21" y="3"/>
                    <a:pt x="10" y="0"/>
                  </a:cubicBezTo>
                  <a:cubicBezTo>
                    <a:pt x="0" y="42"/>
                    <a:pt x="0" y="42"/>
                    <a:pt x="0" y="42"/>
                  </a:cubicBezTo>
                  <a:cubicBezTo>
                    <a:pt x="11" y="45"/>
                    <a:pt x="23" y="38"/>
                    <a:pt x="26" y="26"/>
                  </a:cubicBez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 name="Freeform 9">
              <a:extLst>
                <a:ext uri="{FF2B5EF4-FFF2-40B4-BE49-F238E27FC236}">
                  <a16:creationId xmlns:a16="http://schemas.microsoft.com/office/drawing/2014/main" id="{57400642-97FA-4505-9532-853BF451CF12}"/>
                </a:ext>
              </a:extLst>
            </p:cNvPr>
            <p:cNvSpPr>
              <a:spLocks/>
            </p:cNvSpPr>
            <p:nvPr/>
          </p:nvSpPr>
          <p:spPr bwMode="auto">
            <a:xfrm>
              <a:off x="21966238" y="12587288"/>
              <a:ext cx="104775" cy="165100"/>
            </a:xfrm>
            <a:custGeom>
              <a:avLst/>
              <a:gdLst>
                <a:gd name="T0" fmla="*/ 9 w 28"/>
                <a:gd name="T1" fmla="*/ 0 h 44"/>
                <a:gd name="T2" fmla="*/ 0 w 28"/>
                <a:gd name="T3" fmla="*/ 41 h 44"/>
                <a:gd name="T4" fmla="*/ 25 w 28"/>
                <a:gd name="T5" fmla="*/ 25 h 44"/>
                <a:gd name="T6" fmla="*/ 9 w 28"/>
                <a:gd name="T7" fmla="*/ 0 h 44"/>
              </a:gdLst>
              <a:ahLst/>
              <a:cxnLst>
                <a:cxn ang="0">
                  <a:pos x="T0" y="T1"/>
                </a:cxn>
                <a:cxn ang="0">
                  <a:pos x="T2" y="T3"/>
                </a:cxn>
                <a:cxn ang="0">
                  <a:pos x="T4" y="T5"/>
                </a:cxn>
                <a:cxn ang="0">
                  <a:pos x="T6" y="T7"/>
                </a:cxn>
              </a:cxnLst>
              <a:rect l="0" t="0" r="r" b="b"/>
              <a:pathLst>
                <a:path w="28" h="44">
                  <a:moveTo>
                    <a:pt x="9" y="0"/>
                  </a:moveTo>
                  <a:cubicBezTo>
                    <a:pt x="0" y="41"/>
                    <a:pt x="0" y="41"/>
                    <a:pt x="0" y="41"/>
                  </a:cubicBezTo>
                  <a:cubicBezTo>
                    <a:pt x="11" y="44"/>
                    <a:pt x="23" y="37"/>
                    <a:pt x="25" y="25"/>
                  </a:cubicBezTo>
                  <a:cubicBezTo>
                    <a:pt x="28" y="14"/>
                    <a:pt x="21" y="2"/>
                    <a:pt x="9" y="0"/>
                  </a:cubicBez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 name="Freeform 10">
              <a:extLst>
                <a:ext uri="{FF2B5EF4-FFF2-40B4-BE49-F238E27FC236}">
                  <a16:creationId xmlns:a16="http://schemas.microsoft.com/office/drawing/2014/main" id="{19E7386D-159C-44E7-AB72-B7D7A1B55D06}"/>
                </a:ext>
              </a:extLst>
            </p:cNvPr>
            <p:cNvSpPr>
              <a:spLocks/>
            </p:cNvSpPr>
            <p:nvPr/>
          </p:nvSpPr>
          <p:spPr bwMode="auto">
            <a:xfrm>
              <a:off x="22244051" y="12914313"/>
              <a:ext cx="619125" cy="1798638"/>
            </a:xfrm>
            <a:custGeom>
              <a:avLst/>
              <a:gdLst>
                <a:gd name="T0" fmla="*/ 0 w 390"/>
                <a:gd name="T1" fmla="*/ 1133 h 1133"/>
                <a:gd name="T2" fmla="*/ 309 w 390"/>
                <a:gd name="T3" fmla="*/ 1133 h 1133"/>
                <a:gd name="T4" fmla="*/ 390 w 390"/>
                <a:gd name="T5" fmla="*/ 0 h 1133"/>
                <a:gd name="T6" fmla="*/ 80 w 390"/>
                <a:gd name="T7" fmla="*/ 0 h 1133"/>
                <a:gd name="T8" fmla="*/ 0 w 390"/>
                <a:gd name="T9" fmla="*/ 1133 h 1133"/>
              </a:gdLst>
              <a:ahLst/>
              <a:cxnLst>
                <a:cxn ang="0">
                  <a:pos x="T0" y="T1"/>
                </a:cxn>
                <a:cxn ang="0">
                  <a:pos x="T2" y="T3"/>
                </a:cxn>
                <a:cxn ang="0">
                  <a:pos x="T4" y="T5"/>
                </a:cxn>
                <a:cxn ang="0">
                  <a:pos x="T6" y="T7"/>
                </a:cxn>
                <a:cxn ang="0">
                  <a:pos x="T8" y="T9"/>
                </a:cxn>
              </a:cxnLst>
              <a:rect l="0" t="0" r="r" b="b"/>
              <a:pathLst>
                <a:path w="390" h="1133">
                  <a:moveTo>
                    <a:pt x="0" y="1133"/>
                  </a:moveTo>
                  <a:lnTo>
                    <a:pt x="309" y="1133"/>
                  </a:lnTo>
                  <a:lnTo>
                    <a:pt x="390" y="0"/>
                  </a:lnTo>
                  <a:lnTo>
                    <a:pt x="80" y="0"/>
                  </a:lnTo>
                  <a:lnTo>
                    <a:pt x="0" y="1133"/>
                  </a:ln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 name="Freeform 11">
              <a:extLst>
                <a:ext uri="{FF2B5EF4-FFF2-40B4-BE49-F238E27FC236}">
                  <a16:creationId xmlns:a16="http://schemas.microsoft.com/office/drawing/2014/main" id="{A515EE83-9238-4197-AED9-E641BE02707C}"/>
                </a:ext>
              </a:extLst>
            </p:cNvPr>
            <p:cNvSpPr>
              <a:spLocks/>
            </p:cNvSpPr>
            <p:nvPr/>
          </p:nvSpPr>
          <p:spPr bwMode="auto">
            <a:xfrm>
              <a:off x="23647401" y="12914313"/>
              <a:ext cx="619125" cy="1798638"/>
            </a:xfrm>
            <a:custGeom>
              <a:avLst/>
              <a:gdLst>
                <a:gd name="T0" fmla="*/ 0 w 390"/>
                <a:gd name="T1" fmla="*/ 0 h 1133"/>
                <a:gd name="T2" fmla="*/ 80 w 390"/>
                <a:gd name="T3" fmla="*/ 1133 h 1133"/>
                <a:gd name="T4" fmla="*/ 390 w 390"/>
                <a:gd name="T5" fmla="*/ 1133 h 1133"/>
                <a:gd name="T6" fmla="*/ 312 w 390"/>
                <a:gd name="T7" fmla="*/ 0 h 1133"/>
                <a:gd name="T8" fmla="*/ 0 w 390"/>
                <a:gd name="T9" fmla="*/ 0 h 1133"/>
              </a:gdLst>
              <a:ahLst/>
              <a:cxnLst>
                <a:cxn ang="0">
                  <a:pos x="T0" y="T1"/>
                </a:cxn>
                <a:cxn ang="0">
                  <a:pos x="T2" y="T3"/>
                </a:cxn>
                <a:cxn ang="0">
                  <a:pos x="T4" y="T5"/>
                </a:cxn>
                <a:cxn ang="0">
                  <a:pos x="T6" y="T7"/>
                </a:cxn>
                <a:cxn ang="0">
                  <a:pos x="T8" y="T9"/>
                </a:cxn>
              </a:cxnLst>
              <a:rect l="0" t="0" r="r" b="b"/>
              <a:pathLst>
                <a:path w="390" h="1133">
                  <a:moveTo>
                    <a:pt x="0" y="0"/>
                  </a:moveTo>
                  <a:lnTo>
                    <a:pt x="80" y="1133"/>
                  </a:lnTo>
                  <a:lnTo>
                    <a:pt x="390" y="1133"/>
                  </a:lnTo>
                  <a:lnTo>
                    <a:pt x="312" y="0"/>
                  </a:lnTo>
                  <a:lnTo>
                    <a:pt x="0" y="0"/>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 name="Freeform 12">
              <a:extLst>
                <a:ext uri="{FF2B5EF4-FFF2-40B4-BE49-F238E27FC236}">
                  <a16:creationId xmlns:a16="http://schemas.microsoft.com/office/drawing/2014/main" id="{8A599C0A-19C1-4C4F-8FE3-AE7C8B4A066A}"/>
                </a:ext>
              </a:extLst>
            </p:cNvPr>
            <p:cNvSpPr>
              <a:spLocks/>
            </p:cNvSpPr>
            <p:nvPr/>
          </p:nvSpPr>
          <p:spPr bwMode="auto">
            <a:xfrm>
              <a:off x="20742276" y="13373100"/>
              <a:ext cx="1025525" cy="1339850"/>
            </a:xfrm>
            <a:custGeom>
              <a:avLst/>
              <a:gdLst>
                <a:gd name="T0" fmla="*/ 0 w 646"/>
                <a:gd name="T1" fmla="*/ 844 h 844"/>
                <a:gd name="T2" fmla="*/ 501 w 646"/>
                <a:gd name="T3" fmla="*/ 844 h 844"/>
                <a:gd name="T4" fmla="*/ 646 w 646"/>
                <a:gd name="T5" fmla="*/ 113 h 844"/>
                <a:gd name="T6" fmla="*/ 159 w 646"/>
                <a:gd name="T7" fmla="*/ 0 h 844"/>
                <a:gd name="T8" fmla="*/ 0 w 646"/>
                <a:gd name="T9" fmla="*/ 844 h 844"/>
              </a:gdLst>
              <a:ahLst/>
              <a:cxnLst>
                <a:cxn ang="0">
                  <a:pos x="T0" y="T1"/>
                </a:cxn>
                <a:cxn ang="0">
                  <a:pos x="T2" y="T3"/>
                </a:cxn>
                <a:cxn ang="0">
                  <a:pos x="T4" y="T5"/>
                </a:cxn>
                <a:cxn ang="0">
                  <a:pos x="T6" y="T7"/>
                </a:cxn>
                <a:cxn ang="0">
                  <a:pos x="T8" y="T9"/>
                </a:cxn>
              </a:cxnLst>
              <a:rect l="0" t="0" r="r" b="b"/>
              <a:pathLst>
                <a:path w="646" h="844">
                  <a:moveTo>
                    <a:pt x="0" y="844"/>
                  </a:moveTo>
                  <a:lnTo>
                    <a:pt x="501" y="844"/>
                  </a:lnTo>
                  <a:lnTo>
                    <a:pt x="646" y="113"/>
                  </a:lnTo>
                  <a:lnTo>
                    <a:pt x="159" y="0"/>
                  </a:lnTo>
                  <a:lnTo>
                    <a:pt x="0" y="844"/>
                  </a:ln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 name="Freeform 13">
              <a:extLst>
                <a:ext uri="{FF2B5EF4-FFF2-40B4-BE49-F238E27FC236}">
                  <a16:creationId xmlns:a16="http://schemas.microsoft.com/office/drawing/2014/main" id="{379599D7-6580-437F-B1A6-0CA531E13E84}"/>
                </a:ext>
              </a:extLst>
            </p:cNvPr>
            <p:cNvSpPr>
              <a:spLocks/>
            </p:cNvSpPr>
            <p:nvPr/>
          </p:nvSpPr>
          <p:spPr bwMode="auto">
            <a:xfrm>
              <a:off x="27012901" y="10975975"/>
              <a:ext cx="1090613" cy="1757363"/>
            </a:xfrm>
            <a:custGeom>
              <a:avLst/>
              <a:gdLst>
                <a:gd name="T0" fmla="*/ 201 w 291"/>
                <a:gd name="T1" fmla="*/ 441 h 468"/>
                <a:gd name="T2" fmla="*/ 195 w 291"/>
                <a:gd name="T3" fmla="*/ 468 h 468"/>
                <a:gd name="T4" fmla="*/ 0 w 291"/>
                <a:gd name="T5" fmla="*/ 419 h 468"/>
                <a:gd name="T6" fmla="*/ 7 w 291"/>
                <a:gd name="T7" fmla="*/ 392 h 468"/>
                <a:gd name="T8" fmla="*/ 13 w 291"/>
                <a:gd name="T9" fmla="*/ 394 h 468"/>
                <a:gd name="T10" fmla="*/ 10 w 291"/>
                <a:gd name="T11" fmla="*/ 372 h 468"/>
                <a:gd name="T12" fmla="*/ 8 w 291"/>
                <a:gd name="T13" fmla="*/ 372 h 468"/>
                <a:gd name="T14" fmla="*/ 2 w 291"/>
                <a:gd name="T15" fmla="*/ 361 h 468"/>
                <a:gd name="T16" fmla="*/ 87 w 291"/>
                <a:gd name="T17" fmla="*/ 8 h 468"/>
                <a:gd name="T18" fmla="*/ 97 w 291"/>
                <a:gd name="T19" fmla="*/ 2 h 468"/>
                <a:gd name="T20" fmla="*/ 247 w 291"/>
                <a:gd name="T21" fmla="*/ 40 h 468"/>
                <a:gd name="T22" fmla="*/ 261 w 291"/>
                <a:gd name="T23" fmla="*/ 43 h 468"/>
                <a:gd name="T24" fmla="*/ 267 w 291"/>
                <a:gd name="T25" fmla="*/ 54 h 468"/>
                <a:gd name="T26" fmla="*/ 182 w 291"/>
                <a:gd name="T27" fmla="*/ 407 h 468"/>
                <a:gd name="T28" fmla="*/ 172 w 291"/>
                <a:gd name="T29" fmla="*/ 413 h 468"/>
                <a:gd name="T30" fmla="*/ 93 w 291"/>
                <a:gd name="T31" fmla="*/ 393 h 468"/>
                <a:gd name="T32" fmla="*/ 172 w 291"/>
                <a:gd name="T33" fmla="*/ 413 h 468"/>
                <a:gd name="T34" fmla="*/ 182 w 291"/>
                <a:gd name="T35" fmla="*/ 407 h 468"/>
                <a:gd name="T36" fmla="*/ 238 w 291"/>
                <a:gd name="T37" fmla="*/ 175 h 468"/>
                <a:gd name="T38" fmla="*/ 291 w 291"/>
                <a:gd name="T39" fmla="*/ 142 h 468"/>
                <a:gd name="T40" fmla="*/ 231 w 291"/>
                <a:gd name="T41" fmla="*/ 390 h 468"/>
                <a:gd name="T42" fmla="*/ 231 w 291"/>
                <a:gd name="T43" fmla="*/ 390 h 468"/>
                <a:gd name="T44" fmla="*/ 231 w 291"/>
                <a:gd name="T45" fmla="*/ 390 h 468"/>
                <a:gd name="T46" fmla="*/ 231 w 291"/>
                <a:gd name="T47" fmla="*/ 390 h 468"/>
                <a:gd name="T48" fmla="*/ 231 w 291"/>
                <a:gd name="T49" fmla="*/ 390 h 468"/>
                <a:gd name="T50" fmla="*/ 192 w 291"/>
                <a:gd name="T51" fmla="*/ 439 h 468"/>
                <a:gd name="T52" fmla="*/ 201 w 291"/>
                <a:gd name="T53" fmla="*/ 44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1" h="468">
                  <a:moveTo>
                    <a:pt x="201" y="441"/>
                  </a:moveTo>
                  <a:cubicBezTo>
                    <a:pt x="195" y="468"/>
                    <a:pt x="195" y="468"/>
                    <a:pt x="195" y="468"/>
                  </a:cubicBezTo>
                  <a:cubicBezTo>
                    <a:pt x="0" y="419"/>
                    <a:pt x="0" y="419"/>
                    <a:pt x="0" y="419"/>
                  </a:cubicBezTo>
                  <a:cubicBezTo>
                    <a:pt x="7" y="392"/>
                    <a:pt x="7" y="392"/>
                    <a:pt x="7" y="392"/>
                  </a:cubicBezTo>
                  <a:cubicBezTo>
                    <a:pt x="13" y="394"/>
                    <a:pt x="13" y="394"/>
                    <a:pt x="13" y="394"/>
                  </a:cubicBezTo>
                  <a:cubicBezTo>
                    <a:pt x="10" y="372"/>
                    <a:pt x="10" y="372"/>
                    <a:pt x="10" y="372"/>
                  </a:cubicBezTo>
                  <a:cubicBezTo>
                    <a:pt x="8" y="372"/>
                    <a:pt x="8" y="372"/>
                    <a:pt x="8" y="372"/>
                  </a:cubicBezTo>
                  <a:cubicBezTo>
                    <a:pt x="8" y="372"/>
                    <a:pt x="0" y="370"/>
                    <a:pt x="2" y="361"/>
                  </a:cubicBezTo>
                  <a:cubicBezTo>
                    <a:pt x="87" y="8"/>
                    <a:pt x="87" y="8"/>
                    <a:pt x="87" y="8"/>
                  </a:cubicBezTo>
                  <a:cubicBezTo>
                    <a:pt x="87" y="8"/>
                    <a:pt x="89" y="0"/>
                    <a:pt x="97" y="2"/>
                  </a:cubicBezTo>
                  <a:cubicBezTo>
                    <a:pt x="247" y="40"/>
                    <a:pt x="247" y="40"/>
                    <a:pt x="247" y="40"/>
                  </a:cubicBezTo>
                  <a:cubicBezTo>
                    <a:pt x="261" y="43"/>
                    <a:pt x="261" y="43"/>
                    <a:pt x="261" y="43"/>
                  </a:cubicBezTo>
                  <a:cubicBezTo>
                    <a:pt x="261" y="43"/>
                    <a:pt x="269" y="45"/>
                    <a:pt x="267" y="54"/>
                  </a:cubicBezTo>
                  <a:cubicBezTo>
                    <a:pt x="182" y="407"/>
                    <a:pt x="182" y="407"/>
                    <a:pt x="182" y="407"/>
                  </a:cubicBezTo>
                  <a:cubicBezTo>
                    <a:pt x="182" y="407"/>
                    <a:pt x="180" y="415"/>
                    <a:pt x="172" y="413"/>
                  </a:cubicBezTo>
                  <a:cubicBezTo>
                    <a:pt x="93" y="393"/>
                    <a:pt x="93" y="393"/>
                    <a:pt x="93" y="393"/>
                  </a:cubicBezTo>
                  <a:cubicBezTo>
                    <a:pt x="172" y="413"/>
                    <a:pt x="172" y="413"/>
                    <a:pt x="172" y="413"/>
                  </a:cubicBezTo>
                  <a:cubicBezTo>
                    <a:pt x="180" y="415"/>
                    <a:pt x="182" y="407"/>
                    <a:pt x="182" y="407"/>
                  </a:cubicBezTo>
                  <a:cubicBezTo>
                    <a:pt x="238" y="175"/>
                    <a:pt x="238" y="175"/>
                    <a:pt x="238" y="175"/>
                  </a:cubicBezTo>
                  <a:cubicBezTo>
                    <a:pt x="244" y="151"/>
                    <a:pt x="267" y="136"/>
                    <a:pt x="291" y="142"/>
                  </a:cubicBezTo>
                  <a:cubicBezTo>
                    <a:pt x="231" y="390"/>
                    <a:pt x="231" y="390"/>
                    <a:pt x="231" y="390"/>
                  </a:cubicBezTo>
                  <a:cubicBezTo>
                    <a:pt x="231" y="390"/>
                    <a:pt x="231" y="390"/>
                    <a:pt x="231" y="390"/>
                  </a:cubicBezTo>
                  <a:cubicBezTo>
                    <a:pt x="231" y="390"/>
                    <a:pt x="231" y="390"/>
                    <a:pt x="231" y="390"/>
                  </a:cubicBezTo>
                  <a:cubicBezTo>
                    <a:pt x="231" y="390"/>
                    <a:pt x="231" y="390"/>
                    <a:pt x="231" y="390"/>
                  </a:cubicBezTo>
                  <a:cubicBezTo>
                    <a:pt x="231" y="390"/>
                    <a:pt x="231" y="390"/>
                    <a:pt x="231" y="390"/>
                  </a:cubicBezTo>
                  <a:cubicBezTo>
                    <a:pt x="192" y="439"/>
                    <a:pt x="192" y="439"/>
                    <a:pt x="192" y="439"/>
                  </a:cubicBezTo>
                  <a:lnTo>
                    <a:pt x="201" y="441"/>
                  </a:ln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 name="Freeform 14">
              <a:extLst>
                <a:ext uri="{FF2B5EF4-FFF2-40B4-BE49-F238E27FC236}">
                  <a16:creationId xmlns:a16="http://schemas.microsoft.com/office/drawing/2014/main" id="{4B3C13BA-478B-4714-90A7-1C8339B481CD}"/>
                </a:ext>
              </a:extLst>
            </p:cNvPr>
            <p:cNvSpPr>
              <a:spLocks/>
            </p:cNvSpPr>
            <p:nvPr/>
          </p:nvSpPr>
          <p:spPr bwMode="auto">
            <a:xfrm>
              <a:off x="26382663" y="12542838"/>
              <a:ext cx="1395413" cy="2170113"/>
            </a:xfrm>
            <a:custGeom>
              <a:avLst/>
              <a:gdLst>
                <a:gd name="T0" fmla="*/ 378 w 879"/>
                <a:gd name="T1" fmla="*/ 0 h 1367"/>
                <a:gd name="T2" fmla="*/ 879 w 879"/>
                <a:gd name="T3" fmla="*/ 125 h 1367"/>
                <a:gd name="T4" fmla="*/ 527 w 879"/>
                <a:gd name="T5" fmla="*/ 1367 h 1367"/>
                <a:gd name="T6" fmla="*/ 0 w 879"/>
                <a:gd name="T7" fmla="*/ 1367 h 1367"/>
                <a:gd name="T8" fmla="*/ 378 w 879"/>
                <a:gd name="T9" fmla="*/ 0 h 1367"/>
              </a:gdLst>
              <a:ahLst/>
              <a:cxnLst>
                <a:cxn ang="0">
                  <a:pos x="T0" y="T1"/>
                </a:cxn>
                <a:cxn ang="0">
                  <a:pos x="T2" y="T3"/>
                </a:cxn>
                <a:cxn ang="0">
                  <a:pos x="T4" y="T5"/>
                </a:cxn>
                <a:cxn ang="0">
                  <a:pos x="T6" y="T7"/>
                </a:cxn>
                <a:cxn ang="0">
                  <a:pos x="T8" y="T9"/>
                </a:cxn>
              </a:cxnLst>
              <a:rect l="0" t="0" r="r" b="b"/>
              <a:pathLst>
                <a:path w="879" h="1367">
                  <a:moveTo>
                    <a:pt x="378" y="0"/>
                  </a:moveTo>
                  <a:lnTo>
                    <a:pt x="879" y="125"/>
                  </a:lnTo>
                  <a:lnTo>
                    <a:pt x="527" y="1367"/>
                  </a:lnTo>
                  <a:lnTo>
                    <a:pt x="0" y="1367"/>
                  </a:lnTo>
                  <a:lnTo>
                    <a:pt x="378" y="0"/>
                  </a:ln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6" name="Freeform 15">
              <a:extLst>
                <a:ext uri="{FF2B5EF4-FFF2-40B4-BE49-F238E27FC236}">
                  <a16:creationId xmlns:a16="http://schemas.microsoft.com/office/drawing/2014/main" id="{CAF8C4A8-C001-4624-8D92-D2345F7C1AFB}"/>
                </a:ext>
              </a:extLst>
            </p:cNvPr>
            <p:cNvSpPr>
              <a:spLocks/>
            </p:cNvSpPr>
            <p:nvPr/>
          </p:nvSpPr>
          <p:spPr bwMode="auto">
            <a:xfrm>
              <a:off x="24449088" y="10975975"/>
              <a:ext cx="1130300" cy="1757363"/>
            </a:xfrm>
            <a:custGeom>
              <a:avLst/>
              <a:gdLst>
                <a:gd name="T0" fmla="*/ 93 w 301"/>
                <a:gd name="T1" fmla="*/ 441 h 468"/>
                <a:gd name="T2" fmla="*/ 99 w 301"/>
                <a:gd name="T3" fmla="*/ 468 h 468"/>
                <a:gd name="T4" fmla="*/ 301 w 301"/>
                <a:gd name="T5" fmla="*/ 419 h 468"/>
                <a:gd name="T6" fmla="*/ 295 w 301"/>
                <a:gd name="T7" fmla="*/ 392 h 468"/>
                <a:gd name="T8" fmla="*/ 288 w 301"/>
                <a:gd name="T9" fmla="*/ 394 h 468"/>
                <a:gd name="T10" fmla="*/ 291 w 301"/>
                <a:gd name="T11" fmla="*/ 372 h 468"/>
                <a:gd name="T12" fmla="*/ 293 w 301"/>
                <a:gd name="T13" fmla="*/ 372 h 468"/>
                <a:gd name="T14" fmla="*/ 299 w 301"/>
                <a:gd name="T15" fmla="*/ 361 h 468"/>
                <a:gd name="T16" fmla="*/ 211 w 301"/>
                <a:gd name="T17" fmla="*/ 8 h 468"/>
                <a:gd name="T18" fmla="*/ 201 w 301"/>
                <a:gd name="T19" fmla="*/ 2 h 468"/>
                <a:gd name="T20" fmla="*/ 46 w 301"/>
                <a:gd name="T21" fmla="*/ 40 h 468"/>
                <a:gd name="T22" fmla="*/ 31 w 301"/>
                <a:gd name="T23" fmla="*/ 43 h 468"/>
                <a:gd name="T24" fmla="*/ 25 w 301"/>
                <a:gd name="T25" fmla="*/ 54 h 468"/>
                <a:gd name="T26" fmla="*/ 113 w 301"/>
                <a:gd name="T27" fmla="*/ 407 h 468"/>
                <a:gd name="T28" fmla="*/ 123 w 301"/>
                <a:gd name="T29" fmla="*/ 413 h 468"/>
                <a:gd name="T30" fmla="*/ 206 w 301"/>
                <a:gd name="T31" fmla="*/ 393 h 468"/>
                <a:gd name="T32" fmla="*/ 123 w 301"/>
                <a:gd name="T33" fmla="*/ 413 h 468"/>
                <a:gd name="T34" fmla="*/ 113 w 301"/>
                <a:gd name="T35" fmla="*/ 407 h 468"/>
                <a:gd name="T36" fmla="*/ 55 w 301"/>
                <a:gd name="T37" fmla="*/ 175 h 468"/>
                <a:gd name="T38" fmla="*/ 0 w 301"/>
                <a:gd name="T39" fmla="*/ 142 h 468"/>
                <a:gd name="T40" fmla="*/ 62 w 301"/>
                <a:gd name="T41" fmla="*/ 390 h 468"/>
                <a:gd name="T42" fmla="*/ 62 w 301"/>
                <a:gd name="T43" fmla="*/ 390 h 468"/>
                <a:gd name="T44" fmla="*/ 62 w 301"/>
                <a:gd name="T45" fmla="*/ 390 h 468"/>
                <a:gd name="T46" fmla="*/ 62 w 301"/>
                <a:gd name="T47" fmla="*/ 390 h 468"/>
                <a:gd name="T48" fmla="*/ 62 w 301"/>
                <a:gd name="T49" fmla="*/ 390 h 468"/>
                <a:gd name="T50" fmla="*/ 102 w 301"/>
                <a:gd name="T51" fmla="*/ 439 h 468"/>
                <a:gd name="T52" fmla="*/ 93 w 301"/>
                <a:gd name="T53" fmla="*/ 44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1" h="468">
                  <a:moveTo>
                    <a:pt x="93" y="441"/>
                  </a:moveTo>
                  <a:cubicBezTo>
                    <a:pt x="99" y="468"/>
                    <a:pt x="99" y="468"/>
                    <a:pt x="99" y="468"/>
                  </a:cubicBezTo>
                  <a:cubicBezTo>
                    <a:pt x="301" y="419"/>
                    <a:pt x="301" y="419"/>
                    <a:pt x="301" y="419"/>
                  </a:cubicBezTo>
                  <a:cubicBezTo>
                    <a:pt x="295" y="392"/>
                    <a:pt x="295" y="392"/>
                    <a:pt x="295" y="392"/>
                  </a:cubicBezTo>
                  <a:cubicBezTo>
                    <a:pt x="288" y="394"/>
                    <a:pt x="288" y="394"/>
                    <a:pt x="288" y="394"/>
                  </a:cubicBezTo>
                  <a:cubicBezTo>
                    <a:pt x="291" y="372"/>
                    <a:pt x="291" y="372"/>
                    <a:pt x="291" y="372"/>
                  </a:cubicBezTo>
                  <a:cubicBezTo>
                    <a:pt x="293" y="372"/>
                    <a:pt x="293" y="372"/>
                    <a:pt x="293" y="372"/>
                  </a:cubicBezTo>
                  <a:cubicBezTo>
                    <a:pt x="293" y="372"/>
                    <a:pt x="301" y="370"/>
                    <a:pt x="299" y="361"/>
                  </a:cubicBezTo>
                  <a:cubicBezTo>
                    <a:pt x="211" y="8"/>
                    <a:pt x="211" y="8"/>
                    <a:pt x="211" y="8"/>
                  </a:cubicBezTo>
                  <a:cubicBezTo>
                    <a:pt x="211" y="8"/>
                    <a:pt x="209" y="0"/>
                    <a:pt x="201" y="2"/>
                  </a:cubicBezTo>
                  <a:cubicBezTo>
                    <a:pt x="46" y="40"/>
                    <a:pt x="46" y="40"/>
                    <a:pt x="46" y="40"/>
                  </a:cubicBezTo>
                  <a:cubicBezTo>
                    <a:pt x="31" y="43"/>
                    <a:pt x="31" y="43"/>
                    <a:pt x="31" y="43"/>
                  </a:cubicBezTo>
                  <a:cubicBezTo>
                    <a:pt x="31" y="43"/>
                    <a:pt x="23" y="45"/>
                    <a:pt x="25" y="54"/>
                  </a:cubicBezTo>
                  <a:cubicBezTo>
                    <a:pt x="113" y="407"/>
                    <a:pt x="113" y="407"/>
                    <a:pt x="113" y="407"/>
                  </a:cubicBezTo>
                  <a:cubicBezTo>
                    <a:pt x="113" y="407"/>
                    <a:pt x="115" y="415"/>
                    <a:pt x="123" y="413"/>
                  </a:cubicBezTo>
                  <a:cubicBezTo>
                    <a:pt x="206" y="393"/>
                    <a:pt x="206" y="393"/>
                    <a:pt x="206" y="393"/>
                  </a:cubicBezTo>
                  <a:cubicBezTo>
                    <a:pt x="123" y="413"/>
                    <a:pt x="123" y="413"/>
                    <a:pt x="123" y="413"/>
                  </a:cubicBezTo>
                  <a:cubicBezTo>
                    <a:pt x="115" y="415"/>
                    <a:pt x="113" y="407"/>
                    <a:pt x="113" y="407"/>
                  </a:cubicBezTo>
                  <a:cubicBezTo>
                    <a:pt x="55" y="175"/>
                    <a:pt x="55" y="175"/>
                    <a:pt x="55" y="175"/>
                  </a:cubicBezTo>
                  <a:cubicBezTo>
                    <a:pt x="49" y="151"/>
                    <a:pt x="24" y="136"/>
                    <a:pt x="0" y="142"/>
                  </a:cubicBezTo>
                  <a:cubicBezTo>
                    <a:pt x="62" y="390"/>
                    <a:pt x="62" y="390"/>
                    <a:pt x="62" y="390"/>
                  </a:cubicBezTo>
                  <a:cubicBezTo>
                    <a:pt x="62" y="390"/>
                    <a:pt x="62" y="390"/>
                    <a:pt x="62" y="390"/>
                  </a:cubicBezTo>
                  <a:cubicBezTo>
                    <a:pt x="62" y="390"/>
                    <a:pt x="62" y="390"/>
                    <a:pt x="62" y="390"/>
                  </a:cubicBezTo>
                  <a:cubicBezTo>
                    <a:pt x="62" y="390"/>
                    <a:pt x="62" y="390"/>
                    <a:pt x="62" y="390"/>
                  </a:cubicBezTo>
                  <a:cubicBezTo>
                    <a:pt x="62" y="390"/>
                    <a:pt x="62" y="390"/>
                    <a:pt x="62" y="390"/>
                  </a:cubicBezTo>
                  <a:cubicBezTo>
                    <a:pt x="102" y="439"/>
                    <a:pt x="102" y="439"/>
                    <a:pt x="102" y="439"/>
                  </a:cubicBezTo>
                  <a:lnTo>
                    <a:pt x="93" y="441"/>
                  </a:ln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7" name="Freeform 16">
              <a:extLst>
                <a:ext uri="{FF2B5EF4-FFF2-40B4-BE49-F238E27FC236}">
                  <a16:creationId xmlns:a16="http://schemas.microsoft.com/office/drawing/2014/main" id="{BF611251-75F3-46A2-BA43-E4CB87E94FF9}"/>
                </a:ext>
              </a:extLst>
            </p:cNvPr>
            <p:cNvSpPr>
              <a:spLocks/>
            </p:cNvSpPr>
            <p:nvPr/>
          </p:nvSpPr>
          <p:spPr bwMode="auto">
            <a:xfrm>
              <a:off x="24787226" y="12542838"/>
              <a:ext cx="1447800" cy="2170113"/>
            </a:xfrm>
            <a:custGeom>
              <a:avLst/>
              <a:gdLst>
                <a:gd name="T0" fmla="*/ 520 w 912"/>
                <a:gd name="T1" fmla="*/ 0 h 1367"/>
                <a:gd name="T2" fmla="*/ 0 w 912"/>
                <a:gd name="T3" fmla="*/ 125 h 1367"/>
                <a:gd name="T4" fmla="*/ 364 w 912"/>
                <a:gd name="T5" fmla="*/ 1367 h 1367"/>
                <a:gd name="T6" fmla="*/ 912 w 912"/>
                <a:gd name="T7" fmla="*/ 1367 h 1367"/>
                <a:gd name="T8" fmla="*/ 520 w 912"/>
                <a:gd name="T9" fmla="*/ 0 h 1367"/>
              </a:gdLst>
              <a:ahLst/>
              <a:cxnLst>
                <a:cxn ang="0">
                  <a:pos x="T0" y="T1"/>
                </a:cxn>
                <a:cxn ang="0">
                  <a:pos x="T2" y="T3"/>
                </a:cxn>
                <a:cxn ang="0">
                  <a:pos x="T4" y="T5"/>
                </a:cxn>
                <a:cxn ang="0">
                  <a:pos x="T6" y="T7"/>
                </a:cxn>
                <a:cxn ang="0">
                  <a:pos x="T8" y="T9"/>
                </a:cxn>
              </a:cxnLst>
              <a:rect l="0" t="0" r="r" b="b"/>
              <a:pathLst>
                <a:path w="912" h="1367">
                  <a:moveTo>
                    <a:pt x="520" y="0"/>
                  </a:moveTo>
                  <a:lnTo>
                    <a:pt x="0" y="125"/>
                  </a:lnTo>
                  <a:lnTo>
                    <a:pt x="364" y="1367"/>
                  </a:lnTo>
                  <a:lnTo>
                    <a:pt x="912" y="1367"/>
                  </a:lnTo>
                  <a:lnTo>
                    <a:pt x="520" y="0"/>
                  </a:ln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 name="Freeform 17">
              <a:extLst>
                <a:ext uri="{FF2B5EF4-FFF2-40B4-BE49-F238E27FC236}">
                  <a16:creationId xmlns:a16="http://schemas.microsoft.com/office/drawing/2014/main" id="{4F3619DF-D069-472E-AC36-800374F8599E}"/>
                </a:ext>
              </a:extLst>
            </p:cNvPr>
            <p:cNvSpPr>
              <a:spLocks/>
            </p:cNvSpPr>
            <p:nvPr/>
          </p:nvSpPr>
          <p:spPr bwMode="auto">
            <a:xfrm>
              <a:off x="13993813" y="10280650"/>
              <a:ext cx="3781425" cy="3263900"/>
            </a:xfrm>
            <a:custGeom>
              <a:avLst/>
              <a:gdLst>
                <a:gd name="T0" fmla="*/ 992 w 1008"/>
                <a:gd name="T1" fmla="*/ 0 h 869"/>
                <a:gd name="T2" fmla="*/ 185 w 1008"/>
                <a:gd name="T3" fmla="*/ 0 h 869"/>
                <a:gd name="T4" fmla="*/ 169 w 1008"/>
                <a:gd name="T5" fmla="*/ 16 h 869"/>
                <a:gd name="T6" fmla="*/ 169 w 1008"/>
                <a:gd name="T7" fmla="*/ 452 h 869"/>
                <a:gd name="T8" fmla="*/ 138 w 1008"/>
                <a:gd name="T9" fmla="*/ 444 h 869"/>
                <a:gd name="T10" fmla="*/ 124 w 1008"/>
                <a:gd name="T11" fmla="*/ 441 h 869"/>
                <a:gd name="T12" fmla="*/ 115 w 1008"/>
                <a:gd name="T13" fmla="*/ 447 h 869"/>
                <a:gd name="T14" fmla="*/ 40 w 1008"/>
                <a:gd name="T15" fmla="*/ 766 h 869"/>
                <a:gd name="T16" fmla="*/ 88 w 1008"/>
                <a:gd name="T17" fmla="*/ 561 h 869"/>
                <a:gd name="T18" fmla="*/ 57 w 1008"/>
                <a:gd name="T19" fmla="*/ 511 h 869"/>
                <a:gd name="T20" fmla="*/ 2 w 1008"/>
                <a:gd name="T21" fmla="*/ 744 h 869"/>
                <a:gd name="T22" fmla="*/ 2 w 1008"/>
                <a:gd name="T23" fmla="*/ 744 h 869"/>
                <a:gd name="T24" fmla="*/ 2 w 1008"/>
                <a:gd name="T25" fmla="*/ 745 h 869"/>
                <a:gd name="T26" fmla="*/ 2 w 1008"/>
                <a:gd name="T27" fmla="*/ 745 h 869"/>
                <a:gd name="T28" fmla="*/ 2 w 1008"/>
                <a:gd name="T29" fmla="*/ 745 h 869"/>
                <a:gd name="T30" fmla="*/ 15 w 1008"/>
                <a:gd name="T31" fmla="*/ 802 h 869"/>
                <a:gd name="T32" fmla="*/ 6 w 1008"/>
                <a:gd name="T33" fmla="*/ 800 h 869"/>
                <a:gd name="T34" fmla="*/ 0 w 1008"/>
                <a:gd name="T35" fmla="*/ 825 h 869"/>
                <a:gd name="T36" fmla="*/ 188 w 1008"/>
                <a:gd name="T37" fmla="*/ 869 h 869"/>
                <a:gd name="T38" fmla="*/ 194 w 1008"/>
                <a:gd name="T39" fmla="*/ 844 h 869"/>
                <a:gd name="T40" fmla="*/ 188 w 1008"/>
                <a:gd name="T41" fmla="*/ 843 h 869"/>
                <a:gd name="T42" fmla="*/ 200 w 1008"/>
                <a:gd name="T43" fmla="*/ 826 h 869"/>
                <a:gd name="T44" fmla="*/ 201 w 1008"/>
                <a:gd name="T45" fmla="*/ 826 h 869"/>
                <a:gd name="T46" fmla="*/ 211 w 1008"/>
                <a:gd name="T47" fmla="*/ 820 h 869"/>
                <a:gd name="T48" fmla="*/ 262 w 1008"/>
                <a:gd name="T49" fmla="*/ 601 h 869"/>
                <a:gd name="T50" fmla="*/ 364 w 1008"/>
                <a:gd name="T51" fmla="*/ 634 h 869"/>
                <a:gd name="T52" fmla="*/ 364 w 1008"/>
                <a:gd name="T53" fmla="*/ 676 h 869"/>
                <a:gd name="T54" fmla="*/ 481 w 1008"/>
                <a:gd name="T55" fmla="*/ 676 h 869"/>
                <a:gd name="T56" fmla="*/ 481 w 1008"/>
                <a:gd name="T57" fmla="*/ 605 h 869"/>
                <a:gd name="T58" fmla="*/ 514 w 1008"/>
                <a:gd name="T59" fmla="*/ 582 h 869"/>
                <a:gd name="T60" fmla="*/ 673 w 1008"/>
                <a:gd name="T61" fmla="*/ 582 h 869"/>
                <a:gd name="T62" fmla="*/ 706 w 1008"/>
                <a:gd name="T63" fmla="*/ 605 h 869"/>
                <a:gd name="T64" fmla="*/ 706 w 1008"/>
                <a:gd name="T65" fmla="*/ 676 h 869"/>
                <a:gd name="T66" fmla="*/ 823 w 1008"/>
                <a:gd name="T67" fmla="*/ 676 h 869"/>
                <a:gd name="T68" fmla="*/ 824 w 1008"/>
                <a:gd name="T69" fmla="*/ 634 h 869"/>
                <a:gd name="T70" fmla="*/ 949 w 1008"/>
                <a:gd name="T71" fmla="*/ 594 h 869"/>
                <a:gd name="T72" fmla="*/ 967 w 1008"/>
                <a:gd name="T73" fmla="*/ 582 h 869"/>
                <a:gd name="T74" fmla="*/ 992 w 1008"/>
                <a:gd name="T75" fmla="*/ 582 h 869"/>
                <a:gd name="T76" fmla="*/ 1008 w 1008"/>
                <a:gd name="T77" fmla="*/ 565 h 869"/>
                <a:gd name="T78" fmla="*/ 1008 w 1008"/>
                <a:gd name="T79" fmla="*/ 16 h 869"/>
                <a:gd name="T80" fmla="*/ 992 w 1008"/>
                <a:gd name="T81" fmla="*/ 0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8" h="869">
                  <a:moveTo>
                    <a:pt x="992" y="0"/>
                  </a:moveTo>
                  <a:cubicBezTo>
                    <a:pt x="185" y="0"/>
                    <a:pt x="185" y="0"/>
                    <a:pt x="185" y="0"/>
                  </a:cubicBezTo>
                  <a:cubicBezTo>
                    <a:pt x="176" y="0"/>
                    <a:pt x="169" y="7"/>
                    <a:pt x="169" y="16"/>
                  </a:cubicBezTo>
                  <a:cubicBezTo>
                    <a:pt x="169" y="452"/>
                    <a:pt x="169" y="452"/>
                    <a:pt x="169" y="452"/>
                  </a:cubicBezTo>
                  <a:cubicBezTo>
                    <a:pt x="138" y="444"/>
                    <a:pt x="138" y="444"/>
                    <a:pt x="138" y="444"/>
                  </a:cubicBezTo>
                  <a:cubicBezTo>
                    <a:pt x="124" y="441"/>
                    <a:pt x="124" y="441"/>
                    <a:pt x="124" y="441"/>
                  </a:cubicBezTo>
                  <a:cubicBezTo>
                    <a:pt x="124" y="441"/>
                    <a:pt x="117" y="439"/>
                    <a:pt x="115" y="447"/>
                  </a:cubicBezTo>
                  <a:cubicBezTo>
                    <a:pt x="40" y="766"/>
                    <a:pt x="40" y="766"/>
                    <a:pt x="40" y="766"/>
                  </a:cubicBezTo>
                  <a:cubicBezTo>
                    <a:pt x="88" y="561"/>
                    <a:pt x="88" y="561"/>
                    <a:pt x="88" y="561"/>
                  </a:cubicBezTo>
                  <a:cubicBezTo>
                    <a:pt x="93" y="539"/>
                    <a:pt x="79" y="516"/>
                    <a:pt x="57" y="511"/>
                  </a:cubicBezTo>
                  <a:cubicBezTo>
                    <a:pt x="2" y="744"/>
                    <a:pt x="2" y="744"/>
                    <a:pt x="2" y="744"/>
                  </a:cubicBezTo>
                  <a:cubicBezTo>
                    <a:pt x="2" y="744"/>
                    <a:pt x="2" y="744"/>
                    <a:pt x="2" y="744"/>
                  </a:cubicBezTo>
                  <a:cubicBezTo>
                    <a:pt x="2" y="745"/>
                    <a:pt x="2" y="745"/>
                    <a:pt x="2" y="745"/>
                  </a:cubicBezTo>
                  <a:cubicBezTo>
                    <a:pt x="2" y="745"/>
                    <a:pt x="2" y="745"/>
                    <a:pt x="2" y="745"/>
                  </a:cubicBezTo>
                  <a:cubicBezTo>
                    <a:pt x="2" y="745"/>
                    <a:pt x="2" y="745"/>
                    <a:pt x="2" y="745"/>
                  </a:cubicBezTo>
                  <a:cubicBezTo>
                    <a:pt x="15" y="802"/>
                    <a:pt x="15" y="802"/>
                    <a:pt x="15" y="802"/>
                  </a:cubicBezTo>
                  <a:cubicBezTo>
                    <a:pt x="6" y="800"/>
                    <a:pt x="6" y="800"/>
                    <a:pt x="6" y="800"/>
                  </a:cubicBezTo>
                  <a:cubicBezTo>
                    <a:pt x="0" y="825"/>
                    <a:pt x="0" y="825"/>
                    <a:pt x="0" y="825"/>
                  </a:cubicBezTo>
                  <a:cubicBezTo>
                    <a:pt x="188" y="869"/>
                    <a:pt x="188" y="869"/>
                    <a:pt x="188" y="869"/>
                  </a:cubicBezTo>
                  <a:cubicBezTo>
                    <a:pt x="194" y="844"/>
                    <a:pt x="194" y="844"/>
                    <a:pt x="194" y="844"/>
                  </a:cubicBezTo>
                  <a:cubicBezTo>
                    <a:pt x="188" y="843"/>
                    <a:pt x="188" y="843"/>
                    <a:pt x="188" y="843"/>
                  </a:cubicBezTo>
                  <a:cubicBezTo>
                    <a:pt x="200" y="826"/>
                    <a:pt x="200" y="826"/>
                    <a:pt x="200" y="826"/>
                  </a:cubicBezTo>
                  <a:cubicBezTo>
                    <a:pt x="201" y="826"/>
                    <a:pt x="201" y="826"/>
                    <a:pt x="201" y="826"/>
                  </a:cubicBezTo>
                  <a:cubicBezTo>
                    <a:pt x="201" y="826"/>
                    <a:pt x="209" y="828"/>
                    <a:pt x="211" y="820"/>
                  </a:cubicBezTo>
                  <a:cubicBezTo>
                    <a:pt x="262" y="601"/>
                    <a:pt x="262" y="601"/>
                    <a:pt x="262" y="601"/>
                  </a:cubicBezTo>
                  <a:cubicBezTo>
                    <a:pt x="364" y="634"/>
                    <a:pt x="364" y="634"/>
                    <a:pt x="364" y="634"/>
                  </a:cubicBezTo>
                  <a:cubicBezTo>
                    <a:pt x="364" y="676"/>
                    <a:pt x="364" y="676"/>
                    <a:pt x="364" y="676"/>
                  </a:cubicBezTo>
                  <a:cubicBezTo>
                    <a:pt x="481" y="676"/>
                    <a:pt x="481" y="676"/>
                    <a:pt x="481" y="676"/>
                  </a:cubicBezTo>
                  <a:cubicBezTo>
                    <a:pt x="481" y="605"/>
                    <a:pt x="481" y="605"/>
                    <a:pt x="481" y="605"/>
                  </a:cubicBezTo>
                  <a:cubicBezTo>
                    <a:pt x="514" y="582"/>
                    <a:pt x="514" y="582"/>
                    <a:pt x="514" y="582"/>
                  </a:cubicBezTo>
                  <a:cubicBezTo>
                    <a:pt x="673" y="582"/>
                    <a:pt x="673" y="582"/>
                    <a:pt x="673" y="582"/>
                  </a:cubicBezTo>
                  <a:cubicBezTo>
                    <a:pt x="706" y="605"/>
                    <a:pt x="706" y="605"/>
                    <a:pt x="706" y="605"/>
                  </a:cubicBezTo>
                  <a:cubicBezTo>
                    <a:pt x="706" y="676"/>
                    <a:pt x="706" y="676"/>
                    <a:pt x="706" y="676"/>
                  </a:cubicBezTo>
                  <a:cubicBezTo>
                    <a:pt x="823" y="676"/>
                    <a:pt x="823" y="676"/>
                    <a:pt x="823" y="676"/>
                  </a:cubicBezTo>
                  <a:cubicBezTo>
                    <a:pt x="824" y="634"/>
                    <a:pt x="824" y="634"/>
                    <a:pt x="824" y="634"/>
                  </a:cubicBezTo>
                  <a:cubicBezTo>
                    <a:pt x="949" y="594"/>
                    <a:pt x="949" y="594"/>
                    <a:pt x="949" y="594"/>
                  </a:cubicBezTo>
                  <a:cubicBezTo>
                    <a:pt x="967" y="582"/>
                    <a:pt x="967" y="582"/>
                    <a:pt x="967" y="582"/>
                  </a:cubicBezTo>
                  <a:cubicBezTo>
                    <a:pt x="992" y="582"/>
                    <a:pt x="992" y="582"/>
                    <a:pt x="992" y="582"/>
                  </a:cubicBezTo>
                  <a:cubicBezTo>
                    <a:pt x="1001" y="582"/>
                    <a:pt x="1008" y="575"/>
                    <a:pt x="1008" y="565"/>
                  </a:cubicBezTo>
                  <a:cubicBezTo>
                    <a:pt x="1008" y="16"/>
                    <a:pt x="1008" y="16"/>
                    <a:pt x="1008" y="16"/>
                  </a:cubicBezTo>
                  <a:cubicBezTo>
                    <a:pt x="1008" y="7"/>
                    <a:pt x="1001" y="0"/>
                    <a:pt x="992" y="0"/>
                  </a:cubicBez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9" name="Freeform 18">
              <a:extLst>
                <a:ext uri="{FF2B5EF4-FFF2-40B4-BE49-F238E27FC236}">
                  <a16:creationId xmlns:a16="http://schemas.microsoft.com/office/drawing/2014/main" id="{253724FF-B706-4F13-9B86-F9460E5452A9}"/>
                </a:ext>
              </a:extLst>
            </p:cNvPr>
            <p:cNvSpPr>
              <a:spLocks/>
            </p:cNvSpPr>
            <p:nvPr/>
          </p:nvSpPr>
          <p:spPr bwMode="auto">
            <a:xfrm>
              <a:off x="14819313" y="13057188"/>
              <a:ext cx="107950" cy="165100"/>
            </a:xfrm>
            <a:custGeom>
              <a:avLst/>
              <a:gdLst>
                <a:gd name="T0" fmla="*/ 26 w 29"/>
                <a:gd name="T1" fmla="*/ 26 h 44"/>
                <a:gd name="T2" fmla="*/ 10 w 29"/>
                <a:gd name="T3" fmla="*/ 0 h 44"/>
                <a:gd name="T4" fmla="*/ 0 w 29"/>
                <a:gd name="T5" fmla="*/ 42 h 44"/>
                <a:gd name="T6" fmla="*/ 26 w 29"/>
                <a:gd name="T7" fmla="*/ 26 h 44"/>
              </a:gdLst>
              <a:ahLst/>
              <a:cxnLst>
                <a:cxn ang="0">
                  <a:pos x="T0" y="T1"/>
                </a:cxn>
                <a:cxn ang="0">
                  <a:pos x="T2" y="T3"/>
                </a:cxn>
                <a:cxn ang="0">
                  <a:pos x="T4" y="T5"/>
                </a:cxn>
                <a:cxn ang="0">
                  <a:pos x="T6" y="T7"/>
                </a:cxn>
              </a:cxnLst>
              <a:rect l="0" t="0" r="r" b="b"/>
              <a:pathLst>
                <a:path w="29" h="44">
                  <a:moveTo>
                    <a:pt x="26" y="26"/>
                  </a:moveTo>
                  <a:cubicBezTo>
                    <a:pt x="29" y="14"/>
                    <a:pt x="21" y="3"/>
                    <a:pt x="10" y="0"/>
                  </a:cubicBezTo>
                  <a:cubicBezTo>
                    <a:pt x="0" y="42"/>
                    <a:pt x="0" y="42"/>
                    <a:pt x="0" y="42"/>
                  </a:cubicBezTo>
                  <a:cubicBezTo>
                    <a:pt x="12" y="44"/>
                    <a:pt x="23" y="37"/>
                    <a:pt x="26" y="26"/>
                  </a:cubicBez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0" name="Freeform 19">
              <a:extLst>
                <a:ext uri="{FF2B5EF4-FFF2-40B4-BE49-F238E27FC236}">
                  <a16:creationId xmlns:a16="http://schemas.microsoft.com/office/drawing/2014/main" id="{CDBD9789-B706-420C-B486-A1A7AC4F957A}"/>
                </a:ext>
              </a:extLst>
            </p:cNvPr>
            <p:cNvSpPr>
              <a:spLocks/>
            </p:cNvSpPr>
            <p:nvPr/>
          </p:nvSpPr>
          <p:spPr bwMode="auto">
            <a:xfrm>
              <a:off x="14855826" y="12898438"/>
              <a:ext cx="104775" cy="169863"/>
            </a:xfrm>
            <a:custGeom>
              <a:avLst/>
              <a:gdLst>
                <a:gd name="T0" fmla="*/ 26 w 28"/>
                <a:gd name="T1" fmla="*/ 26 h 45"/>
                <a:gd name="T2" fmla="*/ 10 w 28"/>
                <a:gd name="T3" fmla="*/ 0 h 45"/>
                <a:gd name="T4" fmla="*/ 0 w 28"/>
                <a:gd name="T5" fmla="*/ 42 h 45"/>
                <a:gd name="T6" fmla="*/ 26 w 28"/>
                <a:gd name="T7" fmla="*/ 26 h 45"/>
              </a:gdLst>
              <a:ahLst/>
              <a:cxnLst>
                <a:cxn ang="0">
                  <a:pos x="T0" y="T1"/>
                </a:cxn>
                <a:cxn ang="0">
                  <a:pos x="T2" y="T3"/>
                </a:cxn>
                <a:cxn ang="0">
                  <a:pos x="T4" y="T5"/>
                </a:cxn>
                <a:cxn ang="0">
                  <a:pos x="T6" y="T7"/>
                </a:cxn>
              </a:cxnLst>
              <a:rect l="0" t="0" r="r" b="b"/>
              <a:pathLst>
                <a:path w="28" h="45">
                  <a:moveTo>
                    <a:pt x="26" y="26"/>
                  </a:moveTo>
                  <a:cubicBezTo>
                    <a:pt x="28" y="14"/>
                    <a:pt x="21" y="3"/>
                    <a:pt x="10" y="0"/>
                  </a:cubicBezTo>
                  <a:cubicBezTo>
                    <a:pt x="0" y="42"/>
                    <a:pt x="0" y="42"/>
                    <a:pt x="0" y="42"/>
                  </a:cubicBezTo>
                  <a:cubicBezTo>
                    <a:pt x="11" y="45"/>
                    <a:pt x="23" y="37"/>
                    <a:pt x="26" y="26"/>
                  </a:cubicBez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1" name="Freeform 20">
              <a:extLst>
                <a:ext uri="{FF2B5EF4-FFF2-40B4-BE49-F238E27FC236}">
                  <a16:creationId xmlns:a16="http://schemas.microsoft.com/office/drawing/2014/main" id="{A2D34752-3EAA-456E-868F-CA04747158E3}"/>
                </a:ext>
              </a:extLst>
            </p:cNvPr>
            <p:cNvSpPr>
              <a:spLocks/>
            </p:cNvSpPr>
            <p:nvPr/>
          </p:nvSpPr>
          <p:spPr bwMode="auto">
            <a:xfrm>
              <a:off x="14893926" y="12741275"/>
              <a:ext cx="104775" cy="169863"/>
            </a:xfrm>
            <a:custGeom>
              <a:avLst/>
              <a:gdLst>
                <a:gd name="T0" fmla="*/ 25 w 28"/>
                <a:gd name="T1" fmla="*/ 26 h 45"/>
                <a:gd name="T2" fmla="*/ 9 w 28"/>
                <a:gd name="T3" fmla="*/ 0 h 45"/>
                <a:gd name="T4" fmla="*/ 0 w 28"/>
                <a:gd name="T5" fmla="*/ 42 h 45"/>
                <a:gd name="T6" fmla="*/ 25 w 28"/>
                <a:gd name="T7" fmla="*/ 26 h 45"/>
              </a:gdLst>
              <a:ahLst/>
              <a:cxnLst>
                <a:cxn ang="0">
                  <a:pos x="T0" y="T1"/>
                </a:cxn>
                <a:cxn ang="0">
                  <a:pos x="T2" y="T3"/>
                </a:cxn>
                <a:cxn ang="0">
                  <a:pos x="T4" y="T5"/>
                </a:cxn>
                <a:cxn ang="0">
                  <a:pos x="T6" y="T7"/>
                </a:cxn>
              </a:cxnLst>
              <a:rect l="0" t="0" r="r" b="b"/>
              <a:pathLst>
                <a:path w="28" h="45">
                  <a:moveTo>
                    <a:pt x="25" y="26"/>
                  </a:moveTo>
                  <a:cubicBezTo>
                    <a:pt x="28" y="15"/>
                    <a:pt x="21" y="3"/>
                    <a:pt x="9" y="0"/>
                  </a:cubicBezTo>
                  <a:cubicBezTo>
                    <a:pt x="0" y="42"/>
                    <a:pt x="0" y="42"/>
                    <a:pt x="0" y="42"/>
                  </a:cubicBezTo>
                  <a:cubicBezTo>
                    <a:pt x="11" y="45"/>
                    <a:pt x="23" y="38"/>
                    <a:pt x="25" y="26"/>
                  </a:cubicBez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2" name="Freeform 21">
              <a:extLst>
                <a:ext uri="{FF2B5EF4-FFF2-40B4-BE49-F238E27FC236}">
                  <a16:creationId xmlns:a16="http://schemas.microsoft.com/office/drawing/2014/main" id="{9FF4A4C1-0597-4C64-9B2C-B41BAD015CA3}"/>
                </a:ext>
              </a:extLst>
            </p:cNvPr>
            <p:cNvSpPr>
              <a:spLocks/>
            </p:cNvSpPr>
            <p:nvPr/>
          </p:nvSpPr>
          <p:spPr bwMode="auto">
            <a:xfrm>
              <a:off x="14927263" y="12587288"/>
              <a:ext cx="109538" cy="165100"/>
            </a:xfrm>
            <a:custGeom>
              <a:avLst/>
              <a:gdLst>
                <a:gd name="T0" fmla="*/ 10 w 29"/>
                <a:gd name="T1" fmla="*/ 0 h 44"/>
                <a:gd name="T2" fmla="*/ 0 w 29"/>
                <a:gd name="T3" fmla="*/ 41 h 44"/>
                <a:gd name="T4" fmla="*/ 26 w 29"/>
                <a:gd name="T5" fmla="*/ 25 h 44"/>
                <a:gd name="T6" fmla="*/ 10 w 29"/>
                <a:gd name="T7" fmla="*/ 0 h 44"/>
              </a:gdLst>
              <a:ahLst/>
              <a:cxnLst>
                <a:cxn ang="0">
                  <a:pos x="T0" y="T1"/>
                </a:cxn>
                <a:cxn ang="0">
                  <a:pos x="T2" y="T3"/>
                </a:cxn>
                <a:cxn ang="0">
                  <a:pos x="T4" y="T5"/>
                </a:cxn>
                <a:cxn ang="0">
                  <a:pos x="T6" y="T7"/>
                </a:cxn>
              </a:cxnLst>
              <a:rect l="0" t="0" r="r" b="b"/>
              <a:pathLst>
                <a:path w="29" h="44">
                  <a:moveTo>
                    <a:pt x="10" y="0"/>
                  </a:moveTo>
                  <a:cubicBezTo>
                    <a:pt x="0" y="41"/>
                    <a:pt x="0" y="41"/>
                    <a:pt x="0" y="41"/>
                  </a:cubicBezTo>
                  <a:cubicBezTo>
                    <a:pt x="12" y="44"/>
                    <a:pt x="23" y="37"/>
                    <a:pt x="26" y="25"/>
                  </a:cubicBezTo>
                  <a:cubicBezTo>
                    <a:pt x="29" y="14"/>
                    <a:pt x="22" y="2"/>
                    <a:pt x="10" y="0"/>
                  </a:cubicBez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3" name="Freeform 22">
              <a:extLst>
                <a:ext uri="{FF2B5EF4-FFF2-40B4-BE49-F238E27FC236}">
                  <a16:creationId xmlns:a16="http://schemas.microsoft.com/office/drawing/2014/main" id="{51EE786B-0141-4ECC-A7C5-17E200803E9C}"/>
                </a:ext>
              </a:extLst>
            </p:cNvPr>
            <p:cNvSpPr>
              <a:spLocks/>
            </p:cNvSpPr>
            <p:nvPr/>
          </p:nvSpPr>
          <p:spPr bwMode="auto">
            <a:xfrm>
              <a:off x="15208251" y="12914313"/>
              <a:ext cx="619125" cy="1798638"/>
            </a:xfrm>
            <a:custGeom>
              <a:avLst/>
              <a:gdLst>
                <a:gd name="T0" fmla="*/ 0 w 390"/>
                <a:gd name="T1" fmla="*/ 1133 h 1133"/>
                <a:gd name="T2" fmla="*/ 310 w 390"/>
                <a:gd name="T3" fmla="*/ 1133 h 1133"/>
                <a:gd name="T4" fmla="*/ 390 w 390"/>
                <a:gd name="T5" fmla="*/ 0 h 1133"/>
                <a:gd name="T6" fmla="*/ 81 w 390"/>
                <a:gd name="T7" fmla="*/ 0 h 1133"/>
                <a:gd name="T8" fmla="*/ 0 w 390"/>
                <a:gd name="T9" fmla="*/ 1133 h 1133"/>
              </a:gdLst>
              <a:ahLst/>
              <a:cxnLst>
                <a:cxn ang="0">
                  <a:pos x="T0" y="T1"/>
                </a:cxn>
                <a:cxn ang="0">
                  <a:pos x="T2" y="T3"/>
                </a:cxn>
                <a:cxn ang="0">
                  <a:pos x="T4" y="T5"/>
                </a:cxn>
                <a:cxn ang="0">
                  <a:pos x="T6" y="T7"/>
                </a:cxn>
                <a:cxn ang="0">
                  <a:pos x="T8" y="T9"/>
                </a:cxn>
              </a:cxnLst>
              <a:rect l="0" t="0" r="r" b="b"/>
              <a:pathLst>
                <a:path w="390" h="1133">
                  <a:moveTo>
                    <a:pt x="0" y="1133"/>
                  </a:moveTo>
                  <a:lnTo>
                    <a:pt x="310" y="1133"/>
                  </a:lnTo>
                  <a:lnTo>
                    <a:pt x="390" y="0"/>
                  </a:lnTo>
                  <a:lnTo>
                    <a:pt x="81" y="0"/>
                  </a:lnTo>
                  <a:lnTo>
                    <a:pt x="0" y="1133"/>
                  </a:ln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4" name="Freeform 23">
              <a:extLst>
                <a:ext uri="{FF2B5EF4-FFF2-40B4-BE49-F238E27FC236}">
                  <a16:creationId xmlns:a16="http://schemas.microsoft.com/office/drawing/2014/main" id="{D2B2F834-E232-4BC3-8C7A-E54145806DCD}"/>
                </a:ext>
              </a:extLst>
            </p:cNvPr>
            <p:cNvSpPr>
              <a:spLocks/>
            </p:cNvSpPr>
            <p:nvPr/>
          </p:nvSpPr>
          <p:spPr bwMode="auto">
            <a:xfrm>
              <a:off x="16611601" y="12914313"/>
              <a:ext cx="619125" cy="1798638"/>
            </a:xfrm>
            <a:custGeom>
              <a:avLst/>
              <a:gdLst>
                <a:gd name="T0" fmla="*/ 0 w 390"/>
                <a:gd name="T1" fmla="*/ 0 h 1133"/>
                <a:gd name="T2" fmla="*/ 81 w 390"/>
                <a:gd name="T3" fmla="*/ 1133 h 1133"/>
                <a:gd name="T4" fmla="*/ 390 w 390"/>
                <a:gd name="T5" fmla="*/ 1133 h 1133"/>
                <a:gd name="T6" fmla="*/ 312 w 390"/>
                <a:gd name="T7" fmla="*/ 0 h 1133"/>
                <a:gd name="T8" fmla="*/ 0 w 390"/>
                <a:gd name="T9" fmla="*/ 0 h 1133"/>
              </a:gdLst>
              <a:ahLst/>
              <a:cxnLst>
                <a:cxn ang="0">
                  <a:pos x="T0" y="T1"/>
                </a:cxn>
                <a:cxn ang="0">
                  <a:pos x="T2" y="T3"/>
                </a:cxn>
                <a:cxn ang="0">
                  <a:pos x="T4" y="T5"/>
                </a:cxn>
                <a:cxn ang="0">
                  <a:pos x="T6" y="T7"/>
                </a:cxn>
                <a:cxn ang="0">
                  <a:pos x="T8" y="T9"/>
                </a:cxn>
              </a:cxnLst>
              <a:rect l="0" t="0" r="r" b="b"/>
              <a:pathLst>
                <a:path w="390" h="1133">
                  <a:moveTo>
                    <a:pt x="0" y="0"/>
                  </a:moveTo>
                  <a:lnTo>
                    <a:pt x="81" y="1133"/>
                  </a:lnTo>
                  <a:lnTo>
                    <a:pt x="390" y="1133"/>
                  </a:lnTo>
                  <a:lnTo>
                    <a:pt x="312" y="0"/>
                  </a:lnTo>
                  <a:lnTo>
                    <a:pt x="0" y="0"/>
                  </a:ln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5" name="Freeform 24">
              <a:extLst>
                <a:ext uri="{FF2B5EF4-FFF2-40B4-BE49-F238E27FC236}">
                  <a16:creationId xmlns:a16="http://schemas.microsoft.com/office/drawing/2014/main" id="{F121E2B6-38F7-46B0-B934-BC9845EA83FC}"/>
                </a:ext>
              </a:extLst>
            </p:cNvPr>
            <p:cNvSpPr>
              <a:spLocks/>
            </p:cNvSpPr>
            <p:nvPr/>
          </p:nvSpPr>
          <p:spPr bwMode="auto">
            <a:xfrm>
              <a:off x="13708063" y="13373100"/>
              <a:ext cx="1020763" cy="1339850"/>
            </a:xfrm>
            <a:custGeom>
              <a:avLst/>
              <a:gdLst>
                <a:gd name="T0" fmla="*/ 0 w 643"/>
                <a:gd name="T1" fmla="*/ 844 h 844"/>
                <a:gd name="T2" fmla="*/ 501 w 643"/>
                <a:gd name="T3" fmla="*/ 844 h 844"/>
                <a:gd name="T4" fmla="*/ 643 w 643"/>
                <a:gd name="T5" fmla="*/ 113 h 844"/>
                <a:gd name="T6" fmla="*/ 158 w 643"/>
                <a:gd name="T7" fmla="*/ 0 h 844"/>
                <a:gd name="T8" fmla="*/ 0 w 643"/>
                <a:gd name="T9" fmla="*/ 844 h 844"/>
              </a:gdLst>
              <a:ahLst/>
              <a:cxnLst>
                <a:cxn ang="0">
                  <a:pos x="T0" y="T1"/>
                </a:cxn>
                <a:cxn ang="0">
                  <a:pos x="T2" y="T3"/>
                </a:cxn>
                <a:cxn ang="0">
                  <a:pos x="T4" y="T5"/>
                </a:cxn>
                <a:cxn ang="0">
                  <a:pos x="T6" y="T7"/>
                </a:cxn>
                <a:cxn ang="0">
                  <a:pos x="T8" y="T9"/>
                </a:cxn>
              </a:cxnLst>
              <a:rect l="0" t="0" r="r" b="b"/>
              <a:pathLst>
                <a:path w="643" h="844">
                  <a:moveTo>
                    <a:pt x="0" y="844"/>
                  </a:moveTo>
                  <a:lnTo>
                    <a:pt x="501" y="844"/>
                  </a:lnTo>
                  <a:lnTo>
                    <a:pt x="643" y="113"/>
                  </a:lnTo>
                  <a:lnTo>
                    <a:pt x="158" y="0"/>
                  </a:lnTo>
                  <a:lnTo>
                    <a:pt x="0" y="844"/>
                  </a:ln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6" name="Freeform 25">
              <a:extLst>
                <a:ext uri="{FF2B5EF4-FFF2-40B4-BE49-F238E27FC236}">
                  <a16:creationId xmlns:a16="http://schemas.microsoft.com/office/drawing/2014/main" id="{33ABCA64-AD15-499D-8ABB-14D002E41F10}"/>
                </a:ext>
              </a:extLst>
            </p:cNvPr>
            <p:cNvSpPr>
              <a:spLocks/>
            </p:cNvSpPr>
            <p:nvPr/>
          </p:nvSpPr>
          <p:spPr bwMode="auto">
            <a:xfrm>
              <a:off x="17414876" y="10975975"/>
              <a:ext cx="1128713" cy="1757363"/>
            </a:xfrm>
            <a:custGeom>
              <a:avLst/>
              <a:gdLst>
                <a:gd name="T0" fmla="*/ 93 w 301"/>
                <a:gd name="T1" fmla="*/ 441 h 468"/>
                <a:gd name="T2" fmla="*/ 99 w 301"/>
                <a:gd name="T3" fmla="*/ 468 h 468"/>
                <a:gd name="T4" fmla="*/ 301 w 301"/>
                <a:gd name="T5" fmla="*/ 419 h 468"/>
                <a:gd name="T6" fmla="*/ 294 w 301"/>
                <a:gd name="T7" fmla="*/ 392 h 468"/>
                <a:gd name="T8" fmla="*/ 288 w 301"/>
                <a:gd name="T9" fmla="*/ 394 h 468"/>
                <a:gd name="T10" fmla="*/ 291 w 301"/>
                <a:gd name="T11" fmla="*/ 372 h 468"/>
                <a:gd name="T12" fmla="*/ 293 w 301"/>
                <a:gd name="T13" fmla="*/ 372 h 468"/>
                <a:gd name="T14" fmla="*/ 299 w 301"/>
                <a:gd name="T15" fmla="*/ 361 h 468"/>
                <a:gd name="T16" fmla="*/ 211 w 301"/>
                <a:gd name="T17" fmla="*/ 8 h 468"/>
                <a:gd name="T18" fmla="*/ 201 w 301"/>
                <a:gd name="T19" fmla="*/ 2 h 468"/>
                <a:gd name="T20" fmla="*/ 45 w 301"/>
                <a:gd name="T21" fmla="*/ 40 h 468"/>
                <a:gd name="T22" fmla="*/ 31 w 301"/>
                <a:gd name="T23" fmla="*/ 43 h 468"/>
                <a:gd name="T24" fmla="*/ 25 w 301"/>
                <a:gd name="T25" fmla="*/ 54 h 468"/>
                <a:gd name="T26" fmla="*/ 113 w 301"/>
                <a:gd name="T27" fmla="*/ 407 h 468"/>
                <a:gd name="T28" fmla="*/ 123 w 301"/>
                <a:gd name="T29" fmla="*/ 413 h 468"/>
                <a:gd name="T30" fmla="*/ 205 w 301"/>
                <a:gd name="T31" fmla="*/ 393 h 468"/>
                <a:gd name="T32" fmla="*/ 123 w 301"/>
                <a:gd name="T33" fmla="*/ 413 h 468"/>
                <a:gd name="T34" fmla="*/ 113 w 301"/>
                <a:gd name="T35" fmla="*/ 407 h 468"/>
                <a:gd name="T36" fmla="*/ 55 w 301"/>
                <a:gd name="T37" fmla="*/ 175 h 468"/>
                <a:gd name="T38" fmla="*/ 0 w 301"/>
                <a:gd name="T39" fmla="*/ 142 h 468"/>
                <a:gd name="T40" fmla="*/ 62 w 301"/>
                <a:gd name="T41" fmla="*/ 390 h 468"/>
                <a:gd name="T42" fmla="*/ 62 w 301"/>
                <a:gd name="T43" fmla="*/ 390 h 468"/>
                <a:gd name="T44" fmla="*/ 62 w 301"/>
                <a:gd name="T45" fmla="*/ 390 h 468"/>
                <a:gd name="T46" fmla="*/ 62 w 301"/>
                <a:gd name="T47" fmla="*/ 390 h 468"/>
                <a:gd name="T48" fmla="*/ 62 w 301"/>
                <a:gd name="T49" fmla="*/ 390 h 468"/>
                <a:gd name="T50" fmla="*/ 102 w 301"/>
                <a:gd name="T51" fmla="*/ 439 h 468"/>
                <a:gd name="T52" fmla="*/ 93 w 301"/>
                <a:gd name="T53" fmla="*/ 44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1" h="468">
                  <a:moveTo>
                    <a:pt x="93" y="441"/>
                  </a:moveTo>
                  <a:cubicBezTo>
                    <a:pt x="99" y="468"/>
                    <a:pt x="99" y="468"/>
                    <a:pt x="99" y="468"/>
                  </a:cubicBezTo>
                  <a:cubicBezTo>
                    <a:pt x="301" y="419"/>
                    <a:pt x="301" y="419"/>
                    <a:pt x="301" y="419"/>
                  </a:cubicBezTo>
                  <a:cubicBezTo>
                    <a:pt x="294" y="392"/>
                    <a:pt x="294" y="392"/>
                    <a:pt x="294" y="392"/>
                  </a:cubicBezTo>
                  <a:cubicBezTo>
                    <a:pt x="288" y="394"/>
                    <a:pt x="288" y="394"/>
                    <a:pt x="288" y="394"/>
                  </a:cubicBezTo>
                  <a:cubicBezTo>
                    <a:pt x="291" y="372"/>
                    <a:pt x="291" y="372"/>
                    <a:pt x="291" y="372"/>
                  </a:cubicBezTo>
                  <a:cubicBezTo>
                    <a:pt x="293" y="372"/>
                    <a:pt x="293" y="372"/>
                    <a:pt x="293" y="372"/>
                  </a:cubicBezTo>
                  <a:cubicBezTo>
                    <a:pt x="293" y="372"/>
                    <a:pt x="301" y="370"/>
                    <a:pt x="299" y="361"/>
                  </a:cubicBezTo>
                  <a:cubicBezTo>
                    <a:pt x="211" y="8"/>
                    <a:pt x="211" y="8"/>
                    <a:pt x="211" y="8"/>
                  </a:cubicBezTo>
                  <a:cubicBezTo>
                    <a:pt x="211" y="8"/>
                    <a:pt x="209" y="0"/>
                    <a:pt x="201" y="2"/>
                  </a:cubicBezTo>
                  <a:cubicBezTo>
                    <a:pt x="45" y="40"/>
                    <a:pt x="45" y="40"/>
                    <a:pt x="45" y="40"/>
                  </a:cubicBezTo>
                  <a:cubicBezTo>
                    <a:pt x="31" y="43"/>
                    <a:pt x="31" y="43"/>
                    <a:pt x="31" y="43"/>
                  </a:cubicBezTo>
                  <a:cubicBezTo>
                    <a:pt x="31" y="43"/>
                    <a:pt x="22" y="45"/>
                    <a:pt x="25" y="54"/>
                  </a:cubicBezTo>
                  <a:cubicBezTo>
                    <a:pt x="113" y="407"/>
                    <a:pt x="113" y="407"/>
                    <a:pt x="113" y="407"/>
                  </a:cubicBezTo>
                  <a:cubicBezTo>
                    <a:pt x="113" y="407"/>
                    <a:pt x="115" y="415"/>
                    <a:pt x="123" y="413"/>
                  </a:cubicBezTo>
                  <a:cubicBezTo>
                    <a:pt x="205" y="393"/>
                    <a:pt x="205" y="393"/>
                    <a:pt x="205" y="393"/>
                  </a:cubicBezTo>
                  <a:cubicBezTo>
                    <a:pt x="123" y="413"/>
                    <a:pt x="123" y="413"/>
                    <a:pt x="123" y="413"/>
                  </a:cubicBezTo>
                  <a:cubicBezTo>
                    <a:pt x="115" y="415"/>
                    <a:pt x="113" y="407"/>
                    <a:pt x="113" y="407"/>
                  </a:cubicBezTo>
                  <a:cubicBezTo>
                    <a:pt x="55" y="175"/>
                    <a:pt x="55" y="175"/>
                    <a:pt x="55" y="175"/>
                  </a:cubicBezTo>
                  <a:cubicBezTo>
                    <a:pt x="49" y="151"/>
                    <a:pt x="24" y="136"/>
                    <a:pt x="0" y="142"/>
                  </a:cubicBezTo>
                  <a:cubicBezTo>
                    <a:pt x="62" y="390"/>
                    <a:pt x="62" y="390"/>
                    <a:pt x="62" y="390"/>
                  </a:cubicBezTo>
                  <a:cubicBezTo>
                    <a:pt x="62" y="390"/>
                    <a:pt x="62" y="390"/>
                    <a:pt x="62" y="390"/>
                  </a:cubicBezTo>
                  <a:cubicBezTo>
                    <a:pt x="62" y="390"/>
                    <a:pt x="62" y="390"/>
                    <a:pt x="62" y="390"/>
                  </a:cubicBezTo>
                  <a:cubicBezTo>
                    <a:pt x="62" y="390"/>
                    <a:pt x="62" y="390"/>
                    <a:pt x="62" y="390"/>
                  </a:cubicBezTo>
                  <a:cubicBezTo>
                    <a:pt x="62" y="390"/>
                    <a:pt x="62" y="390"/>
                    <a:pt x="62" y="390"/>
                  </a:cubicBezTo>
                  <a:cubicBezTo>
                    <a:pt x="102" y="439"/>
                    <a:pt x="102" y="439"/>
                    <a:pt x="102" y="439"/>
                  </a:cubicBezTo>
                  <a:lnTo>
                    <a:pt x="93" y="441"/>
                  </a:ln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7" name="Freeform 26">
              <a:extLst>
                <a:ext uri="{FF2B5EF4-FFF2-40B4-BE49-F238E27FC236}">
                  <a16:creationId xmlns:a16="http://schemas.microsoft.com/office/drawing/2014/main" id="{9742F4EB-88A1-4E93-9E00-9A9425CA7AB5}"/>
                </a:ext>
              </a:extLst>
            </p:cNvPr>
            <p:cNvSpPr>
              <a:spLocks/>
            </p:cNvSpPr>
            <p:nvPr/>
          </p:nvSpPr>
          <p:spPr bwMode="auto">
            <a:xfrm>
              <a:off x="17753013" y="12542838"/>
              <a:ext cx="1447800" cy="2170113"/>
            </a:xfrm>
            <a:custGeom>
              <a:avLst/>
              <a:gdLst>
                <a:gd name="T0" fmla="*/ 520 w 912"/>
                <a:gd name="T1" fmla="*/ 0 h 1367"/>
                <a:gd name="T2" fmla="*/ 0 w 912"/>
                <a:gd name="T3" fmla="*/ 125 h 1367"/>
                <a:gd name="T4" fmla="*/ 364 w 912"/>
                <a:gd name="T5" fmla="*/ 1367 h 1367"/>
                <a:gd name="T6" fmla="*/ 912 w 912"/>
                <a:gd name="T7" fmla="*/ 1367 h 1367"/>
                <a:gd name="T8" fmla="*/ 520 w 912"/>
                <a:gd name="T9" fmla="*/ 0 h 1367"/>
              </a:gdLst>
              <a:ahLst/>
              <a:cxnLst>
                <a:cxn ang="0">
                  <a:pos x="T0" y="T1"/>
                </a:cxn>
                <a:cxn ang="0">
                  <a:pos x="T2" y="T3"/>
                </a:cxn>
                <a:cxn ang="0">
                  <a:pos x="T4" y="T5"/>
                </a:cxn>
                <a:cxn ang="0">
                  <a:pos x="T6" y="T7"/>
                </a:cxn>
                <a:cxn ang="0">
                  <a:pos x="T8" y="T9"/>
                </a:cxn>
              </a:cxnLst>
              <a:rect l="0" t="0" r="r" b="b"/>
              <a:pathLst>
                <a:path w="912" h="1367">
                  <a:moveTo>
                    <a:pt x="520" y="0"/>
                  </a:moveTo>
                  <a:lnTo>
                    <a:pt x="0" y="125"/>
                  </a:lnTo>
                  <a:lnTo>
                    <a:pt x="364" y="1367"/>
                  </a:lnTo>
                  <a:lnTo>
                    <a:pt x="912" y="1367"/>
                  </a:lnTo>
                  <a:lnTo>
                    <a:pt x="520" y="0"/>
                  </a:ln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8" name="Freeform 27">
              <a:extLst>
                <a:ext uri="{FF2B5EF4-FFF2-40B4-BE49-F238E27FC236}">
                  <a16:creationId xmlns:a16="http://schemas.microsoft.com/office/drawing/2014/main" id="{8652AB80-136F-4D18-B821-15E18DD3E27C}"/>
                </a:ext>
              </a:extLst>
            </p:cNvPr>
            <p:cNvSpPr>
              <a:spLocks/>
            </p:cNvSpPr>
            <p:nvPr/>
          </p:nvSpPr>
          <p:spPr bwMode="auto">
            <a:xfrm>
              <a:off x="20015201" y="10950575"/>
              <a:ext cx="1216025" cy="1757363"/>
            </a:xfrm>
            <a:custGeom>
              <a:avLst/>
              <a:gdLst>
                <a:gd name="T0" fmla="*/ 225 w 324"/>
                <a:gd name="T1" fmla="*/ 441 h 468"/>
                <a:gd name="T2" fmla="*/ 217 w 324"/>
                <a:gd name="T3" fmla="*/ 468 h 468"/>
                <a:gd name="T4" fmla="*/ 1 w 324"/>
                <a:gd name="T5" fmla="*/ 419 h 468"/>
                <a:gd name="T6" fmla="*/ 8 w 324"/>
                <a:gd name="T7" fmla="*/ 392 h 468"/>
                <a:gd name="T8" fmla="*/ 14 w 324"/>
                <a:gd name="T9" fmla="*/ 394 h 468"/>
                <a:gd name="T10" fmla="*/ 11 w 324"/>
                <a:gd name="T11" fmla="*/ 372 h 468"/>
                <a:gd name="T12" fmla="*/ 10 w 324"/>
                <a:gd name="T13" fmla="*/ 372 h 468"/>
                <a:gd name="T14" fmla="*/ 3 w 324"/>
                <a:gd name="T15" fmla="*/ 361 h 468"/>
                <a:gd name="T16" fmla="*/ 97 w 324"/>
                <a:gd name="T17" fmla="*/ 8 h 468"/>
                <a:gd name="T18" fmla="*/ 109 w 324"/>
                <a:gd name="T19" fmla="*/ 2 h 468"/>
                <a:gd name="T20" fmla="*/ 275 w 324"/>
                <a:gd name="T21" fmla="*/ 40 h 468"/>
                <a:gd name="T22" fmla="*/ 291 w 324"/>
                <a:gd name="T23" fmla="*/ 43 h 468"/>
                <a:gd name="T24" fmla="*/ 298 w 324"/>
                <a:gd name="T25" fmla="*/ 54 h 468"/>
                <a:gd name="T26" fmla="*/ 203 w 324"/>
                <a:gd name="T27" fmla="*/ 407 h 468"/>
                <a:gd name="T28" fmla="*/ 192 w 324"/>
                <a:gd name="T29" fmla="*/ 413 h 468"/>
                <a:gd name="T30" fmla="*/ 103 w 324"/>
                <a:gd name="T31" fmla="*/ 393 h 468"/>
                <a:gd name="T32" fmla="*/ 192 w 324"/>
                <a:gd name="T33" fmla="*/ 413 h 468"/>
                <a:gd name="T34" fmla="*/ 203 w 324"/>
                <a:gd name="T35" fmla="*/ 407 h 468"/>
                <a:gd name="T36" fmla="*/ 265 w 324"/>
                <a:gd name="T37" fmla="*/ 175 h 468"/>
                <a:gd name="T38" fmla="*/ 324 w 324"/>
                <a:gd name="T39" fmla="*/ 142 h 468"/>
                <a:gd name="T40" fmla="*/ 258 w 324"/>
                <a:gd name="T41" fmla="*/ 390 h 468"/>
                <a:gd name="T42" fmla="*/ 258 w 324"/>
                <a:gd name="T43" fmla="*/ 390 h 468"/>
                <a:gd name="T44" fmla="*/ 258 w 324"/>
                <a:gd name="T45" fmla="*/ 390 h 468"/>
                <a:gd name="T46" fmla="*/ 258 w 324"/>
                <a:gd name="T47" fmla="*/ 390 h 468"/>
                <a:gd name="T48" fmla="*/ 258 w 324"/>
                <a:gd name="T49" fmla="*/ 390 h 468"/>
                <a:gd name="T50" fmla="*/ 214 w 324"/>
                <a:gd name="T51" fmla="*/ 439 h 468"/>
                <a:gd name="T52" fmla="*/ 225 w 324"/>
                <a:gd name="T53" fmla="*/ 44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4" h="468">
                  <a:moveTo>
                    <a:pt x="225" y="441"/>
                  </a:moveTo>
                  <a:cubicBezTo>
                    <a:pt x="217" y="468"/>
                    <a:pt x="217" y="468"/>
                    <a:pt x="217" y="468"/>
                  </a:cubicBezTo>
                  <a:cubicBezTo>
                    <a:pt x="1" y="419"/>
                    <a:pt x="1" y="419"/>
                    <a:pt x="1" y="419"/>
                  </a:cubicBezTo>
                  <a:cubicBezTo>
                    <a:pt x="8" y="392"/>
                    <a:pt x="8" y="392"/>
                    <a:pt x="8" y="392"/>
                  </a:cubicBezTo>
                  <a:cubicBezTo>
                    <a:pt x="14" y="394"/>
                    <a:pt x="14" y="394"/>
                    <a:pt x="14" y="394"/>
                  </a:cubicBezTo>
                  <a:cubicBezTo>
                    <a:pt x="11" y="372"/>
                    <a:pt x="11" y="372"/>
                    <a:pt x="11" y="372"/>
                  </a:cubicBezTo>
                  <a:cubicBezTo>
                    <a:pt x="10" y="372"/>
                    <a:pt x="10" y="372"/>
                    <a:pt x="10" y="372"/>
                  </a:cubicBezTo>
                  <a:cubicBezTo>
                    <a:pt x="10" y="372"/>
                    <a:pt x="0" y="370"/>
                    <a:pt x="3" y="361"/>
                  </a:cubicBezTo>
                  <a:cubicBezTo>
                    <a:pt x="97" y="8"/>
                    <a:pt x="97" y="8"/>
                    <a:pt x="97" y="8"/>
                  </a:cubicBezTo>
                  <a:cubicBezTo>
                    <a:pt x="97" y="8"/>
                    <a:pt x="99" y="0"/>
                    <a:pt x="109" y="2"/>
                  </a:cubicBezTo>
                  <a:cubicBezTo>
                    <a:pt x="275" y="40"/>
                    <a:pt x="275" y="40"/>
                    <a:pt x="275" y="40"/>
                  </a:cubicBezTo>
                  <a:cubicBezTo>
                    <a:pt x="291" y="43"/>
                    <a:pt x="291" y="43"/>
                    <a:pt x="291" y="43"/>
                  </a:cubicBezTo>
                  <a:cubicBezTo>
                    <a:pt x="291" y="43"/>
                    <a:pt x="300" y="45"/>
                    <a:pt x="298" y="54"/>
                  </a:cubicBezTo>
                  <a:cubicBezTo>
                    <a:pt x="203" y="407"/>
                    <a:pt x="203" y="407"/>
                    <a:pt x="203" y="407"/>
                  </a:cubicBezTo>
                  <a:cubicBezTo>
                    <a:pt x="203" y="407"/>
                    <a:pt x="201" y="415"/>
                    <a:pt x="192" y="413"/>
                  </a:cubicBezTo>
                  <a:cubicBezTo>
                    <a:pt x="103" y="393"/>
                    <a:pt x="103" y="393"/>
                    <a:pt x="103" y="393"/>
                  </a:cubicBezTo>
                  <a:cubicBezTo>
                    <a:pt x="192" y="413"/>
                    <a:pt x="192" y="413"/>
                    <a:pt x="192" y="413"/>
                  </a:cubicBezTo>
                  <a:cubicBezTo>
                    <a:pt x="201" y="415"/>
                    <a:pt x="203" y="407"/>
                    <a:pt x="203" y="407"/>
                  </a:cubicBezTo>
                  <a:cubicBezTo>
                    <a:pt x="265" y="175"/>
                    <a:pt x="265" y="175"/>
                    <a:pt x="265" y="175"/>
                  </a:cubicBezTo>
                  <a:cubicBezTo>
                    <a:pt x="272" y="151"/>
                    <a:pt x="298" y="136"/>
                    <a:pt x="324" y="142"/>
                  </a:cubicBezTo>
                  <a:cubicBezTo>
                    <a:pt x="258" y="390"/>
                    <a:pt x="258" y="390"/>
                    <a:pt x="258" y="390"/>
                  </a:cubicBezTo>
                  <a:cubicBezTo>
                    <a:pt x="258" y="390"/>
                    <a:pt x="258" y="390"/>
                    <a:pt x="258" y="390"/>
                  </a:cubicBezTo>
                  <a:cubicBezTo>
                    <a:pt x="258" y="390"/>
                    <a:pt x="258" y="390"/>
                    <a:pt x="258" y="390"/>
                  </a:cubicBezTo>
                  <a:cubicBezTo>
                    <a:pt x="258" y="390"/>
                    <a:pt x="258" y="390"/>
                    <a:pt x="258" y="390"/>
                  </a:cubicBezTo>
                  <a:cubicBezTo>
                    <a:pt x="258" y="390"/>
                    <a:pt x="258" y="390"/>
                    <a:pt x="258" y="390"/>
                  </a:cubicBezTo>
                  <a:cubicBezTo>
                    <a:pt x="214" y="439"/>
                    <a:pt x="214" y="439"/>
                    <a:pt x="214" y="439"/>
                  </a:cubicBezTo>
                  <a:lnTo>
                    <a:pt x="225" y="441"/>
                  </a:ln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9" name="Freeform 28">
              <a:extLst>
                <a:ext uri="{FF2B5EF4-FFF2-40B4-BE49-F238E27FC236}">
                  <a16:creationId xmlns:a16="http://schemas.microsoft.com/office/drawing/2014/main" id="{63231FB6-AB2D-4BCF-9DE4-8BBD195C7E87}"/>
                </a:ext>
              </a:extLst>
            </p:cNvPr>
            <p:cNvSpPr>
              <a:spLocks/>
            </p:cNvSpPr>
            <p:nvPr/>
          </p:nvSpPr>
          <p:spPr bwMode="auto">
            <a:xfrm>
              <a:off x="19313526" y="12515850"/>
              <a:ext cx="1557338" cy="2171700"/>
            </a:xfrm>
            <a:custGeom>
              <a:avLst/>
              <a:gdLst>
                <a:gd name="T0" fmla="*/ 421 w 981"/>
                <a:gd name="T1" fmla="*/ 0 h 1368"/>
                <a:gd name="T2" fmla="*/ 981 w 981"/>
                <a:gd name="T3" fmla="*/ 128 h 1368"/>
                <a:gd name="T4" fmla="*/ 588 w 981"/>
                <a:gd name="T5" fmla="*/ 1368 h 1368"/>
                <a:gd name="T6" fmla="*/ 0 w 981"/>
                <a:gd name="T7" fmla="*/ 1368 h 1368"/>
                <a:gd name="T8" fmla="*/ 421 w 981"/>
                <a:gd name="T9" fmla="*/ 0 h 1368"/>
              </a:gdLst>
              <a:ahLst/>
              <a:cxnLst>
                <a:cxn ang="0">
                  <a:pos x="T0" y="T1"/>
                </a:cxn>
                <a:cxn ang="0">
                  <a:pos x="T2" y="T3"/>
                </a:cxn>
                <a:cxn ang="0">
                  <a:pos x="T4" y="T5"/>
                </a:cxn>
                <a:cxn ang="0">
                  <a:pos x="T6" y="T7"/>
                </a:cxn>
                <a:cxn ang="0">
                  <a:pos x="T8" y="T9"/>
                </a:cxn>
              </a:cxnLst>
              <a:rect l="0" t="0" r="r" b="b"/>
              <a:pathLst>
                <a:path w="981" h="1368">
                  <a:moveTo>
                    <a:pt x="421" y="0"/>
                  </a:moveTo>
                  <a:lnTo>
                    <a:pt x="981" y="128"/>
                  </a:lnTo>
                  <a:lnTo>
                    <a:pt x="588" y="1368"/>
                  </a:lnTo>
                  <a:lnTo>
                    <a:pt x="0" y="1368"/>
                  </a:lnTo>
                  <a:lnTo>
                    <a:pt x="421" y="0"/>
                  </a:ln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0" name="Freeform 30">
              <a:extLst>
                <a:ext uri="{FF2B5EF4-FFF2-40B4-BE49-F238E27FC236}">
                  <a16:creationId xmlns:a16="http://schemas.microsoft.com/office/drawing/2014/main" id="{AB651AF5-60FB-45CF-9A5A-C8D088CDD823}"/>
                </a:ext>
              </a:extLst>
            </p:cNvPr>
            <p:cNvSpPr>
              <a:spLocks/>
            </p:cNvSpPr>
            <p:nvPr/>
          </p:nvSpPr>
          <p:spPr bwMode="auto">
            <a:xfrm>
              <a:off x="30595888" y="13057188"/>
              <a:ext cx="104775" cy="165100"/>
            </a:xfrm>
            <a:custGeom>
              <a:avLst/>
              <a:gdLst>
                <a:gd name="T0" fmla="*/ 26 w 28"/>
                <a:gd name="T1" fmla="*/ 26 h 44"/>
                <a:gd name="T2" fmla="*/ 10 w 28"/>
                <a:gd name="T3" fmla="*/ 0 h 44"/>
                <a:gd name="T4" fmla="*/ 0 w 28"/>
                <a:gd name="T5" fmla="*/ 42 h 44"/>
                <a:gd name="T6" fmla="*/ 26 w 28"/>
                <a:gd name="T7" fmla="*/ 26 h 44"/>
              </a:gdLst>
              <a:ahLst/>
              <a:cxnLst>
                <a:cxn ang="0">
                  <a:pos x="T0" y="T1"/>
                </a:cxn>
                <a:cxn ang="0">
                  <a:pos x="T2" y="T3"/>
                </a:cxn>
                <a:cxn ang="0">
                  <a:pos x="T4" y="T5"/>
                </a:cxn>
                <a:cxn ang="0">
                  <a:pos x="T6" y="T7"/>
                </a:cxn>
              </a:cxnLst>
              <a:rect l="0" t="0" r="r" b="b"/>
              <a:pathLst>
                <a:path w="28" h="44">
                  <a:moveTo>
                    <a:pt x="26" y="26"/>
                  </a:moveTo>
                  <a:cubicBezTo>
                    <a:pt x="28" y="14"/>
                    <a:pt x="21" y="3"/>
                    <a:pt x="10" y="0"/>
                  </a:cubicBezTo>
                  <a:cubicBezTo>
                    <a:pt x="0" y="42"/>
                    <a:pt x="0" y="42"/>
                    <a:pt x="0" y="42"/>
                  </a:cubicBezTo>
                  <a:cubicBezTo>
                    <a:pt x="12" y="44"/>
                    <a:pt x="23" y="37"/>
                    <a:pt x="26" y="26"/>
                  </a:cubicBez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1" name="Freeform 31">
              <a:extLst>
                <a:ext uri="{FF2B5EF4-FFF2-40B4-BE49-F238E27FC236}">
                  <a16:creationId xmlns:a16="http://schemas.microsoft.com/office/drawing/2014/main" id="{0108B699-CF86-436A-AB1B-C0C90F5080C2}"/>
                </a:ext>
              </a:extLst>
            </p:cNvPr>
            <p:cNvSpPr>
              <a:spLocks/>
            </p:cNvSpPr>
            <p:nvPr/>
          </p:nvSpPr>
          <p:spPr bwMode="auto">
            <a:xfrm>
              <a:off x="30632401" y="12898438"/>
              <a:ext cx="104775" cy="169863"/>
            </a:xfrm>
            <a:custGeom>
              <a:avLst/>
              <a:gdLst>
                <a:gd name="T0" fmla="*/ 26 w 28"/>
                <a:gd name="T1" fmla="*/ 26 h 45"/>
                <a:gd name="T2" fmla="*/ 10 w 28"/>
                <a:gd name="T3" fmla="*/ 0 h 45"/>
                <a:gd name="T4" fmla="*/ 0 w 28"/>
                <a:gd name="T5" fmla="*/ 42 h 45"/>
                <a:gd name="T6" fmla="*/ 26 w 28"/>
                <a:gd name="T7" fmla="*/ 26 h 45"/>
              </a:gdLst>
              <a:ahLst/>
              <a:cxnLst>
                <a:cxn ang="0">
                  <a:pos x="T0" y="T1"/>
                </a:cxn>
                <a:cxn ang="0">
                  <a:pos x="T2" y="T3"/>
                </a:cxn>
                <a:cxn ang="0">
                  <a:pos x="T4" y="T5"/>
                </a:cxn>
                <a:cxn ang="0">
                  <a:pos x="T6" y="T7"/>
                </a:cxn>
              </a:cxnLst>
              <a:rect l="0" t="0" r="r" b="b"/>
              <a:pathLst>
                <a:path w="28" h="45">
                  <a:moveTo>
                    <a:pt x="26" y="26"/>
                  </a:moveTo>
                  <a:cubicBezTo>
                    <a:pt x="28" y="14"/>
                    <a:pt x="21" y="3"/>
                    <a:pt x="10" y="0"/>
                  </a:cubicBezTo>
                  <a:cubicBezTo>
                    <a:pt x="0" y="42"/>
                    <a:pt x="0" y="42"/>
                    <a:pt x="0" y="42"/>
                  </a:cubicBezTo>
                  <a:cubicBezTo>
                    <a:pt x="11" y="45"/>
                    <a:pt x="23" y="37"/>
                    <a:pt x="26" y="26"/>
                  </a:cubicBez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2" name="Freeform 32">
              <a:extLst>
                <a:ext uri="{FF2B5EF4-FFF2-40B4-BE49-F238E27FC236}">
                  <a16:creationId xmlns:a16="http://schemas.microsoft.com/office/drawing/2014/main" id="{3D9C9262-2FE8-4EA7-B41F-F84A7015EF21}"/>
                </a:ext>
              </a:extLst>
            </p:cNvPr>
            <p:cNvSpPr>
              <a:spLocks/>
            </p:cNvSpPr>
            <p:nvPr/>
          </p:nvSpPr>
          <p:spPr bwMode="auto">
            <a:xfrm>
              <a:off x="30670501" y="12741275"/>
              <a:ext cx="104775" cy="169863"/>
            </a:xfrm>
            <a:custGeom>
              <a:avLst/>
              <a:gdLst>
                <a:gd name="T0" fmla="*/ 25 w 28"/>
                <a:gd name="T1" fmla="*/ 26 h 45"/>
                <a:gd name="T2" fmla="*/ 9 w 28"/>
                <a:gd name="T3" fmla="*/ 0 h 45"/>
                <a:gd name="T4" fmla="*/ 0 w 28"/>
                <a:gd name="T5" fmla="*/ 42 h 45"/>
                <a:gd name="T6" fmla="*/ 25 w 28"/>
                <a:gd name="T7" fmla="*/ 26 h 45"/>
              </a:gdLst>
              <a:ahLst/>
              <a:cxnLst>
                <a:cxn ang="0">
                  <a:pos x="T0" y="T1"/>
                </a:cxn>
                <a:cxn ang="0">
                  <a:pos x="T2" y="T3"/>
                </a:cxn>
                <a:cxn ang="0">
                  <a:pos x="T4" y="T5"/>
                </a:cxn>
                <a:cxn ang="0">
                  <a:pos x="T6" y="T7"/>
                </a:cxn>
              </a:cxnLst>
              <a:rect l="0" t="0" r="r" b="b"/>
              <a:pathLst>
                <a:path w="28" h="45">
                  <a:moveTo>
                    <a:pt x="25" y="26"/>
                  </a:moveTo>
                  <a:cubicBezTo>
                    <a:pt x="28" y="15"/>
                    <a:pt x="21" y="3"/>
                    <a:pt x="9" y="0"/>
                  </a:cubicBezTo>
                  <a:cubicBezTo>
                    <a:pt x="0" y="42"/>
                    <a:pt x="0" y="42"/>
                    <a:pt x="0" y="42"/>
                  </a:cubicBezTo>
                  <a:cubicBezTo>
                    <a:pt x="11" y="45"/>
                    <a:pt x="23" y="38"/>
                    <a:pt x="25" y="26"/>
                  </a:cubicBez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3" name="Freeform 33">
              <a:extLst>
                <a:ext uri="{FF2B5EF4-FFF2-40B4-BE49-F238E27FC236}">
                  <a16:creationId xmlns:a16="http://schemas.microsoft.com/office/drawing/2014/main" id="{6583BE75-7893-400A-B7E2-67CEDC13B1F3}"/>
                </a:ext>
              </a:extLst>
            </p:cNvPr>
            <p:cNvSpPr>
              <a:spLocks/>
            </p:cNvSpPr>
            <p:nvPr/>
          </p:nvSpPr>
          <p:spPr bwMode="auto">
            <a:xfrm>
              <a:off x="30703838" y="12587288"/>
              <a:ext cx="109538" cy="165100"/>
            </a:xfrm>
            <a:custGeom>
              <a:avLst/>
              <a:gdLst>
                <a:gd name="T0" fmla="*/ 10 w 29"/>
                <a:gd name="T1" fmla="*/ 0 h 44"/>
                <a:gd name="T2" fmla="*/ 0 w 29"/>
                <a:gd name="T3" fmla="*/ 41 h 44"/>
                <a:gd name="T4" fmla="*/ 26 w 29"/>
                <a:gd name="T5" fmla="*/ 25 h 44"/>
                <a:gd name="T6" fmla="*/ 10 w 29"/>
                <a:gd name="T7" fmla="*/ 0 h 44"/>
              </a:gdLst>
              <a:ahLst/>
              <a:cxnLst>
                <a:cxn ang="0">
                  <a:pos x="T0" y="T1"/>
                </a:cxn>
                <a:cxn ang="0">
                  <a:pos x="T2" y="T3"/>
                </a:cxn>
                <a:cxn ang="0">
                  <a:pos x="T4" y="T5"/>
                </a:cxn>
                <a:cxn ang="0">
                  <a:pos x="T6" y="T7"/>
                </a:cxn>
              </a:cxnLst>
              <a:rect l="0" t="0" r="r" b="b"/>
              <a:pathLst>
                <a:path w="29" h="44">
                  <a:moveTo>
                    <a:pt x="10" y="0"/>
                  </a:moveTo>
                  <a:cubicBezTo>
                    <a:pt x="0" y="41"/>
                    <a:pt x="0" y="41"/>
                    <a:pt x="0" y="41"/>
                  </a:cubicBezTo>
                  <a:cubicBezTo>
                    <a:pt x="12" y="44"/>
                    <a:pt x="23" y="37"/>
                    <a:pt x="26" y="25"/>
                  </a:cubicBezTo>
                  <a:cubicBezTo>
                    <a:pt x="29" y="14"/>
                    <a:pt x="22" y="2"/>
                    <a:pt x="10" y="0"/>
                  </a:cubicBez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4" name="Freeform 37">
              <a:extLst>
                <a:ext uri="{FF2B5EF4-FFF2-40B4-BE49-F238E27FC236}">
                  <a16:creationId xmlns:a16="http://schemas.microsoft.com/office/drawing/2014/main" id="{31E24D18-59DF-49AA-A29F-283F41CA659B}"/>
                </a:ext>
              </a:extLst>
            </p:cNvPr>
            <p:cNvSpPr>
              <a:spLocks/>
            </p:cNvSpPr>
            <p:nvPr/>
          </p:nvSpPr>
          <p:spPr bwMode="auto">
            <a:xfrm>
              <a:off x="17797463" y="7750175"/>
              <a:ext cx="4948238" cy="3436938"/>
            </a:xfrm>
            <a:custGeom>
              <a:avLst/>
              <a:gdLst>
                <a:gd name="T0" fmla="*/ 1293 w 1319"/>
                <a:gd name="T1" fmla="*/ 915 h 915"/>
                <a:gd name="T2" fmla="*/ 1319 w 1319"/>
                <a:gd name="T3" fmla="*/ 889 h 915"/>
                <a:gd name="T4" fmla="*/ 1319 w 1319"/>
                <a:gd name="T5" fmla="*/ 26 h 915"/>
                <a:gd name="T6" fmla="*/ 1293 w 1319"/>
                <a:gd name="T7" fmla="*/ 0 h 915"/>
                <a:gd name="T8" fmla="*/ 26 w 1319"/>
                <a:gd name="T9" fmla="*/ 0 h 915"/>
                <a:gd name="T10" fmla="*/ 0 w 1319"/>
                <a:gd name="T11" fmla="*/ 26 h 915"/>
                <a:gd name="T12" fmla="*/ 0 w 1319"/>
                <a:gd name="T13" fmla="*/ 889 h 915"/>
                <a:gd name="T14" fmla="*/ 26 w 1319"/>
                <a:gd name="T15" fmla="*/ 915 h 915"/>
                <a:gd name="T16" fmla="*/ 1293 w 1319"/>
                <a:gd name="T17" fmla="*/ 915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9" h="915">
                  <a:moveTo>
                    <a:pt x="1293" y="915"/>
                  </a:moveTo>
                  <a:cubicBezTo>
                    <a:pt x="1307" y="915"/>
                    <a:pt x="1319" y="903"/>
                    <a:pt x="1319" y="889"/>
                  </a:cubicBezTo>
                  <a:cubicBezTo>
                    <a:pt x="1319" y="26"/>
                    <a:pt x="1319" y="26"/>
                    <a:pt x="1319" y="26"/>
                  </a:cubicBezTo>
                  <a:cubicBezTo>
                    <a:pt x="1319" y="12"/>
                    <a:pt x="1307" y="0"/>
                    <a:pt x="1293" y="0"/>
                  </a:cubicBezTo>
                  <a:cubicBezTo>
                    <a:pt x="26" y="0"/>
                    <a:pt x="26" y="0"/>
                    <a:pt x="26" y="0"/>
                  </a:cubicBezTo>
                  <a:cubicBezTo>
                    <a:pt x="12" y="0"/>
                    <a:pt x="0" y="12"/>
                    <a:pt x="0" y="26"/>
                  </a:cubicBezTo>
                  <a:cubicBezTo>
                    <a:pt x="0" y="889"/>
                    <a:pt x="0" y="889"/>
                    <a:pt x="0" y="889"/>
                  </a:cubicBezTo>
                  <a:cubicBezTo>
                    <a:pt x="0" y="903"/>
                    <a:pt x="12" y="915"/>
                    <a:pt x="26" y="915"/>
                  </a:cubicBezTo>
                  <a:lnTo>
                    <a:pt x="1293" y="915"/>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5" name="Rectangle 34">
              <a:extLst>
                <a:ext uri="{FF2B5EF4-FFF2-40B4-BE49-F238E27FC236}">
                  <a16:creationId xmlns:a16="http://schemas.microsoft.com/office/drawing/2014/main" id="{B21F585F-E65D-45F6-A63B-00648D59219A}"/>
                </a:ext>
              </a:extLst>
            </p:cNvPr>
            <p:cNvSpPr>
              <a:spLocks noChangeArrowheads="1"/>
            </p:cNvSpPr>
            <p:nvPr/>
          </p:nvSpPr>
          <p:spPr bwMode="auto">
            <a:xfrm>
              <a:off x="17954626" y="7900988"/>
              <a:ext cx="4633913" cy="2632075"/>
            </a:xfrm>
            <a:prstGeom prst="rect">
              <a:avLst/>
            </a:prstGeom>
            <a:solidFill>
              <a:srgbClr val="00BCF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6" name="Freeform 39">
              <a:extLst>
                <a:ext uri="{FF2B5EF4-FFF2-40B4-BE49-F238E27FC236}">
                  <a16:creationId xmlns:a16="http://schemas.microsoft.com/office/drawing/2014/main" id="{A8E63EA3-14C4-42D0-9F09-7451D7E33B60}"/>
                </a:ext>
              </a:extLst>
            </p:cNvPr>
            <p:cNvSpPr>
              <a:spLocks/>
            </p:cNvSpPr>
            <p:nvPr/>
          </p:nvSpPr>
          <p:spPr bwMode="auto">
            <a:xfrm>
              <a:off x="24449088" y="10323513"/>
              <a:ext cx="2374900" cy="762000"/>
            </a:xfrm>
            <a:custGeom>
              <a:avLst/>
              <a:gdLst>
                <a:gd name="T0" fmla="*/ 1496 w 1496"/>
                <a:gd name="T1" fmla="*/ 0 h 480"/>
                <a:gd name="T2" fmla="*/ 0 w 1496"/>
                <a:gd name="T3" fmla="*/ 0 h 480"/>
                <a:gd name="T4" fmla="*/ 90 w 1496"/>
                <a:gd name="T5" fmla="*/ 59 h 480"/>
                <a:gd name="T6" fmla="*/ 728 w 1496"/>
                <a:gd name="T7" fmla="*/ 267 h 480"/>
                <a:gd name="T8" fmla="*/ 731 w 1496"/>
                <a:gd name="T9" fmla="*/ 480 h 480"/>
                <a:gd name="T10" fmla="*/ 1326 w 1496"/>
                <a:gd name="T11" fmla="*/ 480 h 480"/>
                <a:gd name="T12" fmla="*/ 1326 w 1496"/>
                <a:gd name="T13" fmla="*/ 118 h 480"/>
                <a:gd name="T14" fmla="*/ 1496 w 1496"/>
                <a:gd name="T15" fmla="*/ 0 h 4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6" h="480">
                  <a:moveTo>
                    <a:pt x="1496" y="0"/>
                  </a:moveTo>
                  <a:lnTo>
                    <a:pt x="0" y="0"/>
                  </a:lnTo>
                  <a:lnTo>
                    <a:pt x="90" y="59"/>
                  </a:lnTo>
                  <a:lnTo>
                    <a:pt x="728" y="267"/>
                  </a:lnTo>
                  <a:lnTo>
                    <a:pt x="731" y="480"/>
                  </a:lnTo>
                  <a:lnTo>
                    <a:pt x="1326" y="480"/>
                  </a:lnTo>
                  <a:lnTo>
                    <a:pt x="1326" y="118"/>
                  </a:lnTo>
                  <a:lnTo>
                    <a:pt x="1496" y="0"/>
                  </a:lnTo>
                  <a:close/>
                </a:path>
              </a:pathLst>
            </a:custGeom>
            <a:solidFill>
              <a:srgbClr val="77573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7" name="Freeform 40">
              <a:extLst>
                <a:ext uri="{FF2B5EF4-FFF2-40B4-BE49-F238E27FC236}">
                  <a16:creationId xmlns:a16="http://schemas.microsoft.com/office/drawing/2014/main" id="{25A3B3D4-0172-40A8-A9BA-FABC0FFE12D3}"/>
                </a:ext>
              </a:extLst>
            </p:cNvPr>
            <p:cNvSpPr>
              <a:spLocks/>
            </p:cNvSpPr>
            <p:nvPr/>
          </p:nvSpPr>
          <p:spPr bwMode="auto">
            <a:xfrm>
              <a:off x="18105438" y="11187113"/>
              <a:ext cx="1728788" cy="555625"/>
            </a:xfrm>
            <a:custGeom>
              <a:avLst/>
              <a:gdLst>
                <a:gd name="T0" fmla="*/ 1089 w 1089"/>
                <a:gd name="T1" fmla="*/ 0 h 350"/>
                <a:gd name="T2" fmla="*/ 0 w 1089"/>
                <a:gd name="T3" fmla="*/ 0 h 350"/>
                <a:gd name="T4" fmla="*/ 66 w 1089"/>
                <a:gd name="T5" fmla="*/ 42 h 350"/>
                <a:gd name="T6" fmla="*/ 532 w 1089"/>
                <a:gd name="T7" fmla="*/ 194 h 350"/>
                <a:gd name="T8" fmla="*/ 532 w 1089"/>
                <a:gd name="T9" fmla="*/ 350 h 350"/>
                <a:gd name="T10" fmla="*/ 964 w 1089"/>
                <a:gd name="T11" fmla="*/ 350 h 350"/>
                <a:gd name="T12" fmla="*/ 964 w 1089"/>
                <a:gd name="T13" fmla="*/ 85 h 350"/>
                <a:gd name="T14" fmla="*/ 1089 w 1089"/>
                <a:gd name="T15" fmla="*/ 0 h 3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9" h="350">
                  <a:moveTo>
                    <a:pt x="1089" y="0"/>
                  </a:moveTo>
                  <a:lnTo>
                    <a:pt x="0" y="0"/>
                  </a:lnTo>
                  <a:lnTo>
                    <a:pt x="66" y="42"/>
                  </a:lnTo>
                  <a:lnTo>
                    <a:pt x="532" y="194"/>
                  </a:lnTo>
                  <a:lnTo>
                    <a:pt x="532" y="350"/>
                  </a:lnTo>
                  <a:lnTo>
                    <a:pt x="964" y="350"/>
                  </a:lnTo>
                  <a:lnTo>
                    <a:pt x="964" y="85"/>
                  </a:lnTo>
                  <a:lnTo>
                    <a:pt x="1089" y="0"/>
                  </a:lnTo>
                  <a:close/>
                </a:path>
              </a:pathLst>
            </a:custGeom>
            <a:solidFill>
              <a:srgbClr val="77573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8" name="Freeform 41">
              <a:extLst>
                <a:ext uri="{FF2B5EF4-FFF2-40B4-BE49-F238E27FC236}">
                  <a16:creationId xmlns:a16="http://schemas.microsoft.com/office/drawing/2014/main" id="{811B2F3A-C3CF-47A1-9E80-650BB98E92B4}"/>
                </a:ext>
              </a:extLst>
            </p:cNvPr>
            <p:cNvSpPr>
              <a:spLocks/>
            </p:cNvSpPr>
            <p:nvPr/>
          </p:nvSpPr>
          <p:spPr bwMode="auto">
            <a:xfrm>
              <a:off x="20769263" y="11187113"/>
              <a:ext cx="1733550" cy="555625"/>
            </a:xfrm>
            <a:custGeom>
              <a:avLst/>
              <a:gdLst>
                <a:gd name="T0" fmla="*/ 0 w 1092"/>
                <a:gd name="T1" fmla="*/ 0 h 350"/>
                <a:gd name="T2" fmla="*/ 1092 w 1092"/>
                <a:gd name="T3" fmla="*/ 0 h 350"/>
                <a:gd name="T4" fmla="*/ 1026 w 1092"/>
                <a:gd name="T5" fmla="*/ 42 h 350"/>
                <a:gd name="T6" fmla="*/ 560 w 1092"/>
                <a:gd name="T7" fmla="*/ 194 h 350"/>
                <a:gd name="T8" fmla="*/ 560 w 1092"/>
                <a:gd name="T9" fmla="*/ 350 h 350"/>
                <a:gd name="T10" fmla="*/ 125 w 1092"/>
                <a:gd name="T11" fmla="*/ 350 h 350"/>
                <a:gd name="T12" fmla="*/ 125 w 1092"/>
                <a:gd name="T13" fmla="*/ 85 h 350"/>
                <a:gd name="T14" fmla="*/ 0 w 1092"/>
                <a:gd name="T15" fmla="*/ 0 h 3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2" h="350">
                  <a:moveTo>
                    <a:pt x="0" y="0"/>
                  </a:moveTo>
                  <a:lnTo>
                    <a:pt x="1092" y="0"/>
                  </a:lnTo>
                  <a:lnTo>
                    <a:pt x="1026" y="42"/>
                  </a:lnTo>
                  <a:lnTo>
                    <a:pt x="560" y="194"/>
                  </a:lnTo>
                  <a:lnTo>
                    <a:pt x="560" y="350"/>
                  </a:lnTo>
                  <a:lnTo>
                    <a:pt x="125" y="350"/>
                  </a:lnTo>
                  <a:lnTo>
                    <a:pt x="125" y="85"/>
                  </a:lnTo>
                  <a:lnTo>
                    <a:pt x="0" y="0"/>
                  </a:lnTo>
                  <a:close/>
                </a:path>
              </a:pathLst>
            </a:custGeom>
            <a:solidFill>
              <a:srgbClr val="77573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9" name="Rectangle 38">
              <a:extLst>
                <a:ext uri="{FF2B5EF4-FFF2-40B4-BE49-F238E27FC236}">
                  <a16:creationId xmlns:a16="http://schemas.microsoft.com/office/drawing/2014/main" id="{AD4AD7A7-0A47-46BE-B41C-E51624A4EBEC}"/>
                </a:ext>
              </a:extLst>
            </p:cNvPr>
            <p:cNvSpPr>
              <a:spLocks noChangeArrowheads="1"/>
            </p:cNvSpPr>
            <p:nvPr/>
          </p:nvSpPr>
          <p:spPr bwMode="auto">
            <a:xfrm>
              <a:off x="25590501" y="11085513"/>
              <a:ext cx="998538" cy="1984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0" name="Freeform 43">
              <a:extLst>
                <a:ext uri="{FF2B5EF4-FFF2-40B4-BE49-F238E27FC236}">
                  <a16:creationId xmlns:a16="http://schemas.microsoft.com/office/drawing/2014/main" id="{70E914D0-92F1-4D2A-A549-2AD228EE8C30}"/>
                </a:ext>
              </a:extLst>
            </p:cNvPr>
            <p:cNvSpPr>
              <a:spLocks/>
            </p:cNvSpPr>
            <p:nvPr/>
          </p:nvSpPr>
          <p:spPr bwMode="auto">
            <a:xfrm>
              <a:off x="27938413" y="11333163"/>
              <a:ext cx="2308225" cy="762000"/>
            </a:xfrm>
            <a:custGeom>
              <a:avLst/>
              <a:gdLst>
                <a:gd name="T0" fmla="*/ 0 w 1454"/>
                <a:gd name="T1" fmla="*/ 0 h 480"/>
                <a:gd name="T2" fmla="*/ 1454 w 1454"/>
                <a:gd name="T3" fmla="*/ 0 h 480"/>
                <a:gd name="T4" fmla="*/ 1366 w 1454"/>
                <a:gd name="T5" fmla="*/ 59 h 480"/>
                <a:gd name="T6" fmla="*/ 747 w 1454"/>
                <a:gd name="T7" fmla="*/ 267 h 480"/>
                <a:gd name="T8" fmla="*/ 745 w 1454"/>
                <a:gd name="T9" fmla="*/ 480 h 480"/>
                <a:gd name="T10" fmla="*/ 168 w 1454"/>
                <a:gd name="T11" fmla="*/ 480 h 480"/>
                <a:gd name="T12" fmla="*/ 168 w 1454"/>
                <a:gd name="T13" fmla="*/ 116 h 480"/>
                <a:gd name="T14" fmla="*/ 0 w 1454"/>
                <a:gd name="T15" fmla="*/ 0 h 4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4" h="480">
                  <a:moveTo>
                    <a:pt x="0" y="0"/>
                  </a:moveTo>
                  <a:lnTo>
                    <a:pt x="1454" y="0"/>
                  </a:lnTo>
                  <a:lnTo>
                    <a:pt x="1366" y="59"/>
                  </a:lnTo>
                  <a:lnTo>
                    <a:pt x="747" y="267"/>
                  </a:lnTo>
                  <a:lnTo>
                    <a:pt x="745" y="480"/>
                  </a:lnTo>
                  <a:lnTo>
                    <a:pt x="168" y="480"/>
                  </a:lnTo>
                  <a:lnTo>
                    <a:pt x="168" y="116"/>
                  </a:lnTo>
                  <a:lnTo>
                    <a:pt x="0" y="0"/>
                  </a:lnTo>
                  <a:close/>
                </a:path>
              </a:pathLst>
            </a:custGeom>
            <a:solidFill>
              <a:srgbClr val="77573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1" name="Rectangle 40">
              <a:extLst>
                <a:ext uri="{FF2B5EF4-FFF2-40B4-BE49-F238E27FC236}">
                  <a16:creationId xmlns:a16="http://schemas.microsoft.com/office/drawing/2014/main" id="{421A2AE4-3484-4B0A-8327-F68168A75485}"/>
                </a:ext>
              </a:extLst>
            </p:cNvPr>
            <p:cNvSpPr>
              <a:spLocks noChangeArrowheads="1"/>
            </p:cNvSpPr>
            <p:nvPr/>
          </p:nvSpPr>
          <p:spPr bwMode="auto">
            <a:xfrm>
              <a:off x="28171776" y="12095163"/>
              <a:ext cx="968375" cy="20002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2" name="Freeform 45">
              <a:extLst>
                <a:ext uri="{FF2B5EF4-FFF2-40B4-BE49-F238E27FC236}">
                  <a16:creationId xmlns:a16="http://schemas.microsoft.com/office/drawing/2014/main" id="{7AE0AD8F-75C7-4817-B024-F6F9E0173C44}"/>
                </a:ext>
              </a:extLst>
            </p:cNvPr>
            <p:cNvSpPr>
              <a:spLocks/>
            </p:cNvSpPr>
            <p:nvPr/>
          </p:nvSpPr>
          <p:spPr bwMode="auto">
            <a:xfrm>
              <a:off x="23383876" y="10134600"/>
              <a:ext cx="4413250" cy="180975"/>
            </a:xfrm>
            <a:custGeom>
              <a:avLst/>
              <a:gdLst>
                <a:gd name="T0" fmla="*/ 0 w 1176"/>
                <a:gd name="T1" fmla="*/ 0 h 48"/>
                <a:gd name="T2" fmla="*/ 0 w 1176"/>
                <a:gd name="T3" fmla="*/ 23 h 48"/>
                <a:gd name="T4" fmla="*/ 0 w 1176"/>
                <a:gd name="T5" fmla="*/ 24 h 48"/>
                <a:gd name="T6" fmla="*/ 0 w 1176"/>
                <a:gd name="T7" fmla="*/ 25 h 48"/>
                <a:gd name="T8" fmla="*/ 0 w 1176"/>
                <a:gd name="T9" fmla="*/ 27 h 48"/>
                <a:gd name="T10" fmla="*/ 0 w 1176"/>
                <a:gd name="T11" fmla="*/ 28 h 48"/>
                <a:gd name="T12" fmla="*/ 24 w 1176"/>
                <a:gd name="T13" fmla="*/ 48 h 48"/>
                <a:gd name="T14" fmla="*/ 1152 w 1176"/>
                <a:gd name="T15" fmla="*/ 48 h 48"/>
                <a:gd name="T16" fmla="*/ 1176 w 1176"/>
                <a:gd name="T17" fmla="*/ 30 h 48"/>
                <a:gd name="T18" fmla="*/ 1176 w 1176"/>
                <a:gd name="T19" fmla="*/ 30 h 48"/>
                <a:gd name="T20" fmla="*/ 1176 w 1176"/>
                <a:gd name="T21" fmla="*/ 0 h 48"/>
                <a:gd name="T22" fmla="*/ 0 w 1176"/>
                <a:gd name="T23" fmla="*/ 0 h 48"/>
                <a:gd name="T24" fmla="*/ 0 w 117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6" h="48">
                  <a:moveTo>
                    <a:pt x="0" y="0"/>
                  </a:moveTo>
                  <a:cubicBezTo>
                    <a:pt x="0" y="23"/>
                    <a:pt x="0" y="23"/>
                    <a:pt x="0" y="23"/>
                  </a:cubicBezTo>
                  <a:cubicBezTo>
                    <a:pt x="0" y="24"/>
                    <a:pt x="0" y="24"/>
                    <a:pt x="0" y="24"/>
                  </a:cubicBezTo>
                  <a:cubicBezTo>
                    <a:pt x="0" y="24"/>
                    <a:pt x="0" y="24"/>
                    <a:pt x="0" y="25"/>
                  </a:cubicBezTo>
                  <a:cubicBezTo>
                    <a:pt x="0" y="27"/>
                    <a:pt x="0" y="27"/>
                    <a:pt x="0" y="27"/>
                  </a:cubicBezTo>
                  <a:cubicBezTo>
                    <a:pt x="0" y="28"/>
                    <a:pt x="0" y="28"/>
                    <a:pt x="0" y="28"/>
                  </a:cubicBezTo>
                  <a:cubicBezTo>
                    <a:pt x="1" y="39"/>
                    <a:pt x="12" y="48"/>
                    <a:pt x="24" y="48"/>
                  </a:cubicBezTo>
                  <a:cubicBezTo>
                    <a:pt x="1152" y="48"/>
                    <a:pt x="1152" y="48"/>
                    <a:pt x="1152" y="48"/>
                  </a:cubicBezTo>
                  <a:cubicBezTo>
                    <a:pt x="1163" y="48"/>
                    <a:pt x="1172" y="41"/>
                    <a:pt x="1176" y="30"/>
                  </a:cubicBezTo>
                  <a:cubicBezTo>
                    <a:pt x="1176" y="30"/>
                    <a:pt x="1176" y="30"/>
                    <a:pt x="1176" y="30"/>
                  </a:cubicBezTo>
                  <a:cubicBezTo>
                    <a:pt x="1176" y="0"/>
                    <a:pt x="1176" y="0"/>
                    <a:pt x="1176" y="0"/>
                  </a:cubicBezTo>
                  <a:cubicBezTo>
                    <a:pt x="0" y="0"/>
                    <a:pt x="0" y="0"/>
                    <a:pt x="0" y="0"/>
                  </a:cubicBezTo>
                  <a:cubicBezTo>
                    <a:pt x="0" y="0"/>
                    <a:pt x="0" y="0"/>
                    <a:pt x="0" y="0"/>
                  </a:cubicBez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3" name="Freeform 46">
              <a:extLst>
                <a:ext uri="{FF2B5EF4-FFF2-40B4-BE49-F238E27FC236}">
                  <a16:creationId xmlns:a16="http://schemas.microsoft.com/office/drawing/2014/main" id="{E130CD8C-D443-4C4E-9843-E35FC89CF438}"/>
                </a:ext>
              </a:extLst>
            </p:cNvPr>
            <p:cNvSpPr>
              <a:spLocks/>
            </p:cNvSpPr>
            <p:nvPr/>
          </p:nvSpPr>
          <p:spPr bwMode="auto">
            <a:xfrm>
              <a:off x="23383876" y="10059988"/>
              <a:ext cx="4413250" cy="74613"/>
            </a:xfrm>
            <a:custGeom>
              <a:avLst/>
              <a:gdLst>
                <a:gd name="T0" fmla="*/ 0 w 2780"/>
                <a:gd name="T1" fmla="*/ 0 h 47"/>
                <a:gd name="T2" fmla="*/ 2780 w 2780"/>
                <a:gd name="T3" fmla="*/ 0 h 47"/>
                <a:gd name="T4" fmla="*/ 2780 w 2780"/>
                <a:gd name="T5" fmla="*/ 47 h 47"/>
                <a:gd name="T6" fmla="*/ 0 w 2780"/>
                <a:gd name="T7" fmla="*/ 47 h 47"/>
                <a:gd name="T8" fmla="*/ 0 w 2780"/>
                <a:gd name="T9" fmla="*/ 0 h 47"/>
                <a:gd name="T10" fmla="*/ 0 w 2780"/>
                <a:gd name="T11" fmla="*/ 0 h 47"/>
              </a:gdLst>
              <a:ahLst/>
              <a:cxnLst>
                <a:cxn ang="0">
                  <a:pos x="T0" y="T1"/>
                </a:cxn>
                <a:cxn ang="0">
                  <a:pos x="T2" y="T3"/>
                </a:cxn>
                <a:cxn ang="0">
                  <a:pos x="T4" y="T5"/>
                </a:cxn>
                <a:cxn ang="0">
                  <a:pos x="T6" y="T7"/>
                </a:cxn>
                <a:cxn ang="0">
                  <a:pos x="T8" y="T9"/>
                </a:cxn>
                <a:cxn ang="0">
                  <a:pos x="T10" y="T11"/>
                </a:cxn>
              </a:cxnLst>
              <a:rect l="0" t="0" r="r" b="b"/>
              <a:pathLst>
                <a:path w="2780" h="47">
                  <a:moveTo>
                    <a:pt x="0" y="0"/>
                  </a:moveTo>
                  <a:lnTo>
                    <a:pt x="2780" y="0"/>
                  </a:lnTo>
                  <a:lnTo>
                    <a:pt x="2780" y="47"/>
                  </a:lnTo>
                  <a:lnTo>
                    <a:pt x="0" y="47"/>
                  </a:lnTo>
                  <a:lnTo>
                    <a:pt x="0" y="0"/>
                  </a:lnTo>
                  <a:lnTo>
                    <a:pt x="0" y="0"/>
                  </a:lnTo>
                  <a:close/>
                </a:path>
              </a:pathLst>
            </a:custGeom>
            <a:solidFill>
              <a:srgbClr val="B957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4" name="Freeform 47">
              <a:extLst>
                <a:ext uri="{FF2B5EF4-FFF2-40B4-BE49-F238E27FC236}">
                  <a16:creationId xmlns:a16="http://schemas.microsoft.com/office/drawing/2014/main" id="{D275553B-B658-4D7D-8CA8-188EE3AA4EB1}"/>
                </a:ext>
              </a:extLst>
            </p:cNvPr>
            <p:cNvSpPr>
              <a:spLocks/>
            </p:cNvSpPr>
            <p:nvPr/>
          </p:nvSpPr>
          <p:spPr bwMode="auto">
            <a:xfrm>
              <a:off x="24085551" y="8047038"/>
              <a:ext cx="3024188" cy="1892300"/>
            </a:xfrm>
            <a:custGeom>
              <a:avLst/>
              <a:gdLst>
                <a:gd name="T0" fmla="*/ 0 w 1905"/>
                <a:gd name="T1" fmla="*/ 0 h 1192"/>
                <a:gd name="T2" fmla="*/ 1905 w 1905"/>
                <a:gd name="T3" fmla="*/ 0 h 1192"/>
                <a:gd name="T4" fmla="*/ 1905 w 1905"/>
                <a:gd name="T5" fmla="*/ 1192 h 1192"/>
                <a:gd name="T6" fmla="*/ 0 w 1905"/>
                <a:gd name="T7" fmla="*/ 1192 h 1192"/>
                <a:gd name="T8" fmla="*/ 0 w 1905"/>
                <a:gd name="T9" fmla="*/ 0 h 1192"/>
                <a:gd name="T10" fmla="*/ 0 w 1905"/>
                <a:gd name="T11" fmla="*/ 0 h 1192"/>
              </a:gdLst>
              <a:ahLst/>
              <a:cxnLst>
                <a:cxn ang="0">
                  <a:pos x="T0" y="T1"/>
                </a:cxn>
                <a:cxn ang="0">
                  <a:pos x="T2" y="T3"/>
                </a:cxn>
                <a:cxn ang="0">
                  <a:pos x="T4" y="T5"/>
                </a:cxn>
                <a:cxn ang="0">
                  <a:pos x="T6" y="T7"/>
                </a:cxn>
                <a:cxn ang="0">
                  <a:pos x="T8" y="T9"/>
                </a:cxn>
                <a:cxn ang="0">
                  <a:pos x="T10" y="T11"/>
                </a:cxn>
              </a:cxnLst>
              <a:rect l="0" t="0" r="r" b="b"/>
              <a:pathLst>
                <a:path w="1905" h="1192">
                  <a:moveTo>
                    <a:pt x="0" y="0"/>
                  </a:moveTo>
                  <a:lnTo>
                    <a:pt x="1905" y="0"/>
                  </a:lnTo>
                  <a:lnTo>
                    <a:pt x="1905" y="1192"/>
                  </a:lnTo>
                  <a:lnTo>
                    <a:pt x="0" y="1192"/>
                  </a:lnTo>
                  <a:lnTo>
                    <a:pt x="0" y="0"/>
                  </a:lnTo>
                  <a:lnTo>
                    <a:pt x="0" y="0"/>
                  </a:lnTo>
                  <a:close/>
                </a:path>
              </a:pathLst>
            </a:custGeom>
            <a:solidFill>
              <a:srgbClr val="00B29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5" name="Freeform 48">
              <a:extLst>
                <a:ext uri="{FF2B5EF4-FFF2-40B4-BE49-F238E27FC236}">
                  <a16:creationId xmlns:a16="http://schemas.microsoft.com/office/drawing/2014/main" id="{D617DA1A-65B3-48BA-AF3F-AF14314BA747}"/>
                </a:ext>
              </a:extLst>
            </p:cNvPr>
            <p:cNvSpPr>
              <a:spLocks noEditPoints="1"/>
            </p:cNvSpPr>
            <p:nvPr/>
          </p:nvSpPr>
          <p:spPr bwMode="auto">
            <a:xfrm>
              <a:off x="23947438" y="7937500"/>
              <a:ext cx="3294063" cy="2122488"/>
            </a:xfrm>
            <a:custGeom>
              <a:avLst/>
              <a:gdLst>
                <a:gd name="T0" fmla="*/ 29 w 878"/>
                <a:gd name="T1" fmla="*/ 565 h 565"/>
                <a:gd name="T2" fmla="*/ 850 w 878"/>
                <a:gd name="T3" fmla="*/ 565 h 565"/>
                <a:gd name="T4" fmla="*/ 878 w 878"/>
                <a:gd name="T5" fmla="*/ 535 h 565"/>
                <a:gd name="T6" fmla="*/ 878 w 878"/>
                <a:gd name="T7" fmla="*/ 31 h 565"/>
                <a:gd name="T8" fmla="*/ 850 w 878"/>
                <a:gd name="T9" fmla="*/ 0 h 565"/>
                <a:gd name="T10" fmla="*/ 29 w 878"/>
                <a:gd name="T11" fmla="*/ 0 h 565"/>
                <a:gd name="T12" fmla="*/ 0 w 878"/>
                <a:gd name="T13" fmla="*/ 31 h 565"/>
                <a:gd name="T14" fmla="*/ 0 w 878"/>
                <a:gd name="T15" fmla="*/ 535 h 565"/>
                <a:gd name="T16" fmla="*/ 29 w 878"/>
                <a:gd name="T17" fmla="*/ 565 h 565"/>
                <a:gd name="T18" fmla="*/ 37 w 878"/>
                <a:gd name="T19" fmla="*/ 34 h 565"/>
                <a:gd name="T20" fmla="*/ 841 w 878"/>
                <a:gd name="T21" fmla="*/ 34 h 565"/>
                <a:gd name="T22" fmla="*/ 841 w 878"/>
                <a:gd name="T23" fmla="*/ 529 h 565"/>
                <a:gd name="T24" fmla="*/ 37 w 878"/>
                <a:gd name="T25" fmla="*/ 529 h 565"/>
                <a:gd name="T26" fmla="*/ 37 w 878"/>
                <a:gd name="T27" fmla="*/ 34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8" h="565">
                  <a:moveTo>
                    <a:pt x="29" y="565"/>
                  </a:moveTo>
                  <a:cubicBezTo>
                    <a:pt x="850" y="565"/>
                    <a:pt x="850" y="565"/>
                    <a:pt x="850" y="565"/>
                  </a:cubicBezTo>
                  <a:cubicBezTo>
                    <a:pt x="867" y="565"/>
                    <a:pt x="878" y="553"/>
                    <a:pt x="878" y="535"/>
                  </a:cubicBezTo>
                  <a:cubicBezTo>
                    <a:pt x="878" y="31"/>
                    <a:pt x="878" y="31"/>
                    <a:pt x="878" y="31"/>
                  </a:cubicBezTo>
                  <a:cubicBezTo>
                    <a:pt x="878" y="12"/>
                    <a:pt x="867" y="0"/>
                    <a:pt x="850" y="0"/>
                  </a:cubicBezTo>
                  <a:cubicBezTo>
                    <a:pt x="29" y="0"/>
                    <a:pt x="29" y="0"/>
                    <a:pt x="29" y="0"/>
                  </a:cubicBezTo>
                  <a:cubicBezTo>
                    <a:pt x="14" y="0"/>
                    <a:pt x="0" y="12"/>
                    <a:pt x="0" y="31"/>
                  </a:cubicBezTo>
                  <a:cubicBezTo>
                    <a:pt x="0" y="535"/>
                    <a:pt x="0" y="535"/>
                    <a:pt x="0" y="535"/>
                  </a:cubicBezTo>
                  <a:cubicBezTo>
                    <a:pt x="0" y="553"/>
                    <a:pt x="14" y="565"/>
                    <a:pt x="29" y="565"/>
                  </a:cubicBezTo>
                  <a:close/>
                  <a:moveTo>
                    <a:pt x="37" y="34"/>
                  </a:moveTo>
                  <a:cubicBezTo>
                    <a:pt x="841" y="34"/>
                    <a:pt x="841" y="34"/>
                    <a:pt x="841" y="34"/>
                  </a:cubicBezTo>
                  <a:cubicBezTo>
                    <a:pt x="841" y="529"/>
                    <a:pt x="841" y="529"/>
                    <a:pt x="841" y="529"/>
                  </a:cubicBezTo>
                  <a:cubicBezTo>
                    <a:pt x="37" y="529"/>
                    <a:pt x="37" y="529"/>
                    <a:pt x="37" y="529"/>
                  </a:cubicBezTo>
                  <a:cubicBezTo>
                    <a:pt x="37" y="34"/>
                    <a:pt x="37" y="34"/>
                    <a:pt x="37" y="34"/>
                  </a:cubicBez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6" name="Freeform 49">
              <a:extLst>
                <a:ext uri="{FF2B5EF4-FFF2-40B4-BE49-F238E27FC236}">
                  <a16:creationId xmlns:a16="http://schemas.microsoft.com/office/drawing/2014/main" id="{2226FD71-5CD2-477D-89F5-0645E41FDCBE}"/>
                </a:ext>
              </a:extLst>
            </p:cNvPr>
            <p:cNvSpPr>
              <a:spLocks/>
            </p:cNvSpPr>
            <p:nvPr/>
          </p:nvSpPr>
          <p:spPr bwMode="auto">
            <a:xfrm>
              <a:off x="27549476" y="9256713"/>
              <a:ext cx="3263900" cy="2068513"/>
            </a:xfrm>
            <a:custGeom>
              <a:avLst/>
              <a:gdLst>
                <a:gd name="T0" fmla="*/ 869 w 870"/>
                <a:gd name="T1" fmla="*/ 493 h 551"/>
                <a:gd name="T2" fmla="*/ 805 w 870"/>
                <a:gd name="T3" fmla="*/ 170 h 551"/>
                <a:gd name="T4" fmla="*/ 805 w 870"/>
                <a:gd name="T5" fmla="*/ 36 h 551"/>
                <a:gd name="T6" fmla="*/ 769 w 870"/>
                <a:gd name="T7" fmla="*/ 0 h 551"/>
                <a:gd name="T8" fmla="*/ 551 w 870"/>
                <a:gd name="T9" fmla="*/ 0 h 551"/>
                <a:gd name="T10" fmla="*/ 433 w 870"/>
                <a:gd name="T11" fmla="*/ 0 h 551"/>
                <a:gd name="T12" fmla="*/ 35 w 870"/>
                <a:gd name="T13" fmla="*/ 0 h 551"/>
                <a:gd name="T14" fmla="*/ 0 w 870"/>
                <a:gd name="T15" fmla="*/ 36 h 551"/>
                <a:gd name="T16" fmla="*/ 0 w 870"/>
                <a:gd name="T17" fmla="*/ 516 h 551"/>
                <a:gd name="T18" fmla="*/ 35 w 870"/>
                <a:gd name="T19" fmla="*/ 551 h 551"/>
                <a:gd name="T20" fmla="*/ 769 w 870"/>
                <a:gd name="T21" fmla="*/ 551 h 551"/>
                <a:gd name="T22" fmla="*/ 805 w 870"/>
                <a:gd name="T23" fmla="*/ 516 h 551"/>
                <a:gd name="T24" fmla="*/ 805 w 870"/>
                <a:gd name="T25" fmla="*/ 514 h 551"/>
                <a:gd name="T26" fmla="*/ 855 w 870"/>
                <a:gd name="T27" fmla="*/ 514 h 551"/>
                <a:gd name="T28" fmla="*/ 870 w 870"/>
                <a:gd name="T29" fmla="*/ 499 h 551"/>
                <a:gd name="T30" fmla="*/ 869 w 870"/>
                <a:gd name="T31" fmla="*/ 493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0" h="551">
                  <a:moveTo>
                    <a:pt x="869" y="493"/>
                  </a:moveTo>
                  <a:cubicBezTo>
                    <a:pt x="805" y="170"/>
                    <a:pt x="805" y="170"/>
                    <a:pt x="805" y="170"/>
                  </a:cubicBezTo>
                  <a:cubicBezTo>
                    <a:pt x="805" y="36"/>
                    <a:pt x="805" y="36"/>
                    <a:pt x="805" y="36"/>
                  </a:cubicBezTo>
                  <a:cubicBezTo>
                    <a:pt x="805" y="16"/>
                    <a:pt x="789" y="0"/>
                    <a:pt x="769" y="0"/>
                  </a:cubicBezTo>
                  <a:cubicBezTo>
                    <a:pt x="551" y="0"/>
                    <a:pt x="551" y="0"/>
                    <a:pt x="551" y="0"/>
                  </a:cubicBezTo>
                  <a:cubicBezTo>
                    <a:pt x="433" y="0"/>
                    <a:pt x="433" y="0"/>
                    <a:pt x="433" y="0"/>
                  </a:cubicBezTo>
                  <a:cubicBezTo>
                    <a:pt x="35" y="0"/>
                    <a:pt x="35" y="0"/>
                    <a:pt x="35" y="0"/>
                  </a:cubicBezTo>
                  <a:cubicBezTo>
                    <a:pt x="16" y="0"/>
                    <a:pt x="0" y="16"/>
                    <a:pt x="0" y="36"/>
                  </a:cubicBezTo>
                  <a:cubicBezTo>
                    <a:pt x="0" y="516"/>
                    <a:pt x="0" y="516"/>
                    <a:pt x="0" y="516"/>
                  </a:cubicBezTo>
                  <a:cubicBezTo>
                    <a:pt x="0" y="535"/>
                    <a:pt x="16" y="551"/>
                    <a:pt x="35" y="551"/>
                  </a:cubicBezTo>
                  <a:cubicBezTo>
                    <a:pt x="769" y="551"/>
                    <a:pt x="769" y="551"/>
                    <a:pt x="769" y="551"/>
                  </a:cubicBezTo>
                  <a:cubicBezTo>
                    <a:pt x="789" y="551"/>
                    <a:pt x="805" y="535"/>
                    <a:pt x="805" y="516"/>
                  </a:cubicBezTo>
                  <a:cubicBezTo>
                    <a:pt x="805" y="514"/>
                    <a:pt x="805" y="514"/>
                    <a:pt x="805" y="514"/>
                  </a:cubicBezTo>
                  <a:cubicBezTo>
                    <a:pt x="855" y="514"/>
                    <a:pt x="855" y="514"/>
                    <a:pt x="855" y="514"/>
                  </a:cubicBezTo>
                  <a:cubicBezTo>
                    <a:pt x="863" y="514"/>
                    <a:pt x="870" y="507"/>
                    <a:pt x="870" y="499"/>
                  </a:cubicBezTo>
                  <a:cubicBezTo>
                    <a:pt x="870" y="497"/>
                    <a:pt x="869" y="495"/>
                    <a:pt x="869" y="493"/>
                  </a:cubicBezTo>
                  <a:close/>
                </a:path>
              </a:pathLst>
            </a:custGeom>
            <a:solidFill>
              <a:srgbClr val="008D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7" name="Rectangle 46">
              <a:extLst>
                <a:ext uri="{FF2B5EF4-FFF2-40B4-BE49-F238E27FC236}">
                  <a16:creationId xmlns:a16="http://schemas.microsoft.com/office/drawing/2014/main" id="{08E3540B-01DB-4D97-BC76-87C588F76282}"/>
                </a:ext>
              </a:extLst>
            </p:cNvPr>
            <p:cNvSpPr>
              <a:spLocks noChangeArrowheads="1"/>
            </p:cNvSpPr>
            <p:nvPr/>
          </p:nvSpPr>
          <p:spPr bwMode="auto">
            <a:xfrm>
              <a:off x="27743151" y="9455150"/>
              <a:ext cx="2627313" cy="1674813"/>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8" name="Freeform 51">
              <a:extLst>
                <a:ext uri="{FF2B5EF4-FFF2-40B4-BE49-F238E27FC236}">
                  <a16:creationId xmlns:a16="http://schemas.microsoft.com/office/drawing/2014/main" id="{4E075B08-E88A-4C10-83FE-D319B950F010}"/>
                </a:ext>
              </a:extLst>
            </p:cNvPr>
            <p:cNvSpPr>
              <a:spLocks/>
            </p:cNvSpPr>
            <p:nvPr/>
          </p:nvSpPr>
          <p:spPr bwMode="auto">
            <a:xfrm>
              <a:off x="23961726" y="10709275"/>
              <a:ext cx="169863" cy="258763"/>
            </a:xfrm>
            <a:custGeom>
              <a:avLst/>
              <a:gdLst>
                <a:gd name="T0" fmla="*/ 0 w 45"/>
                <a:gd name="T1" fmla="*/ 4 h 69"/>
                <a:gd name="T2" fmla="*/ 16 w 45"/>
                <a:gd name="T3" fmla="*/ 69 h 69"/>
                <a:gd name="T4" fmla="*/ 40 w 45"/>
                <a:gd name="T5" fmla="*/ 29 h 69"/>
                <a:gd name="T6" fmla="*/ 0 w 45"/>
                <a:gd name="T7" fmla="*/ 4 h 69"/>
              </a:gdLst>
              <a:ahLst/>
              <a:cxnLst>
                <a:cxn ang="0">
                  <a:pos x="T0" y="T1"/>
                </a:cxn>
                <a:cxn ang="0">
                  <a:pos x="T2" y="T3"/>
                </a:cxn>
                <a:cxn ang="0">
                  <a:pos x="T4" y="T5"/>
                </a:cxn>
                <a:cxn ang="0">
                  <a:pos x="T6" y="T7"/>
                </a:cxn>
              </a:cxnLst>
              <a:rect l="0" t="0" r="r" b="b"/>
              <a:pathLst>
                <a:path w="45" h="69">
                  <a:moveTo>
                    <a:pt x="0" y="4"/>
                  </a:moveTo>
                  <a:cubicBezTo>
                    <a:pt x="16" y="69"/>
                    <a:pt x="16" y="69"/>
                    <a:pt x="16" y="69"/>
                  </a:cubicBezTo>
                  <a:cubicBezTo>
                    <a:pt x="34" y="65"/>
                    <a:pt x="45" y="47"/>
                    <a:pt x="40" y="29"/>
                  </a:cubicBezTo>
                  <a:cubicBezTo>
                    <a:pt x="36" y="11"/>
                    <a:pt x="18" y="0"/>
                    <a:pt x="0" y="4"/>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9" name="Freeform 52">
              <a:extLst>
                <a:ext uri="{FF2B5EF4-FFF2-40B4-BE49-F238E27FC236}">
                  <a16:creationId xmlns:a16="http://schemas.microsoft.com/office/drawing/2014/main" id="{35D5F29E-BA65-4ECE-A2B1-715A141DA428}"/>
                </a:ext>
              </a:extLst>
            </p:cNvPr>
            <p:cNvSpPr>
              <a:spLocks/>
            </p:cNvSpPr>
            <p:nvPr/>
          </p:nvSpPr>
          <p:spPr bwMode="auto">
            <a:xfrm>
              <a:off x="23901401" y="10461625"/>
              <a:ext cx="169863" cy="263525"/>
            </a:xfrm>
            <a:custGeom>
              <a:avLst/>
              <a:gdLst>
                <a:gd name="T0" fmla="*/ 0 w 45"/>
                <a:gd name="T1" fmla="*/ 5 h 70"/>
                <a:gd name="T2" fmla="*/ 16 w 45"/>
                <a:gd name="T3" fmla="*/ 70 h 70"/>
                <a:gd name="T4" fmla="*/ 40 w 45"/>
                <a:gd name="T5" fmla="*/ 29 h 70"/>
                <a:gd name="T6" fmla="*/ 0 w 45"/>
                <a:gd name="T7" fmla="*/ 5 h 70"/>
              </a:gdLst>
              <a:ahLst/>
              <a:cxnLst>
                <a:cxn ang="0">
                  <a:pos x="T0" y="T1"/>
                </a:cxn>
                <a:cxn ang="0">
                  <a:pos x="T2" y="T3"/>
                </a:cxn>
                <a:cxn ang="0">
                  <a:pos x="T4" y="T5"/>
                </a:cxn>
                <a:cxn ang="0">
                  <a:pos x="T6" y="T7"/>
                </a:cxn>
              </a:cxnLst>
              <a:rect l="0" t="0" r="r" b="b"/>
              <a:pathLst>
                <a:path w="45" h="70">
                  <a:moveTo>
                    <a:pt x="0" y="5"/>
                  </a:moveTo>
                  <a:cubicBezTo>
                    <a:pt x="16" y="70"/>
                    <a:pt x="16" y="70"/>
                    <a:pt x="16" y="70"/>
                  </a:cubicBezTo>
                  <a:cubicBezTo>
                    <a:pt x="34" y="66"/>
                    <a:pt x="45" y="47"/>
                    <a:pt x="40" y="29"/>
                  </a:cubicBezTo>
                  <a:cubicBezTo>
                    <a:pt x="36" y="11"/>
                    <a:pt x="18" y="0"/>
                    <a:pt x="0" y="5"/>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1" name="Freeform 53">
              <a:extLst>
                <a:ext uri="{FF2B5EF4-FFF2-40B4-BE49-F238E27FC236}">
                  <a16:creationId xmlns:a16="http://schemas.microsoft.com/office/drawing/2014/main" id="{A1F87E7C-8B3A-455F-B83C-C82DD7518E9F}"/>
                </a:ext>
              </a:extLst>
            </p:cNvPr>
            <p:cNvSpPr>
              <a:spLocks/>
            </p:cNvSpPr>
            <p:nvPr/>
          </p:nvSpPr>
          <p:spPr bwMode="auto">
            <a:xfrm>
              <a:off x="23842663" y="10217150"/>
              <a:ext cx="168275" cy="263525"/>
            </a:xfrm>
            <a:custGeom>
              <a:avLst/>
              <a:gdLst>
                <a:gd name="T0" fmla="*/ 0 w 45"/>
                <a:gd name="T1" fmla="*/ 4 h 70"/>
                <a:gd name="T2" fmla="*/ 16 w 45"/>
                <a:gd name="T3" fmla="*/ 70 h 70"/>
                <a:gd name="T4" fmla="*/ 40 w 45"/>
                <a:gd name="T5" fmla="*/ 29 h 70"/>
                <a:gd name="T6" fmla="*/ 0 w 45"/>
                <a:gd name="T7" fmla="*/ 4 h 70"/>
              </a:gdLst>
              <a:ahLst/>
              <a:cxnLst>
                <a:cxn ang="0">
                  <a:pos x="T0" y="T1"/>
                </a:cxn>
                <a:cxn ang="0">
                  <a:pos x="T2" y="T3"/>
                </a:cxn>
                <a:cxn ang="0">
                  <a:pos x="T4" y="T5"/>
                </a:cxn>
                <a:cxn ang="0">
                  <a:pos x="T6" y="T7"/>
                </a:cxn>
              </a:cxnLst>
              <a:rect l="0" t="0" r="r" b="b"/>
              <a:pathLst>
                <a:path w="45" h="70">
                  <a:moveTo>
                    <a:pt x="0" y="4"/>
                  </a:moveTo>
                  <a:cubicBezTo>
                    <a:pt x="16" y="70"/>
                    <a:pt x="16" y="70"/>
                    <a:pt x="16" y="70"/>
                  </a:cubicBezTo>
                  <a:cubicBezTo>
                    <a:pt x="34" y="65"/>
                    <a:pt x="45" y="47"/>
                    <a:pt x="40" y="29"/>
                  </a:cubicBezTo>
                  <a:cubicBezTo>
                    <a:pt x="36" y="11"/>
                    <a:pt x="18" y="0"/>
                    <a:pt x="0" y="4"/>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2" name="Freeform 54">
              <a:extLst>
                <a:ext uri="{FF2B5EF4-FFF2-40B4-BE49-F238E27FC236}">
                  <a16:creationId xmlns:a16="http://schemas.microsoft.com/office/drawing/2014/main" id="{AC4581BC-141F-4027-8007-02F4728E36E7}"/>
                </a:ext>
              </a:extLst>
            </p:cNvPr>
            <p:cNvSpPr>
              <a:spLocks/>
            </p:cNvSpPr>
            <p:nvPr/>
          </p:nvSpPr>
          <p:spPr bwMode="auto">
            <a:xfrm>
              <a:off x="23777576" y="9974263"/>
              <a:ext cx="173038" cy="258763"/>
            </a:xfrm>
            <a:custGeom>
              <a:avLst/>
              <a:gdLst>
                <a:gd name="T0" fmla="*/ 0 w 46"/>
                <a:gd name="T1" fmla="*/ 4 h 69"/>
                <a:gd name="T2" fmla="*/ 17 w 46"/>
                <a:gd name="T3" fmla="*/ 69 h 69"/>
                <a:gd name="T4" fmla="*/ 41 w 46"/>
                <a:gd name="T5" fmla="*/ 29 h 69"/>
                <a:gd name="T6" fmla="*/ 0 w 46"/>
                <a:gd name="T7" fmla="*/ 4 h 69"/>
              </a:gdLst>
              <a:ahLst/>
              <a:cxnLst>
                <a:cxn ang="0">
                  <a:pos x="T0" y="T1"/>
                </a:cxn>
                <a:cxn ang="0">
                  <a:pos x="T2" y="T3"/>
                </a:cxn>
                <a:cxn ang="0">
                  <a:pos x="T4" y="T5"/>
                </a:cxn>
                <a:cxn ang="0">
                  <a:pos x="T6" y="T7"/>
                </a:cxn>
              </a:cxnLst>
              <a:rect l="0" t="0" r="r" b="b"/>
              <a:pathLst>
                <a:path w="46" h="69">
                  <a:moveTo>
                    <a:pt x="0" y="4"/>
                  </a:moveTo>
                  <a:cubicBezTo>
                    <a:pt x="17" y="69"/>
                    <a:pt x="17" y="69"/>
                    <a:pt x="17" y="69"/>
                  </a:cubicBezTo>
                  <a:cubicBezTo>
                    <a:pt x="35" y="65"/>
                    <a:pt x="46" y="47"/>
                    <a:pt x="41" y="29"/>
                  </a:cubicBezTo>
                  <a:cubicBezTo>
                    <a:pt x="37" y="11"/>
                    <a:pt x="19" y="0"/>
                    <a:pt x="0" y="4"/>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3" name="Freeform 55">
              <a:extLst>
                <a:ext uri="{FF2B5EF4-FFF2-40B4-BE49-F238E27FC236}">
                  <a16:creationId xmlns:a16="http://schemas.microsoft.com/office/drawing/2014/main" id="{BAB383A9-95AA-45DA-889C-989CADB898D8}"/>
                </a:ext>
              </a:extLst>
            </p:cNvPr>
            <p:cNvSpPr>
              <a:spLocks/>
            </p:cNvSpPr>
            <p:nvPr/>
          </p:nvSpPr>
          <p:spPr bwMode="auto">
            <a:xfrm>
              <a:off x="22566313" y="9204325"/>
              <a:ext cx="1524000" cy="2297113"/>
            </a:xfrm>
            <a:custGeom>
              <a:avLst/>
              <a:gdLst>
                <a:gd name="T0" fmla="*/ 12 w 406"/>
                <a:gd name="T1" fmla="*/ 64 h 612"/>
                <a:gd name="T2" fmla="*/ 3 w 406"/>
                <a:gd name="T3" fmla="*/ 79 h 612"/>
                <a:gd name="T4" fmla="*/ 131 w 406"/>
                <a:gd name="T5" fmla="*/ 600 h 612"/>
                <a:gd name="T6" fmla="*/ 147 w 406"/>
                <a:gd name="T7" fmla="*/ 609 h 612"/>
                <a:gd name="T8" fmla="*/ 394 w 406"/>
                <a:gd name="T9" fmla="*/ 548 h 612"/>
                <a:gd name="T10" fmla="*/ 403 w 406"/>
                <a:gd name="T11" fmla="*/ 533 h 612"/>
                <a:gd name="T12" fmla="*/ 275 w 406"/>
                <a:gd name="T13" fmla="*/ 12 h 612"/>
                <a:gd name="T14" fmla="*/ 260 w 406"/>
                <a:gd name="T15" fmla="*/ 3 h 612"/>
                <a:gd name="T16" fmla="*/ 33 w 406"/>
                <a:gd name="T17" fmla="*/ 59 h 612"/>
                <a:gd name="T18" fmla="*/ 12 w 406"/>
                <a:gd name="T19" fmla="*/ 6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6" h="612">
                  <a:moveTo>
                    <a:pt x="12" y="64"/>
                  </a:moveTo>
                  <a:cubicBezTo>
                    <a:pt x="12" y="64"/>
                    <a:pt x="0" y="67"/>
                    <a:pt x="3" y="79"/>
                  </a:cubicBezTo>
                  <a:cubicBezTo>
                    <a:pt x="131" y="600"/>
                    <a:pt x="131" y="600"/>
                    <a:pt x="131" y="600"/>
                  </a:cubicBezTo>
                  <a:cubicBezTo>
                    <a:pt x="131" y="600"/>
                    <a:pt x="134" y="612"/>
                    <a:pt x="147" y="609"/>
                  </a:cubicBezTo>
                  <a:cubicBezTo>
                    <a:pt x="394" y="548"/>
                    <a:pt x="394" y="548"/>
                    <a:pt x="394" y="548"/>
                  </a:cubicBezTo>
                  <a:cubicBezTo>
                    <a:pt x="394" y="548"/>
                    <a:pt x="406" y="545"/>
                    <a:pt x="403" y="533"/>
                  </a:cubicBezTo>
                  <a:cubicBezTo>
                    <a:pt x="275" y="12"/>
                    <a:pt x="275" y="12"/>
                    <a:pt x="275" y="12"/>
                  </a:cubicBezTo>
                  <a:cubicBezTo>
                    <a:pt x="275" y="12"/>
                    <a:pt x="272" y="0"/>
                    <a:pt x="260" y="3"/>
                  </a:cubicBezTo>
                  <a:cubicBezTo>
                    <a:pt x="33" y="59"/>
                    <a:pt x="33" y="59"/>
                    <a:pt x="33" y="59"/>
                  </a:cubicBezTo>
                  <a:lnTo>
                    <a:pt x="12" y="64"/>
                  </a:lnTo>
                  <a:close/>
                </a:path>
              </a:pathLst>
            </a:custGeom>
            <a:solidFill>
              <a:srgbClr val="4423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4" name="Freeform 56">
              <a:extLst>
                <a:ext uri="{FF2B5EF4-FFF2-40B4-BE49-F238E27FC236}">
                  <a16:creationId xmlns:a16="http://schemas.microsoft.com/office/drawing/2014/main" id="{A3FA67CD-A242-415E-829C-482EB66CC6F1}"/>
                </a:ext>
              </a:extLst>
            </p:cNvPr>
            <p:cNvSpPr>
              <a:spLocks/>
            </p:cNvSpPr>
            <p:nvPr/>
          </p:nvSpPr>
          <p:spPr bwMode="auto">
            <a:xfrm>
              <a:off x="22775863" y="9677400"/>
              <a:ext cx="1130300" cy="1457325"/>
            </a:xfrm>
            <a:custGeom>
              <a:avLst/>
              <a:gdLst>
                <a:gd name="T0" fmla="*/ 0 w 712"/>
                <a:gd name="T1" fmla="*/ 127 h 918"/>
                <a:gd name="T2" fmla="*/ 194 w 712"/>
                <a:gd name="T3" fmla="*/ 918 h 918"/>
                <a:gd name="T4" fmla="*/ 712 w 712"/>
                <a:gd name="T5" fmla="*/ 790 h 918"/>
                <a:gd name="T6" fmla="*/ 518 w 712"/>
                <a:gd name="T7" fmla="*/ 0 h 918"/>
                <a:gd name="T8" fmla="*/ 0 w 712"/>
                <a:gd name="T9" fmla="*/ 127 h 918"/>
              </a:gdLst>
              <a:ahLst/>
              <a:cxnLst>
                <a:cxn ang="0">
                  <a:pos x="T0" y="T1"/>
                </a:cxn>
                <a:cxn ang="0">
                  <a:pos x="T2" y="T3"/>
                </a:cxn>
                <a:cxn ang="0">
                  <a:pos x="T4" y="T5"/>
                </a:cxn>
                <a:cxn ang="0">
                  <a:pos x="T6" y="T7"/>
                </a:cxn>
                <a:cxn ang="0">
                  <a:pos x="T8" y="T9"/>
                </a:cxn>
              </a:cxnLst>
              <a:rect l="0" t="0" r="r" b="b"/>
              <a:pathLst>
                <a:path w="712" h="918">
                  <a:moveTo>
                    <a:pt x="0" y="127"/>
                  </a:moveTo>
                  <a:lnTo>
                    <a:pt x="194" y="918"/>
                  </a:lnTo>
                  <a:lnTo>
                    <a:pt x="712" y="790"/>
                  </a:lnTo>
                  <a:lnTo>
                    <a:pt x="518" y="0"/>
                  </a:lnTo>
                  <a:lnTo>
                    <a:pt x="0" y="127"/>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5" name="Freeform 57">
              <a:extLst>
                <a:ext uri="{FF2B5EF4-FFF2-40B4-BE49-F238E27FC236}">
                  <a16:creationId xmlns:a16="http://schemas.microsoft.com/office/drawing/2014/main" id="{B6799F48-57C2-4BB4-8E1B-005B86F190A2}"/>
                </a:ext>
              </a:extLst>
            </p:cNvPr>
            <p:cNvSpPr>
              <a:spLocks/>
            </p:cNvSpPr>
            <p:nvPr/>
          </p:nvSpPr>
          <p:spPr bwMode="auto">
            <a:xfrm>
              <a:off x="22442488" y="9955213"/>
              <a:ext cx="1593850" cy="1677988"/>
            </a:xfrm>
            <a:custGeom>
              <a:avLst/>
              <a:gdLst>
                <a:gd name="T0" fmla="*/ 180 w 425"/>
                <a:gd name="T1" fmla="*/ 409 h 447"/>
                <a:gd name="T2" fmla="*/ 164 w 425"/>
                <a:gd name="T3" fmla="*/ 400 h 447"/>
                <a:gd name="T4" fmla="*/ 80 w 425"/>
                <a:gd name="T5" fmla="*/ 57 h 447"/>
                <a:gd name="T6" fmla="*/ 0 w 425"/>
                <a:gd name="T7" fmla="*/ 9 h 447"/>
                <a:gd name="T8" fmla="*/ 90 w 425"/>
                <a:gd name="T9" fmla="*/ 375 h 447"/>
                <a:gd name="T10" fmla="*/ 90 w 425"/>
                <a:gd name="T11" fmla="*/ 375 h 447"/>
                <a:gd name="T12" fmla="*/ 90 w 425"/>
                <a:gd name="T13" fmla="*/ 375 h 447"/>
                <a:gd name="T14" fmla="*/ 90 w 425"/>
                <a:gd name="T15" fmla="*/ 375 h 447"/>
                <a:gd name="T16" fmla="*/ 90 w 425"/>
                <a:gd name="T17" fmla="*/ 375 h 447"/>
                <a:gd name="T18" fmla="*/ 150 w 425"/>
                <a:gd name="T19" fmla="*/ 447 h 447"/>
                <a:gd name="T20" fmla="*/ 420 w 425"/>
                <a:gd name="T21" fmla="*/ 381 h 447"/>
                <a:gd name="T22" fmla="*/ 425 w 425"/>
                <a:gd name="T23" fmla="*/ 349 h 447"/>
                <a:gd name="T24" fmla="*/ 180 w 425"/>
                <a:gd name="T25" fmla="*/ 409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447">
                  <a:moveTo>
                    <a:pt x="180" y="409"/>
                  </a:moveTo>
                  <a:cubicBezTo>
                    <a:pt x="167" y="412"/>
                    <a:pt x="164" y="400"/>
                    <a:pt x="164" y="400"/>
                  </a:cubicBezTo>
                  <a:cubicBezTo>
                    <a:pt x="80" y="57"/>
                    <a:pt x="80" y="57"/>
                    <a:pt x="80" y="57"/>
                  </a:cubicBezTo>
                  <a:cubicBezTo>
                    <a:pt x="71" y="22"/>
                    <a:pt x="35" y="0"/>
                    <a:pt x="0" y="9"/>
                  </a:cubicBezTo>
                  <a:cubicBezTo>
                    <a:pt x="90" y="375"/>
                    <a:pt x="90" y="375"/>
                    <a:pt x="90" y="375"/>
                  </a:cubicBezTo>
                  <a:cubicBezTo>
                    <a:pt x="90" y="375"/>
                    <a:pt x="90" y="375"/>
                    <a:pt x="90" y="375"/>
                  </a:cubicBezTo>
                  <a:cubicBezTo>
                    <a:pt x="90" y="375"/>
                    <a:pt x="90" y="375"/>
                    <a:pt x="90" y="375"/>
                  </a:cubicBezTo>
                  <a:cubicBezTo>
                    <a:pt x="90" y="375"/>
                    <a:pt x="90" y="375"/>
                    <a:pt x="90" y="375"/>
                  </a:cubicBezTo>
                  <a:cubicBezTo>
                    <a:pt x="90" y="375"/>
                    <a:pt x="90" y="375"/>
                    <a:pt x="90" y="375"/>
                  </a:cubicBezTo>
                  <a:cubicBezTo>
                    <a:pt x="150" y="447"/>
                    <a:pt x="150" y="447"/>
                    <a:pt x="150" y="447"/>
                  </a:cubicBezTo>
                  <a:cubicBezTo>
                    <a:pt x="420" y="381"/>
                    <a:pt x="420" y="381"/>
                    <a:pt x="420" y="381"/>
                  </a:cubicBezTo>
                  <a:cubicBezTo>
                    <a:pt x="425" y="349"/>
                    <a:pt x="425" y="349"/>
                    <a:pt x="425" y="349"/>
                  </a:cubicBezTo>
                  <a:lnTo>
                    <a:pt x="180" y="409"/>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6" name="Freeform 58">
              <a:extLst>
                <a:ext uri="{FF2B5EF4-FFF2-40B4-BE49-F238E27FC236}">
                  <a16:creationId xmlns:a16="http://schemas.microsoft.com/office/drawing/2014/main" id="{E3435FA4-3110-4A5A-AF39-99AC5DCF7F51}"/>
                </a:ext>
              </a:extLst>
            </p:cNvPr>
            <p:cNvSpPr>
              <a:spLocks/>
            </p:cNvSpPr>
            <p:nvPr/>
          </p:nvSpPr>
          <p:spPr bwMode="auto">
            <a:xfrm>
              <a:off x="22948901" y="11374438"/>
              <a:ext cx="1141413" cy="420688"/>
            </a:xfrm>
            <a:custGeom>
              <a:avLst/>
              <a:gdLst>
                <a:gd name="T0" fmla="*/ 0 w 719"/>
                <a:gd name="T1" fmla="*/ 170 h 265"/>
                <a:gd name="T2" fmla="*/ 24 w 719"/>
                <a:gd name="T3" fmla="*/ 265 h 265"/>
                <a:gd name="T4" fmla="*/ 719 w 719"/>
                <a:gd name="T5" fmla="*/ 92 h 265"/>
                <a:gd name="T6" fmla="*/ 695 w 719"/>
                <a:gd name="T7" fmla="*/ 0 h 265"/>
                <a:gd name="T8" fmla="*/ 0 w 719"/>
                <a:gd name="T9" fmla="*/ 170 h 265"/>
              </a:gdLst>
              <a:ahLst/>
              <a:cxnLst>
                <a:cxn ang="0">
                  <a:pos x="T0" y="T1"/>
                </a:cxn>
                <a:cxn ang="0">
                  <a:pos x="T2" y="T3"/>
                </a:cxn>
                <a:cxn ang="0">
                  <a:pos x="T4" y="T5"/>
                </a:cxn>
                <a:cxn ang="0">
                  <a:pos x="T6" y="T7"/>
                </a:cxn>
                <a:cxn ang="0">
                  <a:pos x="T8" y="T9"/>
                </a:cxn>
              </a:cxnLst>
              <a:rect l="0" t="0" r="r" b="b"/>
              <a:pathLst>
                <a:path w="719" h="265">
                  <a:moveTo>
                    <a:pt x="0" y="170"/>
                  </a:moveTo>
                  <a:lnTo>
                    <a:pt x="24" y="265"/>
                  </a:lnTo>
                  <a:lnTo>
                    <a:pt x="719" y="92"/>
                  </a:lnTo>
                  <a:lnTo>
                    <a:pt x="695" y="0"/>
                  </a:lnTo>
                  <a:lnTo>
                    <a:pt x="0" y="17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7" name="Freeform 59">
              <a:extLst>
                <a:ext uri="{FF2B5EF4-FFF2-40B4-BE49-F238E27FC236}">
                  <a16:creationId xmlns:a16="http://schemas.microsoft.com/office/drawing/2014/main" id="{B547B12F-6621-4729-8D29-277F1969389E}"/>
                </a:ext>
              </a:extLst>
            </p:cNvPr>
            <p:cNvSpPr>
              <a:spLocks/>
            </p:cNvSpPr>
            <p:nvPr/>
          </p:nvSpPr>
          <p:spPr bwMode="auto">
            <a:xfrm>
              <a:off x="18102263" y="12111038"/>
              <a:ext cx="168275" cy="261938"/>
            </a:xfrm>
            <a:custGeom>
              <a:avLst/>
              <a:gdLst>
                <a:gd name="T0" fmla="*/ 16 w 45"/>
                <a:gd name="T1" fmla="*/ 0 h 70"/>
                <a:gd name="T2" fmla="*/ 0 w 45"/>
                <a:gd name="T3" fmla="*/ 66 h 70"/>
                <a:gd name="T4" fmla="*/ 41 w 45"/>
                <a:gd name="T5" fmla="*/ 41 h 70"/>
                <a:gd name="T6" fmla="*/ 16 w 45"/>
                <a:gd name="T7" fmla="*/ 0 h 70"/>
              </a:gdLst>
              <a:ahLst/>
              <a:cxnLst>
                <a:cxn ang="0">
                  <a:pos x="T0" y="T1"/>
                </a:cxn>
                <a:cxn ang="0">
                  <a:pos x="T2" y="T3"/>
                </a:cxn>
                <a:cxn ang="0">
                  <a:pos x="T4" y="T5"/>
                </a:cxn>
                <a:cxn ang="0">
                  <a:pos x="T6" y="T7"/>
                </a:cxn>
              </a:cxnLst>
              <a:rect l="0" t="0" r="r" b="b"/>
              <a:pathLst>
                <a:path w="45" h="70">
                  <a:moveTo>
                    <a:pt x="16" y="0"/>
                  </a:moveTo>
                  <a:cubicBezTo>
                    <a:pt x="0" y="66"/>
                    <a:pt x="0" y="66"/>
                    <a:pt x="0" y="66"/>
                  </a:cubicBezTo>
                  <a:cubicBezTo>
                    <a:pt x="18" y="70"/>
                    <a:pt x="37" y="59"/>
                    <a:pt x="41" y="41"/>
                  </a:cubicBezTo>
                  <a:cubicBezTo>
                    <a:pt x="45" y="23"/>
                    <a:pt x="34" y="4"/>
                    <a:pt x="16" y="0"/>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8" name="Freeform 60">
              <a:extLst>
                <a:ext uri="{FF2B5EF4-FFF2-40B4-BE49-F238E27FC236}">
                  <a16:creationId xmlns:a16="http://schemas.microsoft.com/office/drawing/2014/main" id="{55F8C5E4-D211-466E-A9AA-C10AFCA8D444}"/>
                </a:ext>
              </a:extLst>
            </p:cNvPr>
            <p:cNvSpPr>
              <a:spLocks/>
            </p:cNvSpPr>
            <p:nvPr/>
          </p:nvSpPr>
          <p:spPr bwMode="auto">
            <a:xfrm>
              <a:off x="18161001" y="11866563"/>
              <a:ext cx="165100" cy="258763"/>
            </a:xfrm>
            <a:custGeom>
              <a:avLst/>
              <a:gdLst>
                <a:gd name="T0" fmla="*/ 15 w 44"/>
                <a:gd name="T1" fmla="*/ 0 h 69"/>
                <a:gd name="T2" fmla="*/ 0 w 44"/>
                <a:gd name="T3" fmla="*/ 65 h 69"/>
                <a:gd name="T4" fmla="*/ 40 w 44"/>
                <a:gd name="T5" fmla="*/ 40 h 69"/>
                <a:gd name="T6" fmla="*/ 15 w 44"/>
                <a:gd name="T7" fmla="*/ 0 h 69"/>
              </a:gdLst>
              <a:ahLst/>
              <a:cxnLst>
                <a:cxn ang="0">
                  <a:pos x="T0" y="T1"/>
                </a:cxn>
                <a:cxn ang="0">
                  <a:pos x="T2" y="T3"/>
                </a:cxn>
                <a:cxn ang="0">
                  <a:pos x="T4" y="T5"/>
                </a:cxn>
                <a:cxn ang="0">
                  <a:pos x="T6" y="T7"/>
                </a:cxn>
              </a:cxnLst>
              <a:rect l="0" t="0" r="r" b="b"/>
              <a:pathLst>
                <a:path w="44" h="69">
                  <a:moveTo>
                    <a:pt x="15" y="0"/>
                  </a:moveTo>
                  <a:cubicBezTo>
                    <a:pt x="0" y="65"/>
                    <a:pt x="0" y="65"/>
                    <a:pt x="0" y="65"/>
                  </a:cubicBezTo>
                  <a:cubicBezTo>
                    <a:pt x="18" y="69"/>
                    <a:pt x="36" y="58"/>
                    <a:pt x="40" y="40"/>
                  </a:cubicBezTo>
                  <a:cubicBezTo>
                    <a:pt x="44" y="22"/>
                    <a:pt x="33" y="4"/>
                    <a:pt x="15" y="0"/>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9" name="Freeform 61">
              <a:extLst>
                <a:ext uri="{FF2B5EF4-FFF2-40B4-BE49-F238E27FC236}">
                  <a16:creationId xmlns:a16="http://schemas.microsoft.com/office/drawing/2014/main" id="{3B26E953-4C93-4AE9-8DB6-580CF38612AF}"/>
                </a:ext>
              </a:extLst>
            </p:cNvPr>
            <p:cNvSpPr>
              <a:spLocks/>
            </p:cNvSpPr>
            <p:nvPr/>
          </p:nvSpPr>
          <p:spPr bwMode="auto">
            <a:xfrm>
              <a:off x="18218151" y="11618913"/>
              <a:ext cx="168275" cy="261938"/>
            </a:xfrm>
            <a:custGeom>
              <a:avLst/>
              <a:gdLst>
                <a:gd name="T0" fmla="*/ 15 w 45"/>
                <a:gd name="T1" fmla="*/ 0 h 70"/>
                <a:gd name="T2" fmla="*/ 0 w 45"/>
                <a:gd name="T3" fmla="*/ 66 h 70"/>
                <a:gd name="T4" fmla="*/ 40 w 45"/>
                <a:gd name="T5" fmla="*/ 41 h 70"/>
                <a:gd name="T6" fmla="*/ 15 w 45"/>
                <a:gd name="T7" fmla="*/ 0 h 70"/>
              </a:gdLst>
              <a:ahLst/>
              <a:cxnLst>
                <a:cxn ang="0">
                  <a:pos x="T0" y="T1"/>
                </a:cxn>
                <a:cxn ang="0">
                  <a:pos x="T2" y="T3"/>
                </a:cxn>
                <a:cxn ang="0">
                  <a:pos x="T4" y="T5"/>
                </a:cxn>
                <a:cxn ang="0">
                  <a:pos x="T6" y="T7"/>
                </a:cxn>
              </a:cxnLst>
              <a:rect l="0" t="0" r="r" b="b"/>
              <a:pathLst>
                <a:path w="45" h="70">
                  <a:moveTo>
                    <a:pt x="15" y="0"/>
                  </a:moveTo>
                  <a:cubicBezTo>
                    <a:pt x="0" y="66"/>
                    <a:pt x="0" y="66"/>
                    <a:pt x="0" y="66"/>
                  </a:cubicBezTo>
                  <a:cubicBezTo>
                    <a:pt x="18" y="70"/>
                    <a:pt x="36" y="59"/>
                    <a:pt x="40" y="41"/>
                  </a:cubicBezTo>
                  <a:cubicBezTo>
                    <a:pt x="45" y="22"/>
                    <a:pt x="33" y="4"/>
                    <a:pt x="15" y="0"/>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0" name="Freeform 62">
              <a:extLst>
                <a:ext uri="{FF2B5EF4-FFF2-40B4-BE49-F238E27FC236}">
                  <a16:creationId xmlns:a16="http://schemas.microsoft.com/office/drawing/2014/main" id="{708EA53A-6509-4538-AA53-581B53DB5911}"/>
                </a:ext>
              </a:extLst>
            </p:cNvPr>
            <p:cNvSpPr>
              <a:spLocks/>
            </p:cNvSpPr>
            <p:nvPr/>
          </p:nvSpPr>
          <p:spPr bwMode="auto">
            <a:xfrm>
              <a:off x="18273713" y="11374438"/>
              <a:ext cx="169863" cy="258763"/>
            </a:xfrm>
            <a:custGeom>
              <a:avLst/>
              <a:gdLst>
                <a:gd name="T0" fmla="*/ 15 w 45"/>
                <a:gd name="T1" fmla="*/ 0 h 69"/>
                <a:gd name="T2" fmla="*/ 0 w 45"/>
                <a:gd name="T3" fmla="*/ 65 h 69"/>
                <a:gd name="T4" fmla="*/ 41 w 45"/>
                <a:gd name="T5" fmla="*/ 40 h 69"/>
                <a:gd name="T6" fmla="*/ 15 w 45"/>
                <a:gd name="T7" fmla="*/ 0 h 69"/>
              </a:gdLst>
              <a:ahLst/>
              <a:cxnLst>
                <a:cxn ang="0">
                  <a:pos x="T0" y="T1"/>
                </a:cxn>
                <a:cxn ang="0">
                  <a:pos x="T2" y="T3"/>
                </a:cxn>
                <a:cxn ang="0">
                  <a:pos x="T4" y="T5"/>
                </a:cxn>
                <a:cxn ang="0">
                  <a:pos x="T6" y="T7"/>
                </a:cxn>
              </a:cxnLst>
              <a:rect l="0" t="0" r="r" b="b"/>
              <a:pathLst>
                <a:path w="45" h="69">
                  <a:moveTo>
                    <a:pt x="15" y="0"/>
                  </a:moveTo>
                  <a:cubicBezTo>
                    <a:pt x="0" y="65"/>
                    <a:pt x="0" y="65"/>
                    <a:pt x="0" y="65"/>
                  </a:cubicBezTo>
                  <a:cubicBezTo>
                    <a:pt x="18" y="69"/>
                    <a:pt x="36" y="58"/>
                    <a:pt x="41" y="40"/>
                  </a:cubicBezTo>
                  <a:cubicBezTo>
                    <a:pt x="45" y="22"/>
                    <a:pt x="34" y="4"/>
                    <a:pt x="15" y="0"/>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1" name="Freeform 63">
              <a:extLst>
                <a:ext uri="{FF2B5EF4-FFF2-40B4-BE49-F238E27FC236}">
                  <a16:creationId xmlns:a16="http://schemas.microsoft.com/office/drawing/2014/main" id="{52EDCD33-7F49-4450-A192-2369D328547D}"/>
                </a:ext>
              </a:extLst>
            </p:cNvPr>
            <p:cNvSpPr>
              <a:spLocks/>
            </p:cNvSpPr>
            <p:nvPr/>
          </p:nvSpPr>
          <p:spPr bwMode="auto">
            <a:xfrm>
              <a:off x="17013238" y="10345738"/>
              <a:ext cx="1501775" cy="2293938"/>
            </a:xfrm>
            <a:custGeom>
              <a:avLst/>
              <a:gdLst>
                <a:gd name="T0" fmla="*/ 140 w 400"/>
                <a:gd name="T1" fmla="*/ 3 h 611"/>
                <a:gd name="T2" fmla="*/ 125 w 400"/>
                <a:gd name="T3" fmla="*/ 12 h 611"/>
                <a:gd name="T4" fmla="*/ 3 w 400"/>
                <a:gd name="T5" fmla="*/ 535 h 611"/>
                <a:gd name="T6" fmla="*/ 12 w 400"/>
                <a:gd name="T7" fmla="*/ 550 h 611"/>
                <a:gd name="T8" fmla="*/ 260 w 400"/>
                <a:gd name="T9" fmla="*/ 608 h 611"/>
                <a:gd name="T10" fmla="*/ 276 w 400"/>
                <a:gd name="T11" fmla="*/ 598 h 611"/>
                <a:gd name="T12" fmla="*/ 397 w 400"/>
                <a:gd name="T13" fmla="*/ 76 h 611"/>
                <a:gd name="T14" fmla="*/ 388 w 400"/>
                <a:gd name="T15" fmla="*/ 61 h 611"/>
                <a:gd name="T16" fmla="*/ 161 w 400"/>
                <a:gd name="T17" fmla="*/ 8 h 611"/>
                <a:gd name="T18" fmla="*/ 140 w 400"/>
                <a:gd name="T19" fmla="*/ 3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611">
                  <a:moveTo>
                    <a:pt x="140" y="3"/>
                  </a:moveTo>
                  <a:cubicBezTo>
                    <a:pt x="140" y="3"/>
                    <a:pt x="128" y="0"/>
                    <a:pt x="125" y="12"/>
                  </a:cubicBezTo>
                  <a:cubicBezTo>
                    <a:pt x="3" y="535"/>
                    <a:pt x="3" y="535"/>
                    <a:pt x="3" y="535"/>
                  </a:cubicBezTo>
                  <a:cubicBezTo>
                    <a:pt x="3" y="535"/>
                    <a:pt x="0" y="547"/>
                    <a:pt x="12" y="550"/>
                  </a:cubicBezTo>
                  <a:cubicBezTo>
                    <a:pt x="260" y="608"/>
                    <a:pt x="260" y="608"/>
                    <a:pt x="260" y="608"/>
                  </a:cubicBezTo>
                  <a:cubicBezTo>
                    <a:pt x="260" y="608"/>
                    <a:pt x="273" y="611"/>
                    <a:pt x="276" y="598"/>
                  </a:cubicBezTo>
                  <a:cubicBezTo>
                    <a:pt x="397" y="76"/>
                    <a:pt x="397" y="76"/>
                    <a:pt x="397" y="76"/>
                  </a:cubicBezTo>
                  <a:cubicBezTo>
                    <a:pt x="397" y="76"/>
                    <a:pt x="400" y="64"/>
                    <a:pt x="388" y="61"/>
                  </a:cubicBezTo>
                  <a:cubicBezTo>
                    <a:pt x="161" y="8"/>
                    <a:pt x="161" y="8"/>
                    <a:pt x="161" y="8"/>
                  </a:cubicBezTo>
                  <a:lnTo>
                    <a:pt x="140" y="3"/>
                  </a:lnTo>
                  <a:close/>
                </a:path>
              </a:pathLst>
            </a:custGeom>
            <a:solidFill>
              <a:srgbClr val="4423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2" name="Freeform 64">
              <a:extLst>
                <a:ext uri="{FF2B5EF4-FFF2-40B4-BE49-F238E27FC236}">
                  <a16:creationId xmlns:a16="http://schemas.microsoft.com/office/drawing/2014/main" id="{BAE4615D-E69A-4426-A6A5-4E1B5974CD55}"/>
                </a:ext>
              </a:extLst>
            </p:cNvPr>
            <p:cNvSpPr>
              <a:spLocks/>
            </p:cNvSpPr>
            <p:nvPr/>
          </p:nvSpPr>
          <p:spPr bwMode="auto">
            <a:xfrm>
              <a:off x="17194213" y="10821988"/>
              <a:ext cx="1117600" cy="1449388"/>
            </a:xfrm>
            <a:custGeom>
              <a:avLst/>
              <a:gdLst>
                <a:gd name="T0" fmla="*/ 184 w 704"/>
                <a:gd name="T1" fmla="*/ 0 h 913"/>
                <a:gd name="T2" fmla="*/ 0 w 704"/>
                <a:gd name="T3" fmla="*/ 793 h 913"/>
                <a:gd name="T4" fmla="*/ 517 w 704"/>
                <a:gd name="T5" fmla="*/ 913 h 913"/>
                <a:gd name="T6" fmla="*/ 704 w 704"/>
                <a:gd name="T7" fmla="*/ 121 h 913"/>
                <a:gd name="T8" fmla="*/ 184 w 704"/>
                <a:gd name="T9" fmla="*/ 0 h 913"/>
              </a:gdLst>
              <a:ahLst/>
              <a:cxnLst>
                <a:cxn ang="0">
                  <a:pos x="T0" y="T1"/>
                </a:cxn>
                <a:cxn ang="0">
                  <a:pos x="T2" y="T3"/>
                </a:cxn>
                <a:cxn ang="0">
                  <a:pos x="T4" y="T5"/>
                </a:cxn>
                <a:cxn ang="0">
                  <a:pos x="T6" y="T7"/>
                </a:cxn>
                <a:cxn ang="0">
                  <a:pos x="T8" y="T9"/>
                </a:cxn>
              </a:cxnLst>
              <a:rect l="0" t="0" r="r" b="b"/>
              <a:pathLst>
                <a:path w="704" h="913">
                  <a:moveTo>
                    <a:pt x="184" y="0"/>
                  </a:moveTo>
                  <a:lnTo>
                    <a:pt x="0" y="793"/>
                  </a:lnTo>
                  <a:lnTo>
                    <a:pt x="517" y="913"/>
                  </a:lnTo>
                  <a:lnTo>
                    <a:pt x="704" y="121"/>
                  </a:lnTo>
                  <a:lnTo>
                    <a:pt x="184" y="0"/>
                  </a:lnTo>
                  <a:close/>
                </a:path>
              </a:pathLst>
            </a:custGeom>
            <a:solidFill>
              <a:srgbClr val="BAD8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3" name="Freeform 65">
              <a:extLst>
                <a:ext uri="{FF2B5EF4-FFF2-40B4-BE49-F238E27FC236}">
                  <a16:creationId xmlns:a16="http://schemas.microsoft.com/office/drawing/2014/main" id="{BDF6A534-19F7-4910-AB5F-13618765D220}"/>
                </a:ext>
              </a:extLst>
            </p:cNvPr>
            <p:cNvSpPr>
              <a:spLocks/>
            </p:cNvSpPr>
            <p:nvPr/>
          </p:nvSpPr>
          <p:spPr bwMode="auto">
            <a:xfrm>
              <a:off x="16817976" y="10766425"/>
              <a:ext cx="1163638" cy="1960563"/>
            </a:xfrm>
            <a:custGeom>
              <a:avLst/>
              <a:gdLst>
                <a:gd name="T0" fmla="*/ 64 w 310"/>
                <a:gd name="T1" fmla="*/ 438 h 522"/>
                <a:gd name="T2" fmla="*/ 55 w 310"/>
                <a:gd name="T3" fmla="*/ 423 h 522"/>
                <a:gd name="T4" fmla="*/ 135 w 310"/>
                <a:gd name="T5" fmla="*/ 79 h 522"/>
                <a:gd name="T6" fmla="*/ 86 w 310"/>
                <a:gd name="T7" fmla="*/ 0 h 522"/>
                <a:gd name="T8" fmla="*/ 0 w 310"/>
                <a:gd name="T9" fmla="*/ 367 h 522"/>
                <a:gd name="T10" fmla="*/ 0 w 310"/>
                <a:gd name="T11" fmla="*/ 367 h 522"/>
                <a:gd name="T12" fmla="*/ 0 w 310"/>
                <a:gd name="T13" fmla="*/ 367 h 522"/>
                <a:gd name="T14" fmla="*/ 0 w 310"/>
                <a:gd name="T15" fmla="*/ 367 h 522"/>
                <a:gd name="T16" fmla="*/ 0 w 310"/>
                <a:gd name="T17" fmla="*/ 367 h 522"/>
                <a:gd name="T18" fmla="*/ 20 w 310"/>
                <a:gd name="T19" fmla="*/ 458 h 522"/>
                <a:gd name="T20" fmla="*/ 292 w 310"/>
                <a:gd name="T21" fmla="*/ 522 h 522"/>
                <a:gd name="T22" fmla="*/ 310 w 310"/>
                <a:gd name="T23" fmla="*/ 495 h 522"/>
                <a:gd name="T24" fmla="*/ 64 w 310"/>
                <a:gd name="T25" fmla="*/ 438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0" h="522">
                  <a:moveTo>
                    <a:pt x="64" y="438"/>
                  </a:moveTo>
                  <a:cubicBezTo>
                    <a:pt x="52" y="435"/>
                    <a:pt x="55" y="423"/>
                    <a:pt x="55" y="423"/>
                  </a:cubicBezTo>
                  <a:cubicBezTo>
                    <a:pt x="135" y="79"/>
                    <a:pt x="135" y="79"/>
                    <a:pt x="135" y="79"/>
                  </a:cubicBezTo>
                  <a:cubicBezTo>
                    <a:pt x="143" y="44"/>
                    <a:pt x="121" y="8"/>
                    <a:pt x="86" y="0"/>
                  </a:cubicBezTo>
                  <a:cubicBezTo>
                    <a:pt x="0" y="367"/>
                    <a:pt x="0" y="367"/>
                    <a:pt x="0" y="367"/>
                  </a:cubicBezTo>
                  <a:cubicBezTo>
                    <a:pt x="0" y="367"/>
                    <a:pt x="0" y="367"/>
                    <a:pt x="0" y="367"/>
                  </a:cubicBezTo>
                  <a:cubicBezTo>
                    <a:pt x="0" y="367"/>
                    <a:pt x="0" y="367"/>
                    <a:pt x="0" y="367"/>
                  </a:cubicBezTo>
                  <a:cubicBezTo>
                    <a:pt x="0" y="367"/>
                    <a:pt x="0" y="367"/>
                    <a:pt x="0" y="367"/>
                  </a:cubicBezTo>
                  <a:cubicBezTo>
                    <a:pt x="0" y="367"/>
                    <a:pt x="0" y="367"/>
                    <a:pt x="0" y="367"/>
                  </a:cubicBezTo>
                  <a:cubicBezTo>
                    <a:pt x="20" y="458"/>
                    <a:pt x="20" y="458"/>
                    <a:pt x="20" y="458"/>
                  </a:cubicBezTo>
                  <a:cubicBezTo>
                    <a:pt x="292" y="522"/>
                    <a:pt x="292" y="522"/>
                    <a:pt x="292" y="522"/>
                  </a:cubicBezTo>
                  <a:cubicBezTo>
                    <a:pt x="310" y="495"/>
                    <a:pt x="310" y="495"/>
                    <a:pt x="310" y="495"/>
                  </a:cubicBezTo>
                  <a:lnTo>
                    <a:pt x="64" y="438"/>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4" name="Freeform 66">
              <a:extLst>
                <a:ext uri="{FF2B5EF4-FFF2-40B4-BE49-F238E27FC236}">
                  <a16:creationId xmlns:a16="http://schemas.microsoft.com/office/drawing/2014/main" id="{2C913920-33F5-4585-AEBF-F35B290858AD}"/>
                </a:ext>
              </a:extLst>
            </p:cNvPr>
            <p:cNvSpPr>
              <a:spLocks/>
            </p:cNvSpPr>
            <p:nvPr/>
          </p:nvSpPr>
          <p:spPr bwMode="auto">
            <a:xfrm>
              <a:off x="16806863" y="12474575"/>
              <a:ext cx="1141413" cy="406400"/>
            </a:xfrm>
            <a:custGeom>
              <a:avLst/>
              <a:gdLst>
                <a:gd name="T0" fmla="*/ 21 w 719"/>
                <a:gd name="T1" fmla="*/ 0 h 256"/>
                <a:gd name="T2" fmla="*/ 0 w 719"/>
                <a:gd name="T3" fmla="*/ 92 h 256"/>
                <a:gd name="T4" fmla="*/ 697 w 719"/>
                <a:gd name="T5" fmla="*/ 256 h 256"/>
                <a:gd name="T6" fmla="*/ 719 w 719"/>
                <a:gd name="T7" fmla="*/ 161 h 256"/>
                <a:gd name="T8" fmla="*/ 21 w 719"/>
                <a:gd name="T9" fmla="*/ 0 h 256"/>
              </a:gdLst>
              <a:ahLst/>
              <a:cxnLst>
                <a:cxn ang="0">
                  <a:pos x="T0" y="T1"/>
                </a:cxn>
                <a:cxn ang="0">
                  <a:pos x="T2" y="T3"/>
                </a:cxn>
                <a:cxn ang="0">
                  <a:pos x="T4" y="T5"/>
                </a:cxn>
                <a:cxn ang="0">
                  <a:pos x="T6" y="T7"/>
                </a:cxn>
                <a:cxn ang="0">
                  <a:pos x="T8" y="T9"/>
                </a:cxn>
              </a:cxnLst>
              <a:rect l="0" t="0" r="r" b="b"/>
              <a:pathLst>
                <a:path w="719" h="256">
                  <a:moveTo>
                    <a:pt x="21" y="0"/>
                  </a:moveTo>
                  <a:lnTo>
                    <a:pt x="0" y="92"/>
                  </a:lnTo>
                  <a:lnTo>
                    <a:pt x="697" y="256"/>
                  </a:lnTo>
                  <a:lnTo>
                    <a:pt x="719" y="161"/>
                  </a:lnTo>
                  <a:lnTo>
                    <a:pt x="21"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5" name="Freeform 67">
              <a:extLst>
                <a:ext uri="{FF2B5EF4-FFF2-40B4-BE49-F238E27FC236}">
                  <a16:creationId xmlns:a16="http://schemas.microsoft.com/office/drawing/2014/main" id="{D5BCB6FB-8D6C-4A16-A9CA-4A015C9E8170}"/>
                </a:ext>
              </a:extLst>
            </p:cNvPr>
            <p:cNvSpPr>
              <a:spLocks/>
            </p:cNvSpPr>
            <p:nvPr/>
          </p:nvSpPr>
          <p:spPr bwMode="auto">
            <a:xfrm>
              <a:off x="31427738" y="12388850"/>
              <a:ext cx="142875" cy="258763"/>
            </a:xfrm>
            <a:custGeom>
              <a:avLst/>
              <a:gdLst>
                <a:gd name="T0" fmla="*/ 0 w 38"/>
                <a:gd name="T1" fmla="*/ 2 h 69"/>
                <a:gd name="T2" fmla="*/ 6 w 38"/>
                <a:gd name="T3" fmla="*/ 69 h 69"/>
                <a:gd name="T4" fmla="*/ 36 w 38"/>
                <a:gd name="T5" fmla="*/ 32 h 69"/>
                <a:gd name="T6" fmla="*/ 0 w 38"/>
                <a:gd name="T7" fmla="*/ 2 h 69"/>
              </a:gdLst>
              <a:ahLst/>
              <a:cxnLst>
                <a:cxn ang="0">
                  <a:pos x="T0" y="T1"/>
                </a:cxn>
                <a:cxn ang="0">
                  <a:pos x="T2" y="T3"/>
                </a:cxn>
                <a:cxn ang="0">
                  <a:pos x="T4" y="T5"/>
                </a:cxn>
                <a:cxn ang="0">
                  <a:pos x="T6" y="T7"/>
                </a:cxn>
              </a:cxnLst>
              <a:rect l="0" t="0" r="r" b="b"/>
              <a:pathLst>
                <a:path w="38" h="69">
                  <a:moveTo>
                    <a:pt x="0" y="2"/>
                  </a:moveTo>
                  <a:cubicBezTo>
                    <a:pt x="6" y="69"/>
                    <a:pt x="6" y="69"/>
                    <a:pt x="6" y="69"/>
                  </a:cubicBezTo>
                  <a:cubicBezTo>
                    <a:pt x="25" y="67"/>
                    <a:pt x="38" y="50"/>
                    <a:pt x="36" y="32"/>
                  </a:cubicBezTo>
                  <a:cubicBezTo>
                    <a:pt x="35" y="13"/>
                    <a:pt x="18" y="0"/>
                    <a:pt x="0" y="2"/>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6" name="Freeform 68">
              <a:extLst>
                <a:ext uri="{FF2B5EF4-FFF2-40B4-BE49-F238E27FC236}">
                  <a16:creationId xmlns:a16="http://schemas.microsoft.com/office/drawing/2014/main" id="{AFA0413D-E7E5-4A11-9638-84D6B8E15E98}"/>
                </a:ext>
              </a:extLst>
            </p:cNvPr>
            <p:cNvSpPr>
              <a:spLocks/>
            </p:cNvSpPr>
            <p:nvPr/>
          </p:nvSpPr>
          <p:spPr bwMode="auto">
            <a:xfrm>
              <a:off x="31402338" y="12136438"/>
              <a:ext cx="146050" cy="258763"/>
            </a:xfrm>
            <a:custGeom>
              <a:avLst/>
              <a:gdLst>
                <a:gd name="T0" fmla="*/ 0 w 39"/>
                <a:gd name="T1" fmla="*/ 2 h 69"/>
                <a:gd name="T2" fmla="*/ 7 w 39"/>
                <a:gd name="T3" fmla="*/ 69 h 69"/>
                <a:gd name="T4" fmla="*/ 37 w 39"/>
                <a:gd name="T5" fmla="*/ 32 h 69"/>
                <a:gd name="T6" fmla="*/ 0 w 39"/>
                <a:gd name="T7" fmla="*/ 2 h 69"/>
              </a:gdLst>
              <a:ahLst/>
              <a:cxnLst>
                <a:cxn ang="0">
                  <a:pos x="T0" y="T1"/>
                </a:cxn>
                <a:cxn ang="0">
                  <a:pos x="T2" y="T3"/>
                </a:cxn>
                <a:cxn ang="0">
                  <a:pos x="T4" y="T5"/>
                </a:cxn>
                <a:cxn ang="0">
                  <a:pos x="T6" y="T7"/>
                </a:cxn>
              </a:cxnLst>
              <a:rect l="0" t="0" r="r" b="b"/>
              <a:pathLst>
                <a:path w="39" h="69">
                  <a:moveTo>
                    <a:pt x="0" y="2"/>
                  </a:moveTo>
                  <a:cubicBezTo>
                    <a:pt x="7" y="69"/>
                    <a:pt x="7" y="69"/>
                    <a:pt x="7" y="69"/>
                  </a:cubicBezTo>
                  <a:cubicBezTo>
                    <a:pt x="25" y="67"/>
                    <a:pt x="39" y="50"/>
                    <a:pt x="37" y="32"/>
                  </a:cubicBezTo>
                  <a:cubicBezTo>
                    <a:pt x="35" y="13"/>
                    <a:pt x="19" y="0"/>
                    <a:pt x="0" y="2"/>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7" name="Freeform 69">
              <a:extLst>
                <a:ext uri="{FF2B5EF4-FFF2-40B4-BE49-F238E27FC236}">
                  <a16:creationId xmlns:a16="http://schemas.microsoft.com/office/drawing/2014/main" id="{00AC38D5-F375-476D-80D5-A2ABD59F4217}"/>
                </a:ext>
              </a:extLst>
            </p:cNvPr>
            <p:cNvSpPr>
              <a:spLocks/>
            </p:cNvSpPr>
            <p:nvPr/>
          </p:nvSpPr>
          <p:spPr bwMode="auto">
            <a:xfrm>
              <a:off x="31380113" y="11885613"/>
              <a:ext cx="141288" cy="258763"/>
            </a:xfrm>
            <a:custGeom>
              <a:avLst/>
              <a:gdLst>
                <a:gd name="T0" fmla="*/ 0 w 38"/>
                <a:gd name="T1" fmla="*/ 2 h 69"/>
                <a:gd name="T2" fmla="*/ 6 w 38"/>
                <a:gd name="T3" fmla="*/ 69 h 69"/>
                <a:gd name="T4" fmla="*/ 37 w 38"/>
                <a:gd name="T5" fmla="*/ 32 h 69"/>
                <a:gd name="T6" fmla="*/ 0 w 38"/>
                <a:gd name="T7" fmla="*/ 2 h 69"/>
              </a:gdLst>
              <a:ahLst/>
              <a:cxnLst>
                <a:cxn ang="0">
                  <a:pos x="T0" y="T1"/>
                </a:cxn>
                <a:cxn ang="0">
                  <a:pos x="T2" y="T3"/>
                </a:cxn>
                <a:cxn ang="0">
                  <a:pos x="T4" y="T5"/>
                </a:cxn>
                <a:cxn ang="0">
                  <a:pos x="T6" y="T7"/>
                </a:cxn>
              </a:cxnLst>
              <a:rect l="0" t="0" r="r" b="b"/>
              <a:pathLst>
                <a:path w="38" h="69">
                  <a:moveTo>
                    <a:pt x="0" y="2"/>
                  </a:moveTo>
                  <a:cubicBezTo>
                    <a:pt x="6" y="69"/>
                    <a:pt x="6" y="69"/>
                    <a:pt x="6" y="69"/>
                  </a:cubicBezTo>
                  <a:cubicBezTo>
                    <a:pt x="25" y="67"/>
                    <a:pt x="38" y="50"/>
                    <a:pt x="37" y="32"/>
                  </a:cubicBezTo>
                  <a:cubicBezTo>
                    <a:pt x="35" y="13"/>
                    <a:pt x="18" y="0"/>
                    <a:pt x="0" y="2"/>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8" name="Freeform 70">
              <a:extLst>
                <a:ext uri="{FF2B5EF4-FFF2-40B4-BE49-F238E27FC236}">
                  <a16:creationId xmlns:a16="http://schemas.microsoft.com/office/drawing/2014/main" id="{0521ADCB-FA26-4CDD-89DD-CFCCD48A7DEE}"/>
                </a:ext>
              </a:extLst>
            </p:cNvPr>
            <p:cNvSpPr>
              <a:spLocks/>
            </p:cNvSpPr>
            <p:nvPr/>
          </p:nvSpPr>
          <p:spPr bwMode="auto">
            <a:xfrm>
              <a:off x="31353126" y="11633200"/>
              <a:ext cx="146050" cy="258763"/>
            </a:xfrm>
            <a:custGeom>
              <a:avLst/>
              <a:gdLst>
                <a:gd name="T0" fmla="*/ 0 w 39"/>
                <a:gd name="T1" fmla="*/ 2 h 69"/>
                <a:gd name="T2" fmla="*/ 7 w 39"/>
                <a:gd name="T3" fmla="*/ 69 h 69"/>
                <a:gd name="T4" fmla="*/ 37 w 39"/>
                <a:gd name="T5" fmla="*/ 32 h 69"/>
                <a:gd name="T6" fmla="*/ 0 w 39"/>
                <a:gd name="T7" fmla="*/ 2 h 69"/>
              </a:gdLst>
              <a:ahLst/>
              <a:cxnLst>
                <a:cxn ang="0">
                  <a:pos x="T0" y="T1"/>
                </a:cxn>
                <a:cxn ang="0">
                  <a:pos x="T2" y="T3"/>
                </a:cxn>
                <a:cxn ang="0">
                  <a:pos x="T4" y="T5"/>
                </a:cxn>
                <a:cxn ang="0">
                  <a:pos x="T6" y="T7"/>
                </a:cxn>
              </a:cxnLst>
              <a:rect l="0" t="0" r="r" b="b"/>
              <a:pathLst>
                <a:path w="39" h="69">
                  <a:moveTo>
                    <a:pt x="0" y="2"/>
                  </a:moveTo>
                  <a:cubicBezTo>
                    <a:pt x="7" y="69"/>
                    <a:pt x="7" y="69"/>
                    <a:pt x="7" y="69"/>
                  </a:cubicBezTo>
                  <a:cubicBezTo>
                    <a:pt x="25" y="67"/>
                    <a:pt x="39" y="50"/>
                    <a:pt x="37" y="32"/>
                  </a:cubicBezTo>
                  <a:cubicBezTo>
                    <a:pt x="35" y="13"/>
                    <a:pt x="19" y="0"/>
                    <a:pt x="0" y="2"/>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9" name="Freeform 71">
              <a:extLst>
                <a:ext uri="{FF2B5EF4-FFF2-40B4-BE49-F238E27FC236}">
                  <a16:creationId xmlns:a16="http://schemas.microsoft.com/office/drawing/2014/main" id="{FE7F9604-91EF-476C-BDD8-E2B92531C4A0}"/>
                </a:ext>
              </a:extLst>
            </p:cNvPr>
            <p:cNvSpPr>
              <a:spLocks/>
            </p:cNvSpPr>
            <p:nvPr/>
          </p:nvSpPr>
          <p:spPr bwMode="auto">
            <a:xfrm>
              <a:off x="30230763" y="10833100"/>
              <a:ext cx="1246188" cy="2201863"/>
            </a:xfrm>
            <a:custGeom>
              <a:avLst/>
              <a:gdLst>
                <a:gd name="T0" fmla="*/ 13 w 332"/>
                <a:gd name="T1" fmla="*/ 26 h 586"/>
                <a:gd name="T2" fmla="*/ 1 w 332"/>
                <a:gd name="T3" fmla="*/ 39 h 586"/>
                <a:gd name="T4" fmla="*/ 52 w 332"/>
                <a:gd name="T5" fmla="*/ 573 h 586"/>
                <a:gd name="T6" fmla="*/ 66 w 332"/>
                <a:gd name="T7" fmla="*/ 585 h 586"/>
                <a:gd name="T8" fmla="*/ 320 w 332"/>
                <a:gd name="T9" fmla="*/ 560 h 586"/>
                <a:gd name="T10" fmla="*/ 331 w 332"/>
                <a:gd name="T11" fmla="*/ 546 h 586"/>
                <a:gd name="T12" fmla="*/ 280 w 332"/>
                <a:gd name="T13" fmla="*/ 13 h 586"/>
                <a:gd name="T14" fmla="*/ 266 w 332"/>
                <a:gd name="T15" fmla="*/ 1 h 586"/>
                <a:gd name="T16" fmla="*/ 34 w 332"/>
                <a:gd name="T17" fmla="*/ 24 h 586"/>
                <a:gd name="T18" fmla="*/ 13 w 332"/>
                <a:gd name="T19" fmla="*/ 26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2" h="586">
                  <a:moveTo>
                    <a:pt x="13" y="26"/>
                  </a:moveTo>
                  <a:cubicBezTo>
                    <a:pt x="13" y="26"/>
                    <a:pt x="0" y="27"/>
                    <a:pt x="1" y="39"/>
                  </a:cubicBezTo>
                  <a:cubicBezTo>
                    <a:pt x="52" y="573"/>
                    <a:pt x="52" y="573"/>
                    <a:pt x="52" y="573"/>
                  </a:cubicBezTo>
                  <a:cubicBezTo>
                    <a:pt x="52" y="573"/>
                    <a:pt x="54" y="586"/>
                    <a:pt x="66" y="585"/>
                  </a:cubicBezTo>
                  <a:cubicBezTo>
                    <a:pt x="320" y="560"/>
                    <a:pt x="320" y="560"/>
                    <a:pt x="320" y="560"/>
                  </a:cubicBezTo>
                  <a:cubicBezTo>
                    <a:pt x="320" y="560"/>
                    <a:pt x="332" y="559"/>
                    <a:pt x="331" y="546"/>
                  </a:cubicBezTo>
                  <a:cubicBezTo>
                    <a:pt x="280" y="13"/>
                    <a:pt x="280" y="13"/>
                    <a:pt x="280" y="13"/>
                  </a:cubicBezTo>
                  <a:cubicBezTo>
                    <a:pt x="280" y="13"/>
                    <a:pt x="279" y="0"/>
                    <a:pt x="266" y="1"/>
                  </a:cubicBezTo>
                  <a:cubicBezTo>
                    <a:pt x="34" y="24"/>
                    <a:pt x="34" y="24"/>
                    <a:pt x="34" y="24"/>
                  </a:cubicBezTo>
                  <a:lnTo>
                    <a:pt x="13" y="26"/>
                  </a:lnTo>
                  <a:close/>
                </a:path>
              </a:pathLst>
            </a:custGeom>
            <a:solidFill>
              <a:srgbClr val="4423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0" name="Freeform 72">
              <a:extLst>
                <a:ext uri="{FF2B5EF4-FFF2-40B4-BE49-F238E27FC236}">
                  <a16:creationId xmlns:a16="http://schemas.microsoft.com/office/drawing/2014/main" id="{1D988911-AD0E-402E-A3E2-0C6BB6D5B0FD}"/>
                </a:ext>
              </a:extLst>
            </p:cNvPr>
            <p:cNvSpPr>
              <a:spLocks/>
            </p:cNvSpPr>
            <p:nvPr/>
          </p:nvSpPr>
          <p:spPr bwMode="auto">
            <a:xfrm>
              <a:off x="30378401" y="11306175"/>
              <a:ext cx="963613" cy="1366838"/>
            </a:xfrm>
            <a:custGeom>
              <a:avLst/>
              <a:gdLst>
                <a:gd name="T0" fmla="*/ 0 w 607"/>
                <a:gd name="T1" fmla="*/ 50 h 861"/>
                <a:gd name="T2" fmla="*/ 78 w 607"/>
                <a:gd name="T3" fmla="*/ 861 h 861"/>
                <a:gd name="T4" fmla="*/ 607 w 607"/>
                <a:gd name="T5" fmla="*/ 809 h 861"/>
                <a:gd name="T6" fmla="*/ 529 w 607"/>
                <a:gd name="T7" fmla="*/ 0 h 861"/>
                <a:gd name="T8" fmla="*/ 0 w 607"/>
                <a:gd name="T9" fmla="*/ 50 h 861"/>
              </a:gdLst>
              <a:ahLst/>
              <a:cxnLst>
                <a:cxn ang="0">
                  <a:pos x="T0" y="T1"/>
                </a:cxn>
                <a:cxn ang="0">
                  <a:pos x="T2" y="T3"/>
                </a:cxn>
                <a:cxn ang="0">
                  <a:pos x="T4" y="T5"/>
                </a:cxn>
                <a:cxn ang="0">
                  <a:pos x="T6" y="T7"/>
                </a:cxn>
                <a:cxn ang="0">
                  <a:pos x="T8" y="T9"/>
                </a:cxn>
              </a:cxnLst>
              <a:rect l="0" t="0" r="r" b="b"/>
              <a:pathLst>
                <a:path w="607" h="861">
                  <a:moveTo>
                    <a:pt x="0" y="50"/>
                  </a:moveTo>
                  <a:lnTo>
                    <a:pt x="78" y="861"/>
                  </a:lnTo>
                  <a:lnTo>
                    <a:pt x="607" y="809"/>
                  </a:lnTo>
                  <a:lnTo>
                    <a:pt x="529" y="0"/>
                  </a:lnTo>
                  <a:lnTo>
                    <a:pt x="0" y="50"/>
                  </a:lnTo>
                  <a:close/>
                </a:path>
              </a:pathLst>
            </a:custGeom>
            <a:solidFill>
              <a:srgbClr val="00D8C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1" name="Freeform 73">
              <a:extLst>
                <a:ext uri="{FF2B5EF4-FFF2-40B4-BE49-F238E27FC236}">
                  <a16:creationId xmlns:a16="http://schemas.microsoft.com/office/drawing/2014/main" id="{46DE1DCB-0EDA-45A3-B934-5A7DAE831BC5}"/>
                </a:ext>
              </a:extLst>
            </p:cNvPr>
            <p:cNvSpPr>
              <a:spLocks/>
            </p:cNvSpPr>
            <p:nvPr/>
          </p:nvSpPr>
          <p:spPr bwMode="auto">
            <a:xfrm>
              <a:off x="30032326" y="11430000"/>
              <a:ext cx="1389063" cy="1724025"/>
            </a:xfrm>
            <a:custGeom>
              <a:avLst/>
              <a:gdLst>
                <a:gd name="T0" fmla="*/ 119 w 370"/>
                <a:gd name="T1" fmla="*/ 426 h 459"/>
                <a:gd name="T2" fmla="*/ 105 w 370"/>
                <a:gd name="T3" fmla="*/ 414 h 459"/>
                <a:gd name="T4" fmla="*/ 72 w 370"/>
                <a:gd name="T5" fmla="*/ 63 h 459"/>
                <a:gd name="T6" fmla="*/ 0 w 370"/>
                <a:gd name="T7" fmla="*/ 4 h 459"/>
                <a:gd name="T8" fmla="*/ 36 w 370"/>
                <a:gd name="T9" fmla="*/ 379 h 459"/>
                <a:gd name="T10" fmla="*/ 36 w 370"/>
                <a:gd name="T11" fmla="*/ 379 h 459"/>
                <a:gd name="T12" fmla="*/ 36 w 370"/>
                <a:gd name="T13" fmla="*/ 379 h 459"/>
                <a:gd name="T14" fmla="*/ 36 w 370"/>
                <a:gd name="T15" fmla="*/ 379 h 459"/>
                <a:gd name="T16" fmla="*/ 36 w 370"/>
                <a:gd name="T17" fmla="*/ 379 h 459"/>
                <a:gd name="T18" fmla="*/ 84 w 370"/>
                <a:gd name="T19" fmla="*/ 459 h 459"/>
                <a:gd name="T20" fmla="*/ 362 w 370"/>
                <a:gd name="T21" fmla="*/ 432 h 459"/>
                <a:gd name="T22" fmla="*/ 370 w 370"/>
                <a:gd name="T23" fmla="*/ 402 h 459"/>
                <a:gd name="T24" fmla="*/ 119 w 370"/>
                <a:gd name="T25" fmla="*/ 42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459">
                  <a:moveTo>
                    <a:pt x="119" y="426"/>
                  </a:moveTo>
                  <a:cubicBezTo>
                    <a:pt x="107" y="427"/>
                    <a:pt x="105" y="414"/>
                    <a:pt x="105" y="414"/>
                  </a:cubicBezTo>
                  <a:cubicBezTo>
                    <a:pt x="72" y="63"/>
                    <a:pt x="72" y="63"/>
                    <a:pt x="72" y="63"/>
                  </a:cubicBezTo>
                  <a:cubicBezTo>
                    <a:pt x="68" y="27"/>
                    <a:pt x="36" y="0"/>
                    <a:pt x="0" y="4"/>
                  </a:cubicBezTo>
                  <a:cubicBezTo>
                    <a:pt x="36" y="379"/>
                    <a:pt x="36" y="379"/>
                    <a:pt x="36" y="379"/>
                  </a:cubicBezTo>
                  <a:cubicBezTo>
                    <a:pt x="36" y="379"/>
                    <a:pt x="36" y="379"/>
                    <a:pt x="36" y="379"/>
                  </a:cubicBezTo>
                  <a:cubicBezTo>
                    <a:pt x="36" y="379"/>
                    <a:pt x="36" y="379"/>
                    <a:pt x="36" y="379"/>
                  </a:cubicBezTo>
                  <a:cubicBezTo>
                    <a:pt x="36" y="379"/>
                    <a:pt x="36" y="379"/>
                    <a:pt x="36" y="379"/>
                  </a:cubicBezTo>
                  <a:cubicBezTo>
                    <a:pt x="36" y="379"/>
                    <a:pt x="36" y="379"/>
                    <a:pt x="36" y="379"/>
                  </a:cubicBezTo>
                  <a:cubicBezTo>
                    <a:pt x="84" y="459"/>
                    <a:pt x="84" y="459"/>
                    <a:pt x="84" y="459"/>
                  </a:cubicBezTo>
                  <a:cubicBezTo>
                    <a:pt x="362" y="432"/>
                    <a:pt x="362" y="432"/>
                    <a:pt x="362" y="432"/>
                  </a:cubicBezTo>
                  <a:cubicBezTo>
                    <a:pt x="370" y="402"/>
                    <a:pt x="370" y="402"/>
                    <a:pt x="370" y="402"/>
                  </a:cubicBezTo>
                  <a:lnTo>
                    <a:pt x="119" y="426"/>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2" name="Freeform 74">
              <a:extLst>
                <a:ext uri="{FF2B5EF4-FFF2-40B4-BE49-F238E27FC236}">
                  <a16:creationId xmlns:a16="http://schemas.microsoft.com/office/drawing/2014/main" id="{CE983EF3-0A24-480D-8431-950F49238077}"/>
                </a:ext>
              </a:extLst>
            </p:cNvPr>
            <p:cNvSpPr>
              <a:spLocks/>
            </p:cNvSpPr>
            <p:nvPr/>
          </p:nvSpPr>
          <p:spPr bwMode="auto">
            <a:xfrm>
              <a:off x="30291088" y="13049250"/>
              <a:ext cx="1147763" cy="263525"/>
            </a:xfrm>
            <a:custGeom>
              <a:avLst/>
              <a:gdLst>
                <a:gd name="T0" fmla="*/ 0 w 723"/>
                <a:gd name="T1" fmla="*/ 69 h 166"/>
                <a:gd name="T2" fmla="*/ 10 w 723"/>
                <a:gd name="T3" fmla="*/ 166 h 166"/>
                <a:gd name="T4" fmla="*/ 723 w 723"/>
                <a:gd name="T5" fmla="*/ 97 h 166"/>
                <a:gd name="T6" fmla="*/ 714 w 723"/>
                <a:gd name="T7" fmla="*/ 0 h 166"/>
                <a:gd name="T8" fmla="*/ 0 w 723"/>
                <a:gd name="T9" fmla="*/ 69 h 166"/>
              </a:gdLst>
              <a:ahLst/>
              <a:cxnLst>
                <a:cxn ang="0">
                  <a:pos x="T0" y="T1"/>
                </a:cxn>
                <a:cxn ang="0">
                  <a:pos x="T2" y="T3"/>
                </a:cxn>
                <a:cxn ang="0">
                  <a:pos x="T4" y="T5"/>
                </a:cxn>
                <a:cxn ang="0">
                  <a:pos x="T6" y="T7"/>
                </a:cxn>
                <a:cxn ang="0">
                  <a:pos x="T8" y="T9"/>
                </a:cxn>
              </a:cxnLst>
              <a:rect l="0" t="0" r="r" b="b"/>
              <a:pathLst>
                <a:path w="723" h="166">
                  <a:moveTo>
                    <a:pt x="0" y="69"/>
                  </a:moveTo>
                  <a:lnTo>
                    <a:pt x="10" y="166"/>
                  </a:lnTo>
                  <a:lnTo>
                    <a:pt x="723" y="97"/>
                  </a:lnTo>
                  <a:lnTo>
                    <a:pt x="714" y="0"/>
                  </a:lnTo>
                  <a:lnTo>
                    <a:pt x="0" y="6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3" name="Freeform 75">
              <a:extLst>
                <a:ext uri="{FF2B5EF4-FFF2-40B4-BE49-F238E27FC236}">
                  <a16:creationId xmlns:a16="http://schemas.microsoft.com/office/drawing/2014/main" id="{AA8A9FED-E62F-48A9-B8E2-4B252C9AD78C}"/>
                </a:ext>
              </a:extLst>
            </p:cNvPr>
            <p:cNvSpPr>
              <a:spLocks/>
            </p:cNvSpPr>
            <p:nvPr/>
          </p:nvSpPr>
          <p:spPr bwMode="auto">
            <a:xfrm>
              <a:off x="25488901" y="11283950"/>
              <a:ext cx="1128713" cy="3429000"/>
            </a:xfrm>
            <a:custGeom>
              <a:avLst/>
              <a:gdLst>
                <a:gd name="T0" fmla="*/ 43 w 711"/>
                <a:gd name="T1" fmla="*/ 0 h 2160"/>
                <a:gd name="T2" fmla="*/ 0 w 711"/>
                <a:gd name="T3" fmla="*/ 2160 h 2160"/>
                <a:gd name="T4" fmla="*/ 669 w 711"/>
                <a:gd name="T5" fmla="*/ 2160 h 2160"/>
                <a:gd name="T6" fmla="*/ 711 w 711"/>
                <a:gd name="T7" fmla="*/ 0 h 2160"/>
                <a:gd name="T8" fmla="*/ 43 w 711"/>
                <a:gd name="T9" fmla="*/ 0 h 2160"/>
              </a:gdLst>
              <a:ahLst/>
              <a:cxnLst>
                <a:cxn ang="0">
                  <a:pos x="T0" y="T1"/>
                </a:cxn>
                <a:cxn ang="0">
                  <a:pos x="T2" y="T3"/>
                </a:cxn>
                <a:cxn ang="0">
                  <a:pos x="T4" y="T5"/>
                </a:cxn>
                <a:cxn ang="0">
                  <a:pos x="T6" y="T7"/>
                </a:cxn>
                <a:cxn ang="0">
                  <a:pos x="T8" y="T9"/>
                </a:cxn>
              </a:cxnLst>
              <a:rect l="0" t="0" r="r" b="b"/>
              <a:pathLst>
                <a:path w="711" h="2160">
                  <a:moveTo>
                    <a:pt x="43" y="0"/>
                  </a:moveTo>
                  <a:lnTo>
                    <a:pt x="0" y="2160"/>
                  </a:lnTo>
                  <a:lnTo>
                    <a:pt x="669" y="2160"/>
                  </a:lnTo>
                  <a:lnTo>
                    <a:pt x="711" y="0"/>
                  </a:lnTo>
                  <a:lnTo>
                    <a:pt x="43" y="0"/>
                  </a:lnTo>
                  <a:close/>
                </a:path>
              </a:pathLst>
            </a:custGeom>
            <a:solidFill>
              <a:srgbClr val="0070C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4" name="Freeform 76">
              <a:extLst>
                <a:ext uri="{FF2B5EF4-FFF2-40B4-BE49-F238E27FC236}">
                  <a16:creationId xmlns:a16="http://schemas.microsoft.com/office/drawing/2014/main" id="{A5F4E354-9F2B-4293-B45E-3F1BF5A7B331}"/>
                </a:ext>
              </a:extLst>
            </p:cNvPr>
            <p:cNvSpPr>
              <a:spLocks/>
            </p:cNvSpPr>
            <p:nvPr/>
          </p:nvSpPr>
          <p:spPr bwMode="auto">
            <a:xfrm>
              <a:off x="18713451" y="11885613"/>
              <a:ext cx="971550" cy="2827338"/>
            </a:xfrm>
            <a:custGeom>
              <a:avLst/>
              <a:gdLst>
                <a:gd name="T0" fmla="*/ 125 w 612"/>
                <a:gd name="T1" fmla="*/ 0 h 1781"/>
                <a:gd name="T2" fmla="*/ 0 w 612"/>
                <a:gd name="T3" fmla="*/ 1781 h 1781"/>
                <a:gd name="T4" fmla="*/ 487 w 612"/>
                <a:gd name="T5" fmla="*/ 1781 h 1781"/>
                <a:gd name="T6" fmla="*/ 612 w 612"/>
                <a:gd name="T7" fmla="*/ 0 h 1781"/>
                <a:gd name="T8" fmla="*/ 125 w 612"/>
                <a:gd name="T9" fmla="*/ 0 h 1781"/>
              </a:gdLst>
              <a:ahLst/>
              <a:cxnLst>
                <a:cxn ang="0">
                  <a:pos x="T0" y="T1"/>
                </a:cxn>
                <a:cxn ang="0">
                  <a:pos x="T2" y="T3"/>
                </a:cxn>
                <a:cxn ang="0">
                  <a:pos x="T4" y="T5"/>
                </a:cxn>
                <a:cxn ang="0">
                  <a:pos x="T6" y="T7"/>
                </a:cxn>
                <a:cxn ang="0">
                  <a:pos x="T8" y="T9"/>
                </a:cxn>
              </a:cxnLst>
              <a:rect l="0" t="0" r="r" b="b"/>
              <a:pathLst>
                <a:path w="612" h="1781">
                  <a:moveTo>
                    <a:pt x="125" y="0"/>
                  </a:moveTo>
                  <a:lnTo>
                    <a:pt x="0" y="1781"/>
                  </a:lnTo>
                  <a:lnTo>
                    <a:pt x="487" y="1781"/>
                  </a:lnTo>
                  <a:lnTo>
                    <a:pt x="612" y="0"/>
                  </a:lnTo>
                  <a:lnTo>
                    <a:pt x="125" y="0"/>
                  </a:lnTo>
                  <a:close/>
                </a:path>
              </a:pathLst>
            </a:custGeom>
            <a:solidFill>
              <a:srgbClr val="0082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5" name="Freeform 77">
              <a:extLst>
                <a:ext uri="{FF2B5EF4-FFF2-40B4-BE49-F238E27FC236}">
                  <a16:creationId xmlns:a16="http://schemas.microsoft.com/office/drawing/2014/main" id="{9F65ED63-538A-4BA2-8BAA-726D4F8BC956}"/>
                </a:ext>
              </a:extLst>
            </p:cNvPr>
            <p:cNvSpPr>
              <a:spLocks/>
            </p:cNvSpPr>
            <p:nvPr/>
          </p:nvSpPr>
          <p:spPr bwMode="auto">
            <a:xfrm>
              <a:off x="20918488" y="11885613"/>
              <a:ext cx="973138" cy="2827338"/>
            </a:xfrm>
            <a:custGeom>
              <a:avLst/>
              <a:gdLst>
                <a:gd name="T0" fmla="*/ 0 w 613"/>
                <a:gd name="T1" fmla="*/ 0 h 1781"/>
                <a:gd name="T2" fmla="*/ 123 w 613"/>
                <a:gd name="T3" fmla="*/ 1781 h 1781"/>
                <a:gd name="T4" fmla="*/ 613 w 613"/>
                <a:gd name="T5" fmla="*/ 1781 h 1781"/>
                <a:gd name="T6" fmla="*/ 487 w 613"/>
                <a:gd name="T7" fmla="*/ 0 h 1781"/>
                <a:gd name="T8" fmla="*/ 0 w 613"/>
                <a:gd name="T9" fmla="*/ 0 h 1781"/>
              </a:gdLst>
              <a:ahLst/>
              <a:cxnLst>
                <a:cxn ang="0">
                  <a:pos x="T0" y="T1"/>
                </a:cxn>
                <a:cxn ang="0">
                  <a:pos x="T2" y="T3"/>
                </a:cxn>
                <a:cxn ang="0">
                  <a:pos x="T4" y="T5"/>
                </a:cxn>
                <a:cxn ang="0">
                  <a:pos x="T6" y="T7"/>
                </a:cxn>
                <a:cxn ang="0">
                  <a:pos x="T8" y="T9"/>
                </a:cxn>
              </a:cxnLst>
              <a:rect l="0" t="0" r="r" b="b"/>
              <a:pathLst>
                <a:path w="613" h="1781">
                  <a:moveTo>
                    <a:pt x="0" y="0"/>
                  </a:moveTo>
                  <a:lnTo>
                    <a:pt x="123" y="1781"/>
                  </a:lnTo>
                  <a:lnTo>
                    <a:pt x="613" y="1781"/>
                  </a:lnTo>
                  <a:lnTo>
                    <a:pt x="487" y="0"/>
                  </a:lnTo>
                  <a:lnTo>
                    <a:pt x="0" y="0"/>
                  </a:lnTo>
                  <a:close/>
                </a:path>
              </a:pathLst>
            </a:custGeom>
            <a:solidFill>
              <a:srgbClr val="0082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6" name="Freeform 78">
              <a:extLst>
                <a:ext uri="{FF2B5EF4-FFF2-40B4-BE49-F238E27FC236}">
                  <a16:creationId xmlns:a16="http://schemas.microsoft.com/office/drawing/2014/main" id="{033FBC64-4FF5-4605-B26F-8CD17894FB68}"/>
                </a:ext>
              </a:extLst>
            </p:cNvPr>
            <p:cNvSpPr>
              <a:spLocks/>
            </p:cNvSpPr>
            <p:nvPr/>
          </p:nvSpPr>
          <p:spPr bwMode="auto">
            <a:xfrm>
              <a:off x="28055888" y="12295188"/>
              <a:ext cx="1114425" cy="2417763"/>
            </a:xfrm>
            <a:custGeom>
              <a:avLst/>
              <a:gdLst>
                <a:gd name="T0" fmla="*/ 52 w 702"/>
                <a:gd name="T1" fmla="*/ 0 h 1523"/>
                <a:gd name="T2" fmla="*/ 0 w 702"/>
                <a:gd name="T3" fmla="*/ 1523 h 1523"/>
                <a:gd name="T4" fmla="*/ 650 w 702"/>
                <a:gd name="T5" fmla="*/ 1523 h 1523"/>
                <a:gd name="T6" fmla="*/ 702 w 702"/>
                <a:gd name="T7" fmla="*/ 0 h 1523"/>
                <a:gd name="T8" fmla="*/ 52 w 702"/>
                <a:gd name="T9" fmla="*/ 0 h 1523"/>
              </a:gdLst>
              <a:ahLst/>
              <a:cxnLst>
                <a:cxn ang="0">
                  <a:pos x="T0" y="T1"/>
                </a:cxn>
                <a:cxn ang="0">
                  <a:pos x="T2" y="T3"/>
                </a:cxn>
                <a:cxn ang="0">
                  <a:pos x="T4" y="T5"/>
                </a:cxn>
                <a:cxn ang="0">
                  <a:pos x="T6" y="T7"/>
                </a:cxn>
                <a:cxn ang="0">
                  <a:pos x="T8" y="T9"/>
                </a:cxn>
              </a:cxnLst>
              <a:rect l="0" t="0" r="r" b="b"/>
              <a:pathLst>
                <a:path w="702" h="1523">
                  <a:moveTo>
                    <a:pt x="52" y="0"/>
                  </a:moveTo>
                  <a:lnTo>
                    <a:pt x="0" y="1523"/>
                  </a:lnTo>
                  <a:lnTo>
                    <a:pt x="650" y="1523"/>
                  </a:lnTo>
                  <a:lnTo>
                    <a:pt x="702" y="0"/>
                  </a:lnTo>
                  <a:lnTo>
                    <a:pt x="52" y="0"/>
                  </a:lnTo>
                  <a:close/>
                </a:path>
              </a:pathLst>
            </a:custGeom>
            <a:solidFill>
              <a:srgbClr val="0070C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7" name="Freeform 79">
              <a:extLst>
                <a:ext uri="{FF2B5EF4-FFF2-40B4-BE49-F238E27FC236}">
                  <a16:creationId xmlns:a16="http://schemas.microsoft.com/office/drawing/2014/main" id="{708D0FB1-C99A-44E9-A55A-6D68AC4401E1}"/>
                </a:ext>
              </a:extLst>
            </p:cNvPr>
            <p:cNvSpPr>
              <a:spLocks/>
            </p:cNvSpPr>
            <p:nvPr/>
          </p:nvSpPr>
          <p:spPr bwMode="auto">
            <a:xfrm>
              <a:off x="22934613" y="11509375"/>
              <a:ext cx="2111375" cy="3203575"/>
            </a:xfrm>
            <a:custGeom>
              <a:avLst/>
              <a:gdLst>
                <a:gd name="T0" fmla="*/ 0 w 1330"/>
                <a:gd name="T1" fmla="*/ 187 h 2018"/>
                <a:gd name="T2" fmla="*/ 531 w 1330"/>
                <a:gd name="T3" fmla="*/ 2018 h 2018"/>
                <a:gd name="T4" fmla="*/ 1330 w 1330"/>
                <a:gd name="T5" fmla="*/ 2018 h 2018"/>
                <a:gd name="T6" fmla="*/ 758 w 1330"/>
                <a:gd name="T7" fmla="*/ 0 h 2018"/>
                <a:gd name="T8" fmla="*/ 0 w 1330"/>
                <a:gd name="T9" fmla="*/ 187 h 2018"/>
              </a:gdLst>
              <a:ahLst/>
              <a:cxnLst>
                <a:cxn ang="0">
                  <a:pos x="T0" y="T1"/>
                </a:cxn>
                <a:cxn ang="0">
                  <a:pos x="T2" y="T3"/>
                </a:cxn>
                <a:cxn ang="0">
                  <a:pos x="T4" y="T5"/>
                </a:cxn>
                <a:cxn ang="0">
                  <a:pos x="T6" y="T7"/>
                </a:cxn>
                <a:cxn ang="0">
                  <a:pos x="T8" y="T9"/>
                </a:cxn>
              </a:cxnLst>
              <a:rect l="0" t="0" r="r" b="b"/>
              <a:pathLst>
                <a:path w="1330" h="2018">
                  <a:moveTo>
                    <a:pt x="0" y="187"/>
                  </a:moveTo>
                  <a:lnTo>
                    <a:pt x="531" y="2018"/>
                  </a:lnTo>
                  <a:lnTo>
                    <a:pt x="1330" y="2018"/>
                  </a:lnTo>
                  <a:lnTo>
                    <a:pt x="758" y="0"/>
                  </a:lnTo>
                  <a:lnTo>
                    <a:pt x="0" y="187"/>
                  </a:lnTo>
                  <a:close/>
                </a:path>
              </a:pathLst>
            </a:custGeom>
            <a:solidFill>
              <a:srgbClr val="96969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8" name="Freeform 80">
              <a:extLst>
                <a:ext uri="{FF2B5EF4-FFF2-40B4-BE49-F238E27FC236}">
                  <a16:creationId xmlns:a16="http://schemas.microsoft.com/office/drawing/2014/main" id="{9B71CF7F-677D-4F7B-8B5B-47144DFCB332}"/>
                </a:ext>
              </a:extLst>
            </p:cNvPr>
            <p:cNvSpPr>
              <a:spLocks/>
            </p:cNvSpPr>
            <p:nvPr/>
          </p:nvSpPr>
          <p:spPr bwMode="auto">
            <a:xfrm>
              <a:off x="16357601" y="12609513"/>
              <a:ext cx="1604963" cy="2103438"/>
            </a:xfrm>
            <a:custGeom>
              <a:avLst/>
              <a:gdLst>
                <a:gd name="T0" fmla="*/ 250 w 1011"/>
                <a:gd name="T1" fmla="*/ 0 h 1325"/>
                <a:gd name="T2" fmla="*/ 0 w 1011"/>
                <a:gd name="T3" fmla="*/ 1325 h 1325"/>
                <a:gd name="T4" fmla="*/ 784 w 1011"/>
                <a:gd name="T5" fmla="*/ 1325 h 1325"/>
                <a:gd name="T6" fmla="*/ 1011 w 1011"/>
                <a:gd name="T7" fmla="*/ 178 h 1325"/>
                <a:gd name="T8" fmla="*/ 250 w 1011"/>
                <a:gd name="T9" fmla="*/ 0 h 1325"/>
              </a:gdLst>
              <a:ahLst/>
              <a:cxnLst>
                <a:cxn ang="0">
                  <a:pos x="T0" y="T1"/>
                </a:cxn>
                <a:cxn ang="0">
                  <a:pos x="T2" y="T3"/>
                </a:cxn>
                <a:cxn ang="0">
                  <a:pos x="T4" y="T5"/>
                </a:cxn>
                <a:cxn ang="0">
                  <a:pos x="T6" y="T7"/>
                </a:cxn>
                <a:cxn ang="0">
                  <a:pos x="T8" y="T9"/>
                </a:cxn>
              </a:cxnLst>
              <a:rect l="0" t="0" r="r" b="b"/>
              <a:pathLst>
                <a:path w="1011" h="1325">
                  <a:moveTo>
                    <a:pt x="250" y="0"/>
                  </a:moveTo>
                  <a:lnTo>
                    <a:pt x="0" y="1325"/>
                  </a:lnTo>
                  <a:lnTo>
                    <a:pt x="784" y="1325"/>
                  </a:lnTo>
                  <a:lnTo>
                    <a:pt x="1011" y="178"/>
                  </a:lnTo>
                  <a:lnTo>
                    <a:pt x="250" y="0"/>
                  </a:lnTo>
                  <a:close/>
                </a:path>
              </a:pathLst>
            </a:custGeom>
            <a:solidFill>
              <a:srgbClr val="0070C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9" name="Freeform 81">
              <a:extLst>
                <a:ext uri="{FF2B5EF4-FFF2-40B4-BE49-F238E27FC236}">
                  <a16:creationId xmlns:a16="http://schemas.microsoft.com/office/drawing/2014/main" id="{83FC945C-672E-406C-953A-0719BA86ADFF}"/>
                </a:ext>
              </a:extLst>
            </p:cNvPr>
            <p:cNvSpPr>
              <a:spLocks/>
            </p:cNvSpPr>
            <p:nvPr/>
          </p:nvSpPr>
          <p:spPr bwMode="auto">
            <a:xfrm>
              <a:off x="30254576" y="13195300"/>
              <a:ext cx="1431925" cy="1517650"/>
            </a:xfrm>
            <a:custGeom>
              <a:avLst/>
              <a:gdLst>
                <a:gd name="T0" fmla="*/ 777 w 902"/>
                <a:gd name="T1" fmla="*/ 0 h 956"/>
                <a:gd name="T2" fmla="*/ 0 w 902"/>
                <a:gd name="T3" fmla="*/ 76 h 956"/>
                <a:gd name="T4" fmla="*/ 120 w 902"/>
                <a:gd name="T5" fmla="*/ 956 h 956"/>
                <a:gd name="T6" fmla="*/ 902 w 902"/>
                <a:gd name="T7" fmla="*/ 956 h 956"/>
                <a:gd name="T8" fmla="*/ 777 w 902"/>
                <a:gd name="T9" fmla="*/ 0 h 956"/>
              </a:gdLst>
              <a:ahLst/>
              <a:cxnLst>
                <a:cxn ang="0">
                  <a:pos x="T0" y="T1"/>
                </a:cxn>
                <a:cxn ang="0">
                  <a:pos x="T2" y="T3"/>
                </a:cxn>
                <a:cxn ang="0">
                  <a:pos x="T4" y="T5"/>
                </a:cxn>
                <a:cxn ang="0">
                  <a:pos x="T6" y="T7"/>
                </a:cxn>
                <a:cxn ang="0">
                  <a:pos x="T8" y="T9"/>
                </a:cxn>
              </a:cxnLst>
              <a:rect l="0" t="0" r="r" b="b"/>
              <a:pathLst>
                <a:path w="902" h="956">
                  <a:moveTo>
                    <a:pt x="777" y="0"/>
                  </a:moveTo>
                  <a:lnTo>
                    <a:pt x="0" y="76"/>
                  </a:lnTo>
                  <a:lnTo>
                    <a:pt x="120" y="956"/>
                  </a:lnTo>
                  <a:lnTo>
                    <a:pt x="902" y="956"/>
                  </a:lnTo>
                  <a:lnTo>
                    <a:pt x="777" y="0"/>
                  </a:ln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spTree>
    <p:extLst>
      <p:ext uri="{BB962C8B-B14F-4D97-AF65-F5344CB8AC3E}">
        <p14:creationId xmlns:p14="http://schemas.microsoft.com/office/powerpoint/2010/main" val="426668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000"/>
                                  </p:stCondLst>
                                  <p:childTnLst>
                                    <p:set>
                                      <p:cBhvr>
                                        <p:cTn id="6" dur="1" fill="hold">
                                          <p:stCondLst>
                                            <p:cond delay="0"/>
                                          </p:stCondLst>
                                        </p:cTn>
                                        <p:tgtEl>
                                          <p:spTgt spid="50">
                                            <p:txEl>
                                              <p:pRg st="0" end="0"/>
                                            </p:txEl>
                                          </p:spTgt>
                                        </p:tgtEl>
                                        <p:attrNameLst>
                                          <p:attrName>style.visibility</p:attrName>
                                        </p:attrNameLst>
                                      </p:cBhvr>
                                      <p:to>
                                        <p:strVal val="visible"/>
                                      </p:to>
                                    </p:set>
                                    <p:animEffect transition="in" filter="fade">
                                      <p:cBhvr>
                                        <p:cTn id="7" dur="500"/>
                                        <p:tgtEl>
                                          <p:spTgt spid="50">
                                            <p:txEl>
                                              <p:pRg st="0" end="0"/>
                                            </p:txEl>
                                          </p:spTgt>
                                        </p:tgtEl>
                                      </p:cBhvr>
                                    </p:animEffect>
                                  </p:childTnLst>
                                </p:cTn>
                              </p:par>
                            </p:childTnLst>
                          </p:cTn>
                        </p:par>
                        <p:par>
                          <p:cTn id="8" fill="hold">
                            <p:stCondLst>
                              <p:cond delay="2500"/>
                            </p:stCondLst>
                            <p:childTnLst>
                              <p:par>
                                <p:cTn id="9" presetID="10" presetClass="entr" presetSubtype="0" fill="hold" grpId="0" nodeType="afterEffect">
                                  <p:stCondLst>
                                    <p:cond delay="2000"/>
                                  </p:stCondLst>
                                  <p:childTnLst>
                                    <p:set>
                                      <p:cBhvr>
                                        <p:cTn id="10" dur="1" fill="hold">
                                          <p:stCondLst>
                                            <p:cond delay="0"/>
                                          </p:stCondLst>
                                        </p:cTn>
                                        <p:tgtEl>
                                          <p:spTgt spid="50">
                                            <p:txEl>
                                              <p:pRg st="2" end="2"/>
                                            </p:txEl>
                                          </p:spTgt>
                                        </p:tgtEl>
                                        <p:attrNameLst>
                                          <p:attrName>style.visibility</p:attrName>
                                        </p:attrNameLst>
                                      </p:cBhvr>
                                      <p:to>
                                        <p:strVal val="visible"/>
                                      </p:to>
                                    </p:set>
                                    <p:animEffect transition="in" filter="fade">
                                      <p:cBhvr>
                                        <p:cTn id="11" dur="500"/>
                                        <p:tgtEl>
                                          <p:spTgt spid="5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bile Apps"/>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087270" y="682290"/>
            <a:ext cx="10281674" cy="5396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993414"/>
      </p:ext>
    </p:extLst>
  </p:cSld>
  <p:clrMapOvr>
    <a:masterClrMapping/>
  </p:clrMapOvr>
  <p:transition spd="slow" advClick="0">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0E6474C3-F597-41B9-B320-C32ACD6C9B7E}"/>
              </a:ext>
            </a:extLst>
          </p:cNvPr>
          <p:cNvSpPr>
            <a:spLocks noGrp="1"/>
          </p:cNvSpPr>
          <p:nvPr>
            <p:ph type="title"/>
          </p:nvPr>
        </p:nvSpPr>
        <p:spPr>
          <a:xfrm>
            <a:off x="1524000" y="2624578"/>
            <a:ext cx="9144000" cy="1564716"/>
          </a:xfrm>
        </p:spPr>
        <p:txBody>
          <a:bodyPr vert="horz" lIns="91440" tIns="45720" rIns="91440" bIns="45720" rtlCol="0" anchor="b">
            <a:normAutofit fontScale="90000"/>
          </a:bodyPr>
          <a:lstStyle/>
          <a:p>
            <a:r>
              <a:rPr lang="en-US" b="1" kern="1200" dirty="0">
                <a:solidFill>
                  <a:schemeClr val="tx1"/>
                </a:solidFill>
                <a:latin typeface="Bahnschrift SemiBold" panose="020B0502040204020203" pitchFamily="34" charset="0"/>
              </a:rPr>
              <a:t>Building cloud enabled application</a:t>
            </a:r>
          </a:p>
        </p:txBody>
      </p:sp>
      <p:sp>
        <p:nvSpPr>
          <p:cNvPr id="8" name="Title 4">
            <a:extLst>
              <a:ext uri="{FF2B5EF4-FFF2-40B4-BE49-F238E27FC236}">
                <a16:creationId xmlns:a16="http://schemas.microsoft.com/office/drawing/2014/main" id="{DE7BC6C2-C92A-400D-80EC-D272DC385F2F}"/>
              </a:ext>
            </a:extLst>
          </p:cNvPr>
          <p:cNvSpPr txBox="1">
            <a:spLocks/>
          </p:cNvSpPr>
          <p:nvPr/>
        </p:nvSpPr>
        <p:spPr>
          <a:xfrm>
            <a:off x="8809703" y="4988102"/>
            <a:ext cx="2876832" cy="1255382"/>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latin typeface="Bahnschrift SemiBold" panose="020B0502040204020203" pitchFamily="34" charset="0"/>
              </a:rPr>
              <a:t>(Demo)</a:t>
            </a:r>
          </a:p>
        </p:txBody>
      </p:sp>
    </p:spTree>
    <p:extLst>
      <p:ext uri="{BB962C8B-B14F-4D97-AF65-F5344CB8AC3E}">
        <p14:creationId xmlns:p14="http://schemas.microsoft.com/office/powerpoint/2010/main" val="2361342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2"/>
          <p:cNvSpPr/>
          <p:nvPr/>
        </p:nvSpPr>
        <p:spPr>
          <a:xfrm>
            <a:off x="4788310" y="1461299"/>
            <a:ext cx="6512736" cy="739241"/>
          </a:xfrm>
          <a:prstGeom prst="rect">
            <a:avLst/>
          </a:prstGeom>
        </p:spPr>
        <p:txBody>
          <a:bodyPr wrap="square">
            <a:spAutoFit/>
          </a:bodyPr>
          <a:lstStyle/>
          <a:p>
            <a:pPr>
              <a:lnSpc>
                <a:spcPct val="150000"/>
              </a:lnSpc>
            </a:pPr>
            <a:r>
              <a:rPr lang="en-US" sz="32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Kunal Chowdhury</a:t>
            </a:r>
          </a:p>
        </p:txBody>
      </p:sp>
      <p:sp>
        <p:nvSpPr>
          <p:cNvPr id="21" name="Content Placeholder 2"/>
          <p:cNvSpPr txBox="1">
            <a:spLocks/>
          </p:cNvSpPr>
          <p:nvPr/>
        </p:nvSpPr>
        <p:spPr>
          <a:xfrm>
            <a:off x="4802964" y="2271252"/>
            <a:ext cx="6512736" cy="2120261"/>
          </a:xfrm>
          <a:prstGeom prst="rect">
            <a:avLst/>
          </a:prstGeom>
          <a:ln w="57150">
            <a:noFill/>
          </a:ln>
        </p:spPr>
        <p:txBody>
          <a:bodyPr vert="horz" lIns="91440" tIns="45720" rIns="91440" bIns="45720" numCol="1" rtlCol="0" anchor="t">
            <a:normAutofit fontScale="92500" lnSpcReduction="20000"/>
          </a:bodyPr>
          <a:lstStyle/>
          <a:p>
            <a:pPr marL="0" indent="0">
              <a:lnSpc>
                <a:spcPct val="150000"/>
              </a:lnSpc>
              <a:spcBef>
                <a:spcPts val="0"/>
              </a:spcBef>
              <a:buFont typeface="Arial" panose="020B0604020202020204" pitchFamily="34" charset="0"/>
              <a:buNone/>
            </a:pPr>
            <a:r>
              <a:rPr lang="en-US" sz="20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Microsoft MVP (Windows Development)</a:t>
            </a:r>
          </a:p>
          <a:p>
            <a:pPr marL="0" indent="0">
              <a:lnSpc>
                <a:spcPct val="150000"/>
              </a:lnSpc>
              <a:spcBef>
                <a:spcPts val="0"/>
              </a:spcBef>
              <a:buFont typeface="Arial" panose="020B0604020202020204" pitchFamily="34" charset="0"/>
              <a:buNone/>
            </a:pPr>
            <a:r>
              <a:rPr lang="en-US" sz="20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Windows 10 Champion | Windows Insider | Tech Buff</a:t>
            </a:r>
          </a:p>
          <a:p>
            <a:pPr marL="0" indent="0">
              <a:lnSpc>
                <a:spcPct val="150000"/>
              </a:lnSpc>
              <a:spcBef>
                <a:spcPts val="0"/>
              </a:spcBef>
              <a:buFont typeface="Arial" panose="020B0604020202020204" pitchFamily="34" charset="0"/>
              <a:buNone/>
            </a:pPr>
            <a:r>
              <a:rPr lang="en-US" sz="20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Author | Passionate Blogger @ </a:t>
            </a:r>
            <a:r>
              <a:rPr lang="en-US" sz="20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hlinkClick r:id="rId3"/>
              </a:rPr>
              <a:t>kunal-chowdhury.com</a:t>
            </a:r>
            <a:r>
              <a:rPr lang="en-US" sz="20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 </a:t>
            </a:r>
          </a:p>
          <a:p>
            <a:pPr marL="0" indent="0">
              <a:lnSpc>
                <a:spcPct val="150000"/>
              </a:lnSpc>
              <a:spcBef>
                <a:spcPts val="0"/>
              </a:spcBef>
              <a:buFont typeface="Arial" panose="020B0604020202020204" pitchFamily="34" charset="0"/>
              <a:buNone/>
            </a:pPr>
            <a:endParaRPr lang="en-US" sz="20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a:p>
            <a:pPr marL="0" indent="0">
              <a:lnSpc>
                <a:spcPct val="150000"/>
              </a:lnSpc>
              <a:spcBef>
                <a:spcPts val="0"/>
              </a:spcBef>
              <a:buFont typeface="Arial" panose="020B0604020202020204" pitchFamily="34" charset="0"/>
              <a:buNone/>
            </a:pPr>
            <a:r>
              <a:rPr lang="en-US" sz="22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Twitter:   @kunal2383</a:t>
            </a:r>
          </a:p>
        </p:txBody>
      </p:sp>
      <p:cxnSp>
        <p:nvCxnSpPr>
          <p:cNvPr id="11" name="Straight Connector 10">
            <a:extLst>
              <a:ext uri="{FF2B5EF4-FFF2-40B4-BE49-F238E27FC236}">
                <a16:creationId xmlns:a16="http://schemas.microsoft.com/office/drawing/2014/main" id="{F5EACEEE-4176-4C24-9E87-79B7184A104D}"/>
              </a:ext>
            </a:extLst>
          </p:cNvPr>
          <p:cNvCxnSpPr/>
          <p:nvPr/>
        </p:nvCxnSpPr>
        <p:spPr>
          <a:xfrm>
            <a:off x="4847305" y="2200540"/>
            <a:ext cx="631231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0774C790-68EE-4FB1-AF2B-46A26873676E}"/>
              </a:ext>
            </a:extLst>
          </p:cNvPr>
          <p:cNvPicPr>
            <a:picLocks noChangeAspect="1"/>
          </p:cNvPicPr>
          <p:nvPr/>
        </p:nvPicPr>
        <p:blipFill>
          <a:blip r:embed="rId4"/>
          <a:stretch>
            <a:fillRect/>
          </a:stretch>
        </p:blipFill>
        <p:spPr>
          <a:xfrm>
            <a:off x="1726982" y="1313815"/>
            <a:ext cx="2117099" cy="2115171"/>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13" name="Picture 12">
            <a:extLst>
              <a:ext uri="{FF2B5EF4-FFF2-40B4-BE49-F238E27FC236}">
                <a16:creationId xmlns:a16="http://schemas.microsoft.com/office/drawing/2014/main" id="{81B1F28C-E58D-43FD-8194-3751F6D38EBE}"/>
              </a:ext>
            </a:extLst>
          </p:cNvPr>
          <p:cNvPicPr>
            <a:picLocks noChangeAspect="1"/>
          </p:cNvPicPr>
          <p:nvPr/>
        </p:nvPicPr>
        <p:blipFill>
          <a:blip r:embed="rId5"/>
          <a:stretch>
            <a:fillRect/>
          </a:stretch>
        </p:blipFill>
        <p:spPr>
          <a:xfrm>
            <a:off x="8443546" y="5212479"/>
            <a:ext cx="2857500" cy="1152525"/>
          </a:xfrm>
          <a:prstGeom prst="rect">
            <a:avLst/>
          </a:prstGeom>
        </p:spPr>
      </p:pic>
    </p:spTree>
    <p:extLst>
      <p:ext uri="{BB962C8B-B14F-4D97-AF65-F5344CB8AC3E}">
        <p14:creationId xmlns:p14="http://schemas.microsoft.com/office/powerpoint/2010/main" val="3748667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1000"/>
                                        <p:tgtEl>
                                          <p:spTgt spid="20"/>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2500"/>
                            </p:stCondLst>
                            <p:childTnLst>
                              <p:par>
                                <p:cTn id="17" presetID="22" presetClass="entr" presetSubtype="8" fill="hold" grpId="0" nodeType="after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animEffect transition="in" filter="wipe(left)">
                                      <p:cBhvr>
                                        <p:cTn id="19" dur="500"/>
                                        <p:tgtEl>
                                          <p:spTgt spid="21">
                                            <p:txEl>
                                              <p:pRg st="0" end="0"/>
                                            </p:txEl>
                                          </p:spTgt>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21">
                                            <p:txEl>
                                              <p:pRg st="1" end="1"/>
                                            </p:txEl>
                                          </p:spTgt>
                                        </p:tgtEl>
                                        <p:attrNameLst>
                                          <p:attrName>style.visibility</p:attrName>
                                        </p:attrNameLst>
                                      </p:cBhvr>
                                      <p:to>
                                        <p:strVal val="visible"/>
                                      </p:to>
                                    </p:set>
                                    <p:animEffect transition="in" filter="wipe(left)">
                                      <p:cBhvr>
                                        <p:cTn id="23" dur="500"/>
                                        <p:tgtEl>
                                          <p:spTgt spid="21">
                                            <p:txEl>
                                              <p:pRg st="1" end="1"/>
                                            </p:txEl>
                                          </p:spTgt>
                                        </p:tgtEl>
                                      </p:cBhvr>
                                    </p:animEffect>
                                  </p:childTnLst>
                                </p:cTn>
                              </p:par>
                            </p:childTnLst>
                          </p:cTn>
                        </p:par>
                        <p:par>
                          <p:cTn id="24" fill="hold">
                            <p:stCondLst>
                              <p:cond delay="3500"/>
                            </p:stCondLst>
                            <p:childTnLst>
                              <p:par>
                                <p:cTn id="25" presetID="22" presetClass="entr" presetSubtype="8" fill="hold" grpId="0" nodeType="afterEffect">
                                  <p:stCondLst>
                                    <p:cond delay="0"/>
                                  </p:stCondLst>
                                  <p:childTnLst>
                                    <p:set>
                                      <p:cBhvr>
                                        <p:cTn id="26" dur="1" fill="hold">
                                          <p:stCondLst>
                                            <p:cond delay="0"/>
                                          </p:stCondLst>
                                        </p:cTn>
                                        <p:tgtEl>
                                          <p:spTgt spid="21">
                                            <p:txEl>
                                              <p:pRg st="2" end="2"/>
                                            </p:txEl>
                                          </p:spTgt>
                                        </p:tgtEl>
                                        <p:attrNameLst>
                                          <p:attrName>style.visibility</p:attrName>
                                        </p:attrNameLst>
                                      </p:cBhvr>
                                      <p:to>
                                        <p:strVal val="visible"/>
                                      </p:to>
                                    </p:set>
                                    <p:animEffect transition="in" filter="wipe(left)">
                                      <p:cBhvr>
                                        <p:cTn id="27" dur="500"/>
                                        <p:tgtEl>
                                          <p:spTgt spid="21">
                                            <p:txEl>
                                              <p:pRg st="2" end="2"/>
                                            </p:txEl>
                                          </p:spTgt>
                                        </p:tgtEl>
                                      </p:cBhvr>
                                    </p:animEffect>
                                  </p:childTnLst>
                                </p:cTn>
                              </p:par>
                            </p:childTnLst>
                          </p:cTn>
                        </p:par>
                        <p:par>
                          <p:cTn id="28" fill="hold">
                            <p:stCondLst>
                              <p:cond delay="4000"/>
                            </p:stCondLst>
                            <p:childTnLst>
                              <p:par>
                                <p:cTn id="29" presetID="22" presetClass="entr" presetSubtype="8" fill="hold" grpId="0" nodeType="afterEffect">
                                  <p:stCondLst>
                                    <p:cond delay="0"/>
                                  </p:stCondLst>
                                  <p:childTnLst>
                                    <p:set>
                                      <p:cBhvr>
                                        <p:cTn id="30" dur="1" fill="hold">
                                          <p:stCondLst>
                                            <p:cond delay="0"/>
                                          </p:stCondLst>
                                        </p:cTn>
                                        <p:tgtEl>
                                          <p:spTgt spid="21">
                                            <p:txEl>
                                              <p:pRg st="4" end="4"/>
                                            </p:txEl>
                                          </p:spTgt>
                                        </p:tgtEl>
                                        <p:attrNameLst>
                                          <p:attrName>style.visibility</p:attrName>
                                        </p:attrNameLst>
                                      </p:cBhvr>
                                      <p:to>
                                        <p:strVal val="visible"/>
                                      </p:to>
                                    </p:set>
                                    <p:animEffect transition="in" filter="wipe(left)">
                                      <p:cBhvr>
                                        <p:cTn id="31" dur="500"/>
                                        <p:tgtEl>
                                          <p:spTgt spid="21">
                                            <p:txEl>
                                              <p:pRg st="4" end="4"/>
                                            </p:txEl>
                                          </p:spTgt>
                                        </p:tgtEl>
                                      </p:cBhvr>
                                    </p:animEffect>
                                  </p:childTnLst>
                                </p:cTn>
                              </p:par>
                            </p:childTnLst>
                          </p:cTn>
                        </p:par>
                        <p:par>
                          <p:cTn id="32" fill="hold">
                            <p:stCondLst>
                              <p:cond delay="4500"/>
                            </p:stCondLst>
                            <p:childTnLst>
                              <p:par>
                                <p:cTn id="33" presetID="42" presetClass="entr" presetSubtype="0"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 name="Freeform 12">
            <a:extLst>
              <a:ext uri="{FF2B5EF4-FFF2-40B4-BE49-F238E27FC236}">
                <a16:creationId xmlns:a16="http://schemas.microsoft.com/office/drawing/2014/main" id="{07BA6415-1CCB-4FE4-8D1D-DE0505D993E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6" name="Freeform 20">
            <a:extLst>
              <a:ext uri="{FF2B5EF4-FFF2-40B4-BE49-F238E27FC236}">
                <a16:creationId xmlns:a16="http://schemas.microsoft.com/office/drawing/2014/main" id="{B5128750-6DE7-4BD7-B6DD-399E90474D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2758"/>
            <a:ext cx="4522796" cy="2919017"/>
          </a:xfrm>
          <a:custGeom>
            <a:avLst/>
            <a:gdLst>
              <a:gd name="connsiteX0" fmla="*/ 0 w 4522796"/>
              <a:gd name="connsiteY0" fmla="*/ 2919017 h 2919017"/>
              <a:gd name="connsiteX1" fmla="*/ 4522796 w 4522796"/>
              <a:gd name="connsiteY1" fmla="*/ 2919017 h 2919017"/>
              <a:gd name="connsiteX2" fmla="*/ 3170909 w 4522796"/>
              <a:gd name="connsiteY2" fmla="*/ 0 h 2919017"/>
              <a:gd name="connsiteX3" fmla="*/ 0 w 4522796"/>
              <a:gd name="connsiteY3" fmla="*/ 0 h 2919017"/>
            </a:gdLst>
            <a:ahLst/>
            <a:cxnLst>
              <a:cxn ang="0">
                <a:pos x="connsiteX0" y="connsiteY0"/>
              </a:cxn>
              <a:cxn ang="0">
                <a:pos x="connsiteX1" y="connsiteY1"/>
              </a:cxn>
              <a:cxn ang="0">
                <a:pos x="connsiteX2" y="connsiteY2"/>
              </a:cxn>
              <a:cxn ang="0">
                <a:pos x="connsiteX3" y="connsiteY3"/>
              </a:cxn>
            </a:cxnLst>
            <a:rect l="l" t="t" r="r" b="b"/>
            <a:pathLst>
              <a:path w="4522796" h="2919017">
                <a:moveTo>
                  <a:pt x="0" y="2919017"/>
                </a:moveTo>
                <a:lnTo>
                  <a:pt x="4522796" y="2919017"/>
                </a:lnTo>
                <a:lnTo>
                  <a:pt x="3170909" y="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04" name="Freeform 22">
            <a:extLst>
              <a:ext uri="{FF2B5EF4-FFF2-40B4-BE49-F238E27FC236}">
                <a16:creationId xmlns:a16="http://schemas.microsoft.com/office/drawing/2014/main" id="{CA1B373B-0DE9-4AE4-A839-26F801A340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448626"/>
            <a:ext cx="6754821" cy="1409374"/>
          </a:xfrm>
          <a:custGeom>
            <a:avLst/>
            <a:gdLst>
              <a:gd name="connsiteX0" fmla="*/ 0 w 6754821"/>
              <a:gd name="connsiteY0" fmla="*/ 0 h 1409374"/>
              <a:gd name="connsiteX1" fmla="*/ 6754821 w 6754821"/>
              <a:gd name="connsiteY1" fmla="*/ 0 h 1409374"/>
              <a:gd name="connsiteX2" fmla="*/ 6102096 w 6754821"/>
              <a:gd name="connsiteY2" fmla="*/ 1409374 h 1409374"/>
              <a:gd name="connsiteX3" fmla="*/ 0 w 6754821"/>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6754821" h="1409374">
                <a:moveTo>
                  <a:pt x="0" y="0"/>
                </a:moveTo>
                <a:lnTo>
                  <a:pt x="6754821" y="0"/>
                </a:lnTo>
                <a:lnTo>
                  <a:pt x="6102096" y="1409374"/>
                </a:lnTo>
                <a:lnTo>
                  <a:pt x="0" y="140937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DCF9930-7323-47EB-9A39-4D7501DA3A59}"/>
              </a:ext>
            </a:extLst>
          </p:cNvPr>
          <p:cNvPicPr>
            <a:picLocks noChangeAspect="1"/>
          </p:cNvPicPr>
          <p:nvPr/>
        </p:nvPicPr>
        <p:blipFill>
          <a:blip r:embed="rId3"/>
          <a:stretch>
            <a:fillRect/>
          </a:stretch>
        </p:blipFill>
        <p:spPr>
          <a:xfrm>
            <a:off x="8221756" y="763970"/>
            <a:ext cx="3203327" cy="3954725"/>
          </a:xfrm>
          <a:prstGeom prst="rect">
            <a:avLst/>
          </a:prstGeom>
        </p:spPr>
      </p:pic>
      <p:pic>
        <p:nvPicPr>
          <p:cNvPr id="87" name="Picture 86">
            <a:extLst>
              <a:ext uri="{FF2B5EF4-FFF2-40B4-BE49-F238E27FC236}">
                <a16:creationId xmlns:a16="http://schemas.microsoft.com/office/drawing/2014/main" id="{DFFBC59B-587B-4F88-A14C-104E3320886D}"/>
              </a:ext>
            </a:extLst>
          </p:cNvPr>
          <p:cNvPicPr>
            <a:picLocks noChangeAspect="1"/>
          </p:cNvPicPr>
          <p:nvPr/>
        </p:nvPicPr>
        <p:blipFill>
          <a:blip r:embed="rId4"/>
          <a:stretch>
            <a:fillRect/>
          </a:stretch>
        </p:blipFill>
        <p:spPr>
          <a:xfrm>
            <a:off x="4658213" y="763970"/>
            <a:ext cx="3217194" cy="3959624"/>
          </a:xfrm>
          <a:prstGeom prst="rect">
            <a:avLst/>
          </a:prstGeom>
        </p:spPr>
      </p:pic>
      <p:sp>
        <p:nvSpPr>
          <p:cNvPr id="2" name="Title 1">
            <a:extLst>
              <a:ext uri="{FF2B5EF4-FFF2-40B4-BE49-F238E27FC236}">
                <a16:creationId xmlns:a16="http://schemas.microsoft.com/office/drawing/2014/main" id="{A3AE7977-AF61-494C-BFB4-99B20654E8D5}"/>
              </a:ext>
            </a:extLst>
          </p:cNvPr>
          <p:cNvSpPr>
            <a:spLocks noGrp="1"/>
          </p:cNvSpPr>
          <p:nvPr>
            <p:ph type="title"/>
          </p:nvPr>
        </p:nvSpPr>
        <p:spPr>
          <a:xfrm>
            <a:off x="326459" y="-22758"/>
            <a:ext cx="3869877" cy="1355750"/>
          </a:xfrm>
        </p:spPr>
        <p:txBody>
          <a:bodyPr vert="horz" lIns="91440" tIns="45720" rIns="91440" bIns="45720" rtlCol="0" anchor="b">
            <a:normAutofit/>
          </a:bodyPr>
          <a:lstStyle/>
          <a:p>
            <a:r>
              <a:rPr lang="en-US" dirty="0">
                <a:latin typeface="Bahnschrift SemiBold" panose="020B0502040204020203" pitchFamily="34" charset="0"/>
                <a:ea typeface="Segoe UI Black" panose="020B0A02040204020203" pitchFamily="34" charset="0"/>
                <a:cs typeface="Segoe UI Black" panose="020B0A02040204020203" pitchFamily="34" charset="0"/>
              </a:rPr>
              <a:t>My Books</a:t>
            </a:r>
          </a:p>
        </p:txBody>
      </p:sp>
      <p:sp>
        <p:nvSpPr>
          <p:cNvPr id="95" name="Text Placeholder 94">
            <a:extLst>
              <a:ext uri="{FF2B5EF4-FFF2-40B4-BE49-F238E27FC236}">
                <a16:creationId xmlns:a16="http://schemas.microsoft.com/office/drawing/2014/main" id="{FBD49972-914C-4BCF-90D4-7819D5F3F4B5}"/>
              </a:ext>
            </a:extLst>
          </p:cNvPr>
          <p:cNvSpPr>
            <a:spLocks noGrp="1"/>
          </p:cNvSpPr>
          <p:nvPr>
            <p:ph type="body" idx="1"/>
          </p:nvPr>
        </p:nvSpPr>
        <p:spPr>
          <a:xfrm>
            <a:off x="6867028" y="5799059"/>
            <a:ext cx="5212765" cy="727587"/>
          </a:xfrm>
        </p:spPr>
        <p:txBody>
          <a:bodyPr vert="horz" lIns="91440" tIns="45720" rIns="91440" bIns="45720" rtlCol="0">
            <a:normAutofit/>
          </a:bodyPr>
          <a:lstStyle/>
          <a:p>
            <a:r>
              <a:rPr lang="en-US" sz="4000" b="1" dirty="0">
                <a:solidFill>
                  <a:schemeClr val="bg1"/>
                </a:solidFill>
              </a:rPr>
              <a:t>http://bit.ly/kcbooks</a:t>
            </a:r>
          </a:p>
        </p:txBody>
      </p:sp>
      <p:sp>
        <p:nvSpPr>
          <p:cNvPr id="96" name="TextBox 95">
            <a:extLst>
              <a:ext uri="{FF2B5EF4-FFF2-40B4-BE49-F238E27FC236}">
                <a16:creationId xmlns:a16="http://schemas.microsoft.com/office/drawing/2014/main" id="{AA4303E7-DE55-4A19-83B9-AAFD8DBC6754}"/>
              </a:ext>
            </a:extLst>
          </p:cNvPr>
          <p:cNvSpPr txBox="1"/>
          <p:nvPr/>
        </p:nvSpPr>
        <p:spPr>
          <a:xfrm>
            <a:off x="360902" y="5799370"/>
            <a:ext cx="5700715" cy="707886"/>
          </a:xfrm>
          <a:prstGeom prst="rect">
            <a:avLst/>
          </a:prstGeom>
          <a:noFill/>
        </p:spPr>
        <p:txBody>
          <a:bodyPr wrap="square" rtlCol="0">
            <a:spAutoFit/>
          </a:bodyPr>
          <a:lstStyle/>
          <a:p>
            <a:r>
              <a:rPr lang="en-US" sz="4000" dirty="0"/>
              <a:t>Amazon book store</a:t>
            </a:r>
          </a:p>
        </p:txBody>
      </p:sp>
      <p:pic>
        <p:nvPicPr>
          <p:cNvPr id="98" name="Graphic 97" descr="Right Pointing Backhand Index ">
            <a:extLst>
              <a:ext uri="{FF2B5EF4-FFF2-40B4-BE49-F238E27FC236}">
                <a16:creationId xmlns:a16="http://schemas.microsoft.com/office/drawing/2014/main" id="{BB161E51-DCDD-48A2-88C5-40603C92188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97194" y="5404759"/>
            <a:ext cx="1378541" cy="1378541"/>
          </a:xfrm>
          <a:prstGeom prst="rect">
            <a:avLst/>
          </a:prstGeom>
        </p:spPr>
      </p:pic>
    </p:spTree>
    <p:extLst>
      <p:ext uri="{BB962C8B-B14F-4D97-AF65-F5344CB8AC3E}">
        <p14:creationId xmlns:p14="http://schemas.microsoft.com/office/powerpoint/2010/main" val="2603378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par>
                          <p:cTn id="8" fill="hold">
                            <p:stCondLst>
                              <p:cond delay="1000"/>
                            </p:stCondLst>
                            <p:childTnLst>
                              <p:par>
                                <p:cTn id="9" presetID="10" presetClass="entr" presetSubtype="0" fill="hold" nodeType="afterEffect">
                                  <p:stCondLst>
                                    <p:cond delay="5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2000"/>
                            </p:stCondLst>
                            <p:childTnLst>
                              <p:par>
                                <p:cTn id="13" presetID="22" presetClass="entr" presetSubtype="8" fill="hold" grpId="0" nodeType="afterEffect">
                                  <p:stCondLst>
                                    <p:cond delay="1000"/>
                                  </p:stCondLst>
                                  <p:childTnLst>
                                    <p:set>
                                      <p:cBhvr>
                                        <p:cTn id="14" dur="1" fill="hold">
                                          <p:stCondLst>
                                            <p:cond delay="0"/>
                                          </p:stCondLst>
                                        </p:cTn>
                                        <p:tgtEl>
                                          <p:spTgt spid="96">
                                            <p:txEl>
                                              <p:pRg st="0" end="0"/>
                                            </p:txEl>
                                          </p:spTgt>
                                        </p:tgtEl>
                                        <p:attrNameLst>
                                          <p:attrName>style.visibility</p:attrName>
                                        </p:attrNameLst>
                                      </p:cBhvr>
                                      <p:to>
                                        <p:strVal val="visible"/>
                                      </p:to>
                                    </p:set>
                                    <p:animEffect transition="in" filter="wipe(left)">
                                      <p:cBhvr>
                                        <p:cTn id="15" dur="1000"/>
                                        <p:tgtEl>
                                          <p:spTgt spid="96">
                                            <p:txEl>
                                              <p:pRg st="0" end="0"/>
                                            </p:txEl>
                                          </p:spTgt>
                                        </p:tgtEl>
                                      </p:cBhvr>
                                    </p:animEffect>
                                  </p:childTnLst>
                                </p:cTn>
                              </p:par>
                            </p:childTnLst>
                          </p:cTn>
                        </p:par>
                        <p:par>
                          <p:cTn id="16" fill="hold">
                            <p:stCondLst>
                              <p:cond delay="4000"/>
                            </p:stCondLst>
                            <p:childTnLst>
                              <p:par>
                                <p:cTn id="17" presetID="22" presetClass="entr" presetSubtype="8" fill="hold" nodeType="afterEffect">
                                  <p:stCondLst>
                                    <p:cond delay="0"/>
                                  </p:stCondLst>
                                  <p:childTnLst>
                                    <p:set>
                                      <p:cBhvr>
                                        <p:cTn id="18" dur="1" fill="hold">
                                          <p:stCondLst>
                                            <p:cond delay="0"/>
                                          </p:stCondLst>
                                        </p:cTn>
                                        <p:tgtEl>
                                          <p:spTgt spid="98"/>
                                        </p:tgtEl>
                                        <p:attrNameLst>
                                          <p:attrName>style.visibility</p:attrName>
                                        </p:attrNameLst>
                                      </p:cBhvr>
                                      <p:to>
                                        <p:strVal val="visible"/>
                                      </p:to>
                                    </p:set>
                                    <p:animEffect transition="in" filter="wipe(left)">
                                      <p:cBhvr>
                                        <p:cTn id="19" dur="500"/>
                                        <p:tgtEl>
                                          <p:spTgt spid="98"/>
                                        </p:tgtEl>
                                      </p:cBhvr>
                                    </p:animEffect>
                                  </p:childTnLst>
                                </p:cTn>
                              </p:par>
                            </p:childTnLst>
                          </p:cTn>
                        </p:par>
                        <p:par>
                          <p:cTn id="20" fill="hold">
                            <p:stCondLst>
                              <p:cond delay="4500"/>
                            </p:stCondLst>
                            <p:childTnLst>
                              <p:par>
                                <p:cTn id="21" presetID="22" presetClass="entr" presetSubtype="8" fill="hold" grpId="0" nodeType="afterEffect">
                                  <p:stCondLst>
                                    <p:cond delay="0"/>
                                  </p:stCondLst>
                                  <p:childTnLst>
                                    <p:set>
                                      <p:cBhvr>
                                        <p:cTn id="22" dur="1" fill="hold">
                                          <p:stCondLst>
                                            <p:cond delay="0"/>
                                          </p:stCondLst>
                                        </p:cTn>
                                        <p:tgtEl>
                                          <p:spTgt spid="95">
                                            <p:txEl>
                                              <p:pRg st="0" end="0"/>
                                            </p:txEl>
                                          </p:spTgt>
                                        </p:tgtEl>
                                        <p:attrNameLst>
                                          <p:attrName>style.visibility</p:attrName>
                                        </p:attrNameLst>
                                      </p:cBhvr>
                                      <p:to>
                                        <p:strVal val="visible"/>
                                      </p:to>
                                    </p:set>
                                    <p:animEffect transition="in" filter="wipe(left)">
                                      <p:cBhvr>
                                        <p:cTn id="23" dur="1000"/>
                                        <p:tgtEl>
                                          <p:spTgt spid="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P spid="9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A6A1218-99CF-40D8-816C-15E1FD03306F}"/>
              </a:ext>
            </a:extLst>
          </p:cNvPr>
          <p:cNvSpPr/>
          <p:nvPr/>
        </p:nvSpPr>
        <p:spPr>
          <a:xfrm>
            <a:off x="0" y="1848464"/>
            <a:ext cx="12192000" cy="1917291"/>
          </a:xfrm>
          <a:prstGeom prst="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2E2A2677-36EC-40BB-B7BF-A1BCE4F0C35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3556" b="93778" l="2667" r="94667">
                        <a14:foregroundMark x1="60000" y1="16444" x2="53333" y2="16000"/>
                        <a14:foregroundMark x1="87111" y1="50667" x2="87111" y2="50667"/>
                        <a14:foregroundMark x1="87111" y1="50667" x2="89778" y2="47556"/>
                        <a14:foregroundMark x1="95111" y1="79556" x2="91111" y2="46667"/>
                        <a14:foregroundMark x1="6222" y1="52000" x2="9778" y2="46222"/>
                        <a14:foregroundMark x1="2667" y1="55556" x2="2667" y2="55556"/>
                        <a14:foregroundMark x1="7556" y1="82222" x2="31556" y2="93778"/>
                        <a14:foregroundMark x1="58667" y1="12000" x2="68889" y2="22667"/>
                        <a14:foregroundMark x1="53333" y1="8444" x2="51111" y2="3556"/>
                      </a14:backgroundRemoval>
                    </a14:imgEffect>
                  </a14:imgLayer>
                </a14:imgProps>
              </a:ext>
            </a:extLst>
          </a:blip>
          <a:stretch>
            <a:fillRect/>
          </a:stretch>
        </p:blipFill>
        <p:spPr>
          <a:xfrm>
            <a:off x="793447" y="4739732"/>
            <a:ext cx="1436992" cy="1436992"/>
          </a:xfrm>
          <a:prstGeom prst="rect">
            <a:avLst/>
          </a:prstGeom>
        </p:spPr>
      </p:pic>
      <p:pic>
        <p:nvPicPr>
          <p:cNvPr id="15" name="Picture 14">
            <a:extLst>
              <a:ext uri="{FF2B5EF4-FFF2-40B4-BE49-F238E27FC236}">
                <a16:creationId xmlns:a16="http://schemas.microsoft.com/office/drawing/2014/main" id="{CBD2E71F-32EC-44D0-8A6A-0CD038F35107}"/>
              </a:ext>
            </a:extLst>
          </p:cNvPr>
          <p:cNvPicPr>
            <a:picLocks noChangeAspect="1"/>
          </p:cNvPicPr>
          <p:nvPr/>
        </p:nvPicPr>
        <p:blipFill>
          <a:blip r:embed="rId5"/>
          <a:stretch>
            <a:fillRect/>
          </a:stretch>
        </p:blipFill>
        <p:spPr>
          <a:xfrm>
            <a:off x="6076338" y="4873766"/>
            <a:ext cx="2200942" cy="1302958"/>
          </a:xfrm>
          <a:prstGeom prst="rect">
            <a:avLst/>
          </a:prstGeom>
        </p:spPr>
      </p:pic>
      <p:sp>
        <p:nvSpPr>
          <p:cNvPr id="16" name="TextBox 15">
            <a:extLst>
              <a:ext uri="{FF2B5EF4-FFF2-40B4-BE49-F238E27FC236}">
                <a16:creationId xmlns:a16="http://schemas.microsoft.com/office/drawing/2014/main" id="{CF9E387D-182A-4761-B264-0CF78FB5DD6A}"/>
              </a:ext>
            </a:extLst>
          </p:cNvPr>
          <p:cNvSpPr txBox="1"/>
          <p:nvPr/>
        </p:nvSpPr>
        <p:spPr>
          <a:xfrm>
            <a:off x="8385432" y="5500091"/>
            <a:ext cx="3590259" cy="461665"/>
          </a:xfrm>
          <a:prstGeom prst="rect">
            <a:avLst/>
          </a:prstGeom>
          <a:noFill/>
        </p:spPr>
        <p:txBody>
          <a:bodyPr wrap="square" rtlCol="0">
            <a:spAutoFit/>
          </a:bodyPr>
          <a:lstStyle/>
          <a:p>
            <a:r>
              <a:rPr lang="en-US" sz="2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hlinkClick r:id="rId6"/>
              </a:rPr>
              <a:t>fb.com/</a:t>
            </a:r>
            <a:r>
              <a:rPr lang="en-US" sz="24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hlinkClick r:id="rId6"/>
              </a:rPr>
              <a:t>blog.kunal</a:t>
            </a:r>
            <a:endParaRPr lang="en-US" sz="2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20" name="TextBox 19">
            <a:extLst>
              <a:ext uri="{FF2B5EF4-FFF2-40B4-BE49-F238E27FC236}">
                <a16:creationId xmlns:a16="http://schemas.microsoft.com/office/drawing/2014/main" id="{48E95658-40F2-4E22-899A-763ABDF8E533}"/>
              </a:ext>
            </a:extLst>
          </p:cNvPr>
          <p:cNvSpPr txBox="1"/>
          <p:nvPr/>
        </p:nvSpPr>
        <p:spPr>
          <a:xfrm>
            <a:off x="2486079" y="5495021"/>
            <a:ext cx="3924553" cy="461665"/>
          </a:xfrm>
          <a:prstGeom prst="rect">
            <a:avLst/>
          </a:prstGeom>
          <a:noFill/>
        </p:spPr>
        <p:txBody>
          <a:bodyPr wrap="square" rtlCol="0">
            <a:spAutoFit/>
          </a:bodyPr>
          <a:lstStyle/>
          <a:p>
            <a:r>
              <a:rPr lang="en-US" sz="2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hlinkClick r:id="rId7"/>
              </a:rPr>
              <a:t>twitter.com/kunal2383</a:t>
            </a:r>
            <a:endParaRPr lang="en-US" sz="2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22" name="TextBox 21">
            <a:extLst>
              <a:ext uri="{FF2B5EF4-FFF2-40B4-BE49-F238E27FC236}">
                <a16:creationId xmlns:a16="http://schemas.microsoft.com/office/drawing/2014/main" id="{8C8098A2-41C2-4B41-A7A9-DF93B94DB5BF}"/>
              </a:ext>
            </a:extLst>
          </p:cNvPr>
          <p:cNvSpPr txBox="1"/>
          <p:nvPr/>
        </p:nvSpPr>
        <p:spPr>
          <a:xfrm>
            <a:off x="2486078" y="2460923"/>
            <a:ext cx="8781690" cy="1015663"/>
          </a:xfrm>
          <a:prstGeom prst="rect">
            <a:avLst/>
          </a:prstGeom>
          <a:noFill/>
        </p:spPr>
        <p:txBody>
          <a:bodyPr wrap="square" rtlCol="0">
            <a:spAutoFit/>
          </a:bodyPr>
          <a:lstStyle/>
          <a:p>
            <a:r>
              <a:rPr lang="en-US" sz="6000" b="1" spc="50" dirty="0">
                <a:ln w="9525" cmpd="sng">
                  <a:solidFill>
                    <a:schemeClr val="accent1"/>
                  </a:solidFill>
                  <a:prstDash val="solid"/>
                </a:ln>
                <a:solidFill>
                  <a:srgbClr val="70AD47">
                    <a:tint val="1000"/>
                  </a:srgbClr>
                </a:solidFill>
                <a:effectLst>
                  <a:glow rad="38100">
                    <a:schemeClr val="accent1">
                      <a:alpha val="40000"/>
                    </a:schemeClr>
                  </a:glow>
                </a:effectLst>
              </a:rPr>
              <a:t>kunal-chowdhury.com</a:t>
            </a:r>
          </a:p>
        </p:txBody>
      </p:sp>
      <p:pic>
        <p:nvPicPr>
          <p:cNvPr id="27" name="Graphic 26" descr="Newspaper">
            <a:extLst>
              <a:ext uri="{FF2B5EF4-FFF2-40B4-BE49-F238E27FC236}">
                <a16:creationId xmlns:a16="http://schemas.microsoft.com/office/drawing/2014/main" id="{969E0368-466E-4AD4-9D55-4D55FEFE557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93447" y="1978742"/>
            <a:ext cx="1607575" cy="1607575"/>
          </a:xfrm>
          <a:prstGeom prst="rect">
            <a:avLst/>
          </a:prstGeom>
        </p:spPr>
      </p:pic>
    </p:spTree>
    <p:extLst>
      <p:ext uri="{BB962C8B-B14F-4D97-AF65-F5344CB8AC3E}">
        <p14:creationId xmlns:p14="http://schemas.microsoft.com/office/powerpoint/2010/main" val="4068802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par>
                          <p:cTn id="16" fill="hold">
                            <p:stCondLst>
                              <p:cond delay="1500"/>
                            </p:stCondLst>
                            <p:childTnLst>
                              <p:par>
                                <p:cTn id="17" presetID="10" presetClass="entr" presetSubtype="0" fill="hold" nodeType="afterEffect">
                                  <p:stCondLst>
                                    <p:cond delay="200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par>
                          <p:cTn id="20" fill="hold">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childTnLst>
                          </p:cTn>
                        </p:par>
                        <p:par>
                          <p:cTn id="24" fill="hold">
                            <p:stCondLst>
                              <p:cond delay="4500"/>
                            </p:stCondLst>
                            <p:childTnLst>
                              <p:par>
                                <p:cTn id="25" presetID="22" presetClass="entr" presetSubtype="4"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childTnLst>
                          </p:cTn>
                        </p:par>
                        <p:par>
                          <p:cTn id="28" fill="hold">
                            <p:stCondLst>
                              <p:cond delay="5000"/>
                            </p:stCondLst>
                            <p:childTnLst>
                              <p:par>
                                <p:cTn id="29" presetID="22" presetClass="entr" presetSubtype="8"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6" grpId="0"/>
      <p:bldP spid="20" grpId="0"/>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0E6474C3-F597-41B9-B320-C32ACD6C9B7E}"/>
              </a:ext>
            </a:extLst>
          </p:cNvPr>
          <p:cNvSpPr>
            <a:spLocks noGrp="1"/>
          </p:cNvSpPr>
          <p:nvPr>
            <p:ph type="title"/>
          </p:nvPr>
        </p:nvSpPr>
        <p:spPr>
          <a:xfrm>
            <a:off x="1524000" y="2624578"/>
            <a:ext cx="9144000" cy="1564716"/>
          </a:xfrm>
        </p:spPr>
        <p:txBody>
          <a:bodyPr vert="horz" lIns="91440" tIns="45720" rIns="91440" bIns="45720" rtlCol="0" anchor="b">
            <a:normAutofit fontScale="90000"/>
          </a:bodyPr>
          <a:lstStyle/>
          <a:p>
            <a:pPr algn="ctr"/>
            <a:r>
              <a:rPr lang="en-US" sz="11500" b="1" kern="1200" dirty="0">
                <a:solidFill>
                  <a:schemeClr val="tx1"/>
                </a:solidFill>
                <a:latin typeface="Britannic Bold" panose="020B0903060703020204" pitchFamily="34" charset="0"/>
              </a:rPr>
              <a:t>Thank you  </a:t>
            </a:r>
            <a:r>
              <a:rPr lang="en-US" sz="11500" b="1" kern="1200" dirty="0">
                <a:solidFill>
                  <a:schemeClr val="tx1"/>
                </a:solidFill>
                <a:latin typeface="Britannic Bold" panose="020B0903060703020204" pitchFamily="34" charset="0"/>
                <a:sym typeface="Wingdings" panose="05000000000000000000" pitchFamily="2" charset="2"/>
              </a:rPr>
              <a:t></a:t>
            </a:r>
            <a:endParaRPr lang="en-US" sz="11500" b="1" kern="1200" dirty="0">
              <a:solidFill>
                <a:schemeClr val="tx1"/>
              </a:solidFill>
              <a:latin typeface="Britannic Bold" panose="020B0903060703020204" pitchFamily="34" charset="0"/>
            </a:endParaRPr>
          </a:p>
        </p:txBody>
      </p:sp>
    </p:spTree>
    <p:extLst>
      <p:ext uri="{BB962C8B-B14F-4D97-AF65-F5344CB8AC3E}">
        <p14:creationId xmlns:p14="http://schemas.microsoft.com/office/powerpoint/2010/main" val="45193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3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201BC22C-81C0-4A01-8B21-5BBF46A28721}"/>
              </a:ext>
            </a:extLst>
          </p:cNvPr>
          <p:cNvPicPr>
            <a:picLocks noChangeAspect="1"/>
          </p:cNvPicPr>
          <p:nvPr/>
        </p:nvPicPr>
        <p:blipFill>
          <a:blip r:embed="rId3">
            <a:clrChange>
              <a:clrFrom>
                <a:srgbClr val="EEEEEC"/>
              </a:clrFrom>
              <a:clrTo>
                <a:srgbClr val="EEEEEC">
                  <a:alpha val="0"/>
                </a:srgbClr>
              </a:clrTo>
            </a:clrChange>
            <a:duotone>
              <a:prstClr val="black"/>
              <a:schemeClr val="tx1">
                <a:tint val="45000"/>
                <a:satMod val="400000"/>
              </a:schemeClr>
            </a:duotone>
            <a:extLst>
              <a:ext uri="{BEBA8EAE-BF5A-486C-A8C5-ECC9F3942E4B}">
                <a14:imgProps xmlns:a14="http://schemas.microsoft.com/office/drawing/2010/main">
                  <a14:imgLayer r:embed="rId4">
                    <a14:imgEffect>
                      <a14:backgroundRemoval t="770" b="98151" l="500" r="99400">
                        <a14:foregroundMark x1="30100" y1="24422" x2="27300" y2="24730"/>
                        <a14:foregroundMark x1="6650" y1="51387" x2="4350" y2="54391"/>
                        <a14:foregroundMark x1="1050" y1="62789" x2="500" y2="67411"/>
                        <a14:foregroundMark x1="30850" y1="95994" x2="33650" y2="98382"/>
                        <a14:foregroundMark x1="92100" y1="64869" x2="92100" y2="66102"/>
                        <a14:foregroundMark x1="99150" y1="44453" x2="99400" y2="47535"/>
                        <a14:foregroundMark x1="54400" y1="1310" x2="50650" y2="770"/>
                      </a14:backgroundRemoval>
                    </a14:imgEffect>
                  </a14:imgLayer>
                </a14:imgProps>
              </a:ext>
            </a:extLst>
          </a:blip>
          <a:stretch>
            <a:fillRect/>
          </a:stretch>
        </p:blipFill>
        <p:spPr>
          <a:xfrm>
            <a:off x="5703674" y="2498810"/>
            <a:ext cx="5276232" cy="3429550"/>
          </a:xfrm>
          <a:prstGeom prst="rect">
            <a:avLst/>
          </a:prstGeom>
        </p:spPr>
      </p:pic>
      <p:sp>
        <p:nvSpPr>
          <p:cNvPr id="5" name="Title 4">
            <a:extLst>
              <a:ext uri="{FF2B5EF4-FFF2-40B4-BE49-F238E27FC236}">
                <a16:creationId xmlns:a16="http://schemas.microsoft.com/office/drawing/2014/main" id="{0E6474C3-F597-41B9-B320-C32ACD6C9B7E}"/>
              </a:ext>
            </a:extLst>
          </p:cNvPr>
          <p:cNvSpPr>
            <a:spLocks noGrp="1"/>
          </p:cNvSpPr>
          <p:nvPr>
            <p:ph type="title"/>
          </p:nvPr>
        </p:nvSpPr>
        <p:spPr>
          <a:xfrm>
            <a:off x="838200" y="79990"/>
            <a:ext cx="10515600" cy="1178539"/>
          </a:xfrm>
          <a:noFill/>
        </p:spPr>
        <p:txBody>
          <a:bodyPr vert="horz" lIns="91440" tIns="45720" rIns="91440" bIns="45720" rtlCol="0" anchor="b">
            <a:normAutofit/>
          </a:bodyPr>
          <a:lstStyle/>
          <a:p>
            <a:r>
              <a:rPr lang="en-US" sz="6000" dirty="0">
                <a:latin typeface="Bahnschrift SemiBold" panose="020B0502040204020203" pitchFamily="34" charset="0"/>
              </a:rPr>
              <a:t>What is Cloud Computing?</a:t>
            </a:r>
          </a:p>
        </p:txBody>
      </p:sp>
      <p:sp>
        <p:nvSpPr>
          <p:cNvPr id="50" name="TextBox 49">
            <a:extLst>
              <a:ext uri="{FF2B5EF4-FFF2-40B4-BE49-F238E27FC236}">
                <a16:creationId xmlns:a16="http://schemas.microsoft.com/office/drawing/2014/main" id="{7DE3BA71-959C-45D4-8DBA-152D22EE7A60}"/>
              </a:ext>
            </a:extLst>
          </p:cNvPr>
          <p:cNvSpPr txBox="1"/>
          <p:nvPr/>
        </p:nvSpPr>
        <p:spPr>
          <a:xfrm>
            <a:off x="953728" y="1573161"/>
            <a:ext cx="10294493" cy="3970318"/>
          </a:xfrm>
          <a:prstGeom prst="rect">
            <a:avLst/>
          </a:prstGeom>
          <a:noFill/>
        </p:spPr>
        <p:txBody>
          <a:bodyPr wrap="square" rtlCol="0">
            <a:spAutoFit/>
          </a:bodyPr>
          <a:lstStyle/>
          <a:p>
            <a:pPr marL="342900" indent="-342900">
              <a:buFont typeface="Arial" panose="020B0604020202020204" pitchFamily="34" charset="0"/>
              <a:buChar char="•"/>
            </a:pPr>
            <a:r>
              <a:rPr lang="en-US" sz="2800" dirty="0">
                <a:latin typeface="Segoe UI Semilight" panose="020B0402040204020203" pitchFamily="34" charset="0"/>
                <a:ea typeface="Segoe UI" panose="020B0502040204020203" pitchFamily="34" charset="0"/>
                <a:cs typeface="Segoe UI Semilight" panose="020B0402040204020203" pitchFamily="34" charset="0"/>
              </a:rPr>
              <a:t>It is </a:t>
            </a:r>
            <a:r>
              <a:rPr lang="en-US" sz="2800" b="1" dirty="0">
                <a:latin typeface="Segoe UI Semibold" panose="020B0702040204020203" pitchFamily="34" charset="0"/>
                <a:ea typeface="Segoe UI" panose="020B0502040204020203" pitchFamily="34" charset="0"/>
                <a:cs typeface="Segoe UI Semibold" panose="020B0702040204020203" pitchFamily="34" charset="0"/>
              </a:rPr>
              <a:t>a model to enable access to shared pools</a:t>
            </a:r>
            <a:r>
              <a:rPr lang="en-US" sz="2800" dirty="0">
                <a:latin typeface="Segoe UI Semibold" panose="020B0702040204020203" pitchFamily="34" charset="0"/>
                <a:ea typeface="Segoe UI" panose="020B0502040204020203" pitchFamily="34" charset="0"/>
                <a:cs typeface="Segoe UI Semibold" panose="020B0702040204020203" pitchFamily="34" charset="0"/>
              </a:rPr>
              <a:t> </a:t>
            </a:r>
            <a:r>
              <a:rPr lang="en-US" sz="2800" dirty="0">
                <a:latin typeface="Segoe UI Semilight" panose="020B0402040204020203" pitchFamily="34" charset="0"/>
                <a:ea typeface="Segoe UI" panose="020B0502040204020203" pitchFamily="34" charset="0"/>
                <a:cs typeface="Segoe UI Semilight" panose="020B0402040204020203" pitchFamily="34" charset="0"/>
              </a:rPr>
              <a:t>of configurable resources.</a:t>
            </a:r>
          </a:p>
          <a:p>
            <a:pPr marL="342900" indent="-342900">
              <a:buFont typeface="Arial" panose="020B0604020202020204" pitchFamily="34" charset="0"/>
              <a:buChar char="•"/>
            </a:pPr>
            <a:endParaRPr lang="en-US" sz="2800" dirty="0">
              <a:latin typeface="Segoe UI Semilight" panose="020B0402040204020203" pitchFamily="34" charset="0"/>
              <a:ea typeface="Segoe UI" panose="020B0502040204020203" pitchFamily="34" charset="0"/>
              <a:cs typeface="Segoe UI Semilight" panose="020B0402040204020203" pitchFamily="34" charset="0"/>
            </a:endParaRPr>
          </a:p>
          <a:p>
            <a:pPr marL="342900" indent="-342900">
              <a:buFont typeface="Arial" panose="020B0604020202020204" pitchFamily="34" charset="0"/>
              <a:buChar char="•"/>
            </a:pPr>
            <a:r>
              <a:rPr lang="en-US" sz="2800" dirty="0">
                <a:latin typeface="Segoe UI Semilight" panose="020B0402040204020203" pitchFamily="34" charset="0"/>
                <a:ea typeface="Segoe UI" panose="020B0502040204020203" pitchFamily="34" charset="0"/>
                <a:cs typeface="Segoe UI Semilight" panose="020B0402040204020203" pitchFamily="34" charset="0"/>
              </a:rPr>
              <a:t>It can be </a:t>
            </a:r>
            <a:r>
              <a:rPr lang="en-US" sz="2800" b="1" dirty="0">
                <a:latin typeface="Segoe UI Semibold" panose="020B0702040204020203" pitchFamily="34" charset="0"/>
                <a:ea typeface="Segoe UI" panose="020B0502040204020203" pitchFamily="34" charset="0"/>
                <a:cs typeface="Segoe UI Semibold" panose="020B0702040204020203" pitchFamily="34" charset="0"/>
              </a:rPr>
              <a:t>rapidly provisioned with minimal effort</a:t>
            </a:r>
            <a:r>
              <a:rPr lang="en-US" sz="2800" dirty="0">
                <a:latin typeface="Segoe UI Semilight" panose="020B0402040204020203" pitchFamily="34" charset="0"/>
                <a:ea typeface="Segoe UI" panose="020B0502040204020203" pitchFamily="34" charset="0"/>
                <a:cs typeface="Segoe UI Semilight" panose="020B0402040204020203" pitchFamily="34" charset="0"/>
              </a:rPr>
              <a:t>, often over the Internet.</a:t>
            </a:r>
          </a:p>
          <a:p>
            <a:pPr marL="342900" indent="-342900">
              <a:buFont typeface="Arial" panose="020B0604020202020204" pitchFamily="34" charset="0"/>
              <a:buChar char="•"/>
            </a:pPr>
            <a:endParaRPr lang="en-US" sz="2800" dirty="0">
              <a:latin typeface="Segoe UI Semilight" panose="020B0402040204020203" pitchFamily="34" charset="0"/>
              <a:ea typeface="Segoe UI" panose="020B0502040204020203" pitchFamily="34" charset="0"/>
              <a:cs typeface="Segoe UI Semilight" panose="020B0402040204020203" pitchFamily="34" charset="0"/>
            </a:endParaRPr>
          </a:p>
          <a:p>
            <a:pPr marL="342900" indent="-342900">
              <a:buFont typeface="Arial" panose="020B0604020202020204" pitchFamily="34" charset="0"/>
              <a:buChar char="•"/>
            </a:pPr>
            <a:r>
              <a:rPr lang="en-US" sz="2800" dirty="0">
                <a:latin typeface="Segoe UI Semilight" panose="020B0402040204020203" pitchFamily="34" charset="0"/>
                <a:ea typeface="Segoe UI" panose="020B0502040204020203" pitchFamily="34" charset="0"/>
                <a:cs typeface="Segoe UI Semilight" panose="020B0402040204020203" pitchFamily="34" charset="0"/>
              </a:rPr>
              <a:t>It </a:t>
            </a:r>
            <a:r>
              <a:rPr lang="en-US" sz="2800" b="1" dirty="0">
                <a:latin typeface="Segoe UI Semibold" panose="020B0702040204020203" pitchFamily="34" charset="0"/>
                <a:ea typeface="Segoe UI" panose="020B0502040204020203" pitchFamily="34" charset="0"/>
                <a:cs typeface="Segoe UI Semibold" panose="020B0702040204020203" pitchFamily="34" charset="0"/>
              </a:rPr>
              <a:t>allows users and enterprises to store and process data </a:t>
            </a:r>
            <a:r>
              <a:rPr lang="en-US" sz="2800" dirty="0">
                <a:latin typeface="Segoe UI Semilight" panose="020B0402040204020203" pitchFamily="34" charset="0"/>
                <a:ea typeface="Segoe UI" panose="020B0502040204020203" pitchFamily="34" charset="0"/>
                <a:cs typeface="Segoe UI Semilight" panose="020B0402040204020203" pitchFamily="34" charset="0"/>
              </a:rPr>
              <a:t>either in a privately-owned cloud, or on a third-party server located in a data center.</a:t>
            </a:r>
          </a:p>
        </p:txBody>
      </p:sp>
    </p:spTree>
    <p:extLst>
      <p:ext uri="{BB962C8B-B14F-4D97-AF65-F5344CB8AC3E}">
        <p14:creationId xmlns:p14="http://schemas.microsoft.com/office/powerpoint/2010/main" val="234154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2000"/>
                                        <p:tgtEl>
                                          <p:spTgt spid="47"/>
                                        </p:tgtEl>
                                      </p:cBhvr>
                                    </p:animEffect>
                                  </p:childTnLst>
                                </p:cTn>
                              </p:par>
                            </p:childTnLst>
                          </p:cTn>
                        </p:par>
                        <p:par>
                          <p:cTn id="8" fill="hold">
                            <p:stCondLst>
                              <p:cond delay="2000"/>
                            </p:stCondLst>
                            <p:childTnLst>
                              <p:par>
                                <p:cTn id="9" presetID="10" presetClass="exit" presetSubtype="0" fill="hold" nodeType="afterEffect">
                                  <p:stCondLst>
                                    <p:cond delay="4000"/>
                                  </p:stCondLst>
                                  <p:childTnLst>
                                    <p:animEffect transition="out" filter="fade">
                                      <p:cBhvr>
                                        <p:cTn id="10" dur="2000"/>
                                        <p:tgtEl>
                                          <p:spTgt spid="47"/>
                                        </p:tgtEl>
                                      </p:cBhvr>
                                    </p:animEffect>
                                    <p:set>
                                      <p:cBhvr>
                                        <p:cTn id="11" dur="1" fill="hold">
                                          <p:stCondLst>
                                            <p:cond delay="1999"/>
                                          </p:stCondLst>
                                        </p:cTn>
                                        <p:tgtEl>
                                          <p:spTgt spid="47"/>
                                        </p:tgtEl>
                                        <p:attrNameLst>
                                          <p:attrName>style.visibility</p:attrName>
                                        </p:attrNameLst>
                                      </p:cBhvr>
                                      <p:to>
                                        <p:strVal val="hidden"/>
                                      </p:to>
                                    </p:set>
                                  </p:childTnLst>
                                </p:cTn>
                              </p:par>
                            </p:childTnLst>
                          </p:cTn>
                        </p:par>
                        <p:par>
                          <p:cTn id="12" fill="hold">
                            <p:stCondLst>
                              <p:cond delay="8000"/>
                            </p:stCondLst>
                            <p:childTnLst>
                              <p:par>
                                <p:cTn id="13" presetID="10" presetClass="entr" presetSubtype="0" fill="hold" grpId="0" nodeType="afterEffect">
                                  <p:stCondLst>
                                    <p:cond delay="0"/>
                                  </p:stCondLst>
                                  <p:childTnLst>
                                    <p:set>
                                      <p:cBhvr>
                                        <p:cTn id="14" dur="1" fill="hold">
                                          <p:stCondLst>
                                            <p:cond delay="0"/>
                                          </p:stCondLst>
                                        </p:cTn>
                                        <p:tgtEl>
                                          <p:spTgt spid="50">
                                            <p:txEl>
                                              <p:pRg st="0" end="0"/>
                                            </p:txEl>
                                          </p:spTgt>
                                        </p:tgtEl>
                                        <p:attrNameLst>
                                          <p:attrName>style.visibility</p:attrName>
                                        </p:attrNameLst>
                                      </p:cBhvr>
                                      <p:to>
                                        <p:strVal val="visible"/>
                                      </p:to>
                                    </p:set>
                                    <p:animEffect transition="in" filter="fade">
                                      <p:cBhvr>
                                        <p:cTn id="15" dur="1000"/>
                                        <p:tgtEl>
                                          <p:spTgt spid="50">
                                            <p:txEl>
                                              <p:pRg st="0" end="0"/>
                                            </p:txEl>
                                          </p:spTgt>
                                        </p:tgtEl>
                                      </p:cBhvr>
                                    </p:animEffect>
                                  </p:childTnLst>
                                </p:cTn>
                              </p:par>
                            </p:childTnLst>
                          </p:cTn>
                        </p:par>
                        <p:par>
                          <p:cTn id="16" fill="hold">
                            <p:stCondLst>
                              <p:cond delay="9000"/>
                            </p:stCondLst>
                            <p:childTnLst>
                              <p:par>
                                <p:cTn id="17" presetID="10" presetClass="entr" presetSubtype="0" fill="hold" grpId="0" nodeType="afterEffect">
                                  <p:stCondLst>
                                    <p:cond delay="0"/>
                                  </p:stCondLst>
                                  <p:childTnLst>
                                    <p:set>
                                      <p:cBhvr>
                                        <p:cTn id="18" dur="1" fill="hold">
                                          <p:stCondLst>
                                            <p:cond delay="0"/>
                                          </p:stCondLst>
                                        </p:cTn>
                                        <p:tgtEl>
                                          <p:spTgt spid="50">
                                            <p:txEl>
                                              <p:pRg st="2" end="2"/>
                                            </p:txEl>
                                          </p:spTgt>
                                        </p:tgtEl>
                                        <p:attrNameLst>
                                          <p:attrName>style.visibility</p:attrName>
                                        </p:attrNameLst>
                                      </p:cBhvr>
                                      <p:to>
                                        <p:strVal val="visible"/>
                                      </p:to>
                                    </p:set>
                                    <p:animEffect transition="in" filter="fade">
                                      <p:cBhvr>
                                        <p:cTn id="19" dur="1000"/>
                                        <p:tgtEl>
                                          <p:spTgt spid="50">
                                            <p:txEl>
                                              <p:pRg st="2" end="2"/>
                                            </p:txEl>
                                          </p:spTgt>
                                        </p:tgtEl>
                                      </p:cBhvr>
                                    </p:animEffect>
                                  </p:childTnLst>
                                </p:cTn>
                              </p:par>
                            </p:childTnLst>
                          </p:cTn>
                        </p:par>
                        <p:par>
                          <p:cTn id="20" fill="hold">
                            <p:stCondLst>
                              <p:cond delay="10000"/>
                            </p:stCondLst>
                            <p:childTnLst>
                              <p:par>
                                <p:cTn id="21" presetID="10" presetClass="entr" presetSubtype="0" fill="hold" grpId="0" nodeType="afterEffect">
                                  <p:stCondLst>
                                    <p:cond delay="0"/>
                                  </p:stCondLst>
                                  <p:childTnLst>
                                    <p:set>
                                      <p:cBhvr>
                                        <p:cTn id="22" dur="1" fill="hold">
                                          <p:stCondLst>
                                            <p:cond delay="0"/>
                                          </p:stCondLst>
                                        </p:cTn>
                                        <p:tgtEl>
                                          <p:spTgt spid="50">
                                            <p:txEl>
                                              <p:pRg st="4" end="4"/>
                                            </p:txEl>
                                          </p:spTgt>
                                        </p:tgtEl>
                                        <p:attrNameLst>
                                          <p:attrName>style.visibility</p:attrName>
                                        </p:attrNameLst>
                                      </p:cBhvr>
                                      <p:to>
                                        <p:strVal val="visible"/>
                                      </p:to>
                                    </p:set>
                                    <p:animEffect transition="in" filter="fade">
                                      <p:cBhvr>
                                        <p:cTn id="23" dur="1000"/>
                                        <p:tgtEl>
                                          <p:spTgt spid="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view of a city&#10;&#10;Description generated with very high confidence">
            <a:extLst>
              <a:ext uri="{FF2B5EF4-FFF2-40B4-BE49-F238E27FC236}">
                <a16:creationId xmlns:a16="http://schemas.microsoft.com/office/drawing/2014/main" id="{8FF3D159-CC3F-4948-B346-A25DF9C6B3A0}"/>
              </a:ext>
            </a:extLst>
          </p:cNvPr>
          <p:cNvPicPr>
            <a:picLocks noChangeAspect="1"/>
          </p:cNvPicPr>
          <p:nvPr/>
        </p:nvPicPr>
        <p:blipFill rotWithShape="1">
          <a:blip r:embed="rId3"/>
          <a:srcRect r="7555"/>
          <a:stretch/>
        </p:blipFill>
        <p:spPr>
          <a:xfrm>
            <a:off x="20" y="10"/>
            <a:ext cx="12191980" cy="6857990"/>
          </a:xfrm>
          <a:prstGeom prst="rect">
            <a:avLst/>
          </a:prstGeom>
        </p:spPr>
      </p:pic>
      <p:pic>
        <p:nvPicPr>
          <p:cNvPr id="8" name="Picture 7" descr="A picture containing indoor, luggage, building, person&#10;&#10;Description generated with very high confidence">
            <a:extLst>
              <a:ext uri="{FF2B5EF4-FFF2-40B4-BE49-F238E27FC236}">
                <a16:creationId xmlns:a16="http://schemas.microsoft.com/office/drawing/2014/main" id="{D069FDE6-3CF7-4426-AF27-2BD5D4FED8A8}"/>
              </a:ext>
            </a:extLst>
          </p:cNvPr>
          <p:cNvPicPr>
            <a:picLocks noChangeAspect="1"/>
          </p:cNvPicPr>
          <p:nvPr/>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3822040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6474C3-F597-41B9-B320-C32ACD6C9B7E}"/>
              </a:ext>
            </a:extLst>
          </p:cNvPr>
          <p:cNvSpPr>
            <a:spLocks noGrp="1"/>
          </p:cNvSpPr>
          <p:nvPr>
            <p:ph type="title"/>
          </p:nvPr>
        </p:nvSpPr>
        <p:spPr>
          <a:xfrm>
            <a:off x="838200" y="79990"/>
            <a:ext cx="10515600" cy="1178539"/>
          </a:xfrm>
          <a:noFill/>
        </p:spPr>
        <p:txBody>
          <a:bodyPr vert="horz" lIns="91440" tIns="45720" rIns="91440" bIns="45720" rtlCol="0" anchor="b">
            <a:normAutofit/>
          </a:bodyPr>
          <a:lstStyle/>
          <a:p>
            <a:r>
              <a:rPr lang="en-US" sz="6000" dirty="0">
                <a:latin typeface="Bahnschrift SemiBold" panose="020B0502040204020203" pitchFamily="34" charset="0"/>
              </a:rPr>
              <a:t>Why Cloud?</a:t>
            </a:r>
          </a:p>
        </p:txBody>
      </p:sp>
      <p:sp>
        <p:nvSpPr>
          <p:cNvPr id="50" name="TextBox 49">
            <a:extLst>
              <a:ext uri="{FF2B5EF4-FFF2-40B4-BE49-F238E27FC236}">
                <a16:creationId xmlns:a16="http://schemas.microsoft.com/office/drawing/2014/main" id="{7DE3BA71-959C-45D4-8DBA-152D22EE7A60}"/>
              </a:ext>
            </a:extLst>
          </p:cNvPr>
          <p:cNvSpPr txBox="1"/>
          <p:nvPr/>
        </p:nvSpPr>
        <p:spPr>
          <a:xfrm>
            <a:off x="953729" y="1573161"/>
            <a:ext cx="10048568" cy="2246769"/>
          </a:xfrm>
          <a:prstGeom prst="rect">
            <a:avLst/>
          </a:prstGeom>
          <a:noFill/>
        </p:spPr>
        <p:txBody>
          <a:bodyPr wrap="square" rtlCol="0">
            <a:spAutoFit/>
          </a:bodyPr>
          <a:lstStyle/>
          <a:p>
            <a:pPr marL="342900" indent="-342900">
              <a:buFont typeface="Arial" panose="020B0604020202020204" pitchFamily="34" charset="0"/>
              <a:buChar char="•"/>
            </a:pPr>
            <a:r>
              <a:rPr lang="en-US" sz="2800" dirty="0">
                <a:latin typeface="Segoe UI Semilight" panose="020B0402040204020203" pitchFamily="34" charset="0"/>
                <a:ea typeface="Segoe UI" panose="020B0502040204020203" pitchFamily="34" charset="0"/>
                <a:cs typeface="Segoe UI Semilight" panose="020B0402040204020203" pitchFamily="34" charset="0"/>
              </a:rPr>
              <a:t>Makes data-accessing mechanisms more efficient, reliable.</a:t>
            </a:r>
          </a:p>
          <a:p>
            <a:pPr marL="342900" indent="-342900">
              <a:buFont typeface="Arial" panose="020B0604020202020204" pitchFamily="34" charset="0"/>
              <a:buChar char="•"/>
            </a:pPr>
            <a:endParaRPr lang="en-US" sz="2800" dirty="0">
              <a:latin typeface="Segoe UI Semilight" panose="020B0402040204020203" pitchFamily="34" charset="0"/>
              <a:ea typeface="Segoe UI" panose="020B0502040204020203" pitchFamily="34" charset="0"/>
              <a:cs typeface="Segoe UI Semilight" panose="020B0402040204020203" pitchFamily="34" charset="0"/>
            </a:endParaRPr>
          </a:p>
          <a:p>
            <a:pPr marL="342900" indent="-342900">
              <a:buFont typeface="Arial" panose="020B0604020202020204" pitchFamily="34" charset="0"/>
              <a:buChar char="•"/>
            </a:pPr>
            <a:r>
              <a:rPr lang="en-US" sz="2800" dirty="0">
                <a:latin typeface="Segoe UI Semilight" panose="020B0402040204020203" pitchFamily="34" charset="0"/>
                <a:ea typeface="Segoe UI" panose="020B0502040204020203" pitchFamily="34" charset="0"/>
                <a:cs typeface="Segoe UI Semilight" panose="020B0402040204020203" pitchFamily="34" charset="0"/>
              </a:rPr>
              <a:t>Relies on sharing of resources to achieve economy of scale.</a:t>
            </a:r>
          </a:p>
          <a:p>
            <a:pPr marL="342900" indent="-342900">
              <a:buFont typeface="Arial" panose="020B0604020202020204" pitchFamily="34" charset="0"/>
              <a:buChar char="•"/>
            </a:pPr>
            <a:endParaRPr lang="en-US" sz="2800" dirty="0">
              <a:latin typeface="Segoe UI Semilight" panose="020B0402040204020203" pitchFamily="34" charset="0"/>
              <a:ea typeface="Segoe UI" panose="020B0502040204020203" pitchFamily="34" charset="0"/>
              <a:cs typeface="Segoe UI Semilight" panose="020B0402040204020203" pitchFamily="34" charset="0"/>
            </a:endParaRPr>
          </a:p>
          <a:p>
            <a:pPr marL="342900" indent="-342900">
              <a:buFont typeface="Arial" panose="020B0604020202020204" pitchFamily="34" charset="0"/>
              <a:buChar char="•"/>
            </a:pPr>
            <a:r>
              <a:rPr lang="en-US" sz="2800" dirty="0">
                <a:latin typeface="Segoe UI Semilight" panose="020B0402040204020203" pitchFamily="34" charset="0"/>
                <a:ea typeface="Segoe UI" panose="020B0502040204020203" pitchFamily="34" charset="0"/>
                <a:cs typeface="Segoe UI Semilight" panose="020B0402040204020203" pitchFamily="34" charset="0"/>
              </a:rPr>
              <a:t>Reduces cost by increasing daily activities and efficiency.</a:t>
            </a:r>
          </a:p>
        </p:txBody>
      </p:sp>
      <p:pic>
        <p:nvPicPr>
          <p:cNvPr id="6" name="Picture 5">
            <a:extLst>
              <a:ext uri="{FF2B5EF4-FFF2-40B4-BE49-F238E27FC236}">
                <a16:creationId xmlns:a16="http://schemas.microsoft.com/office/drawing/2014/main" id="{DE8C734E-21AF-4CEE-827C-0C3A7842FFC7}"/>
              </a:ext>
            </a:extLst>
          </p:cNvPr>
          <p:cNvPicPr>
            <a:picLocks noChangeAspect="1"/>
          </p:cNvPicPr>
          <p:nvPr/>
        </p:nvPicPr>
        <p:blipFill>
          <a:blip r:embed="rId3"/>
          <a:stretch>
            <a:fillRect/>
          </a:stretch>
        </p:blipFill>
        <p:spPr>
          <a:xfrm>
            <a:off x="2729391" y="4390395"/>
            <a:ext cx="6871775" cy="1990935"/>
          </a:xfrm>
          <a:prstGeom prst="rect">
            <a:avLst/>
          </a:prstGeom>
        </p:spPr>
      </p:pic>
    </p:spTree>
    <p:extLst>
      <p:ext uri="{BB962C8B-B14F-4D97-AF65-F5344CB8AC3E}">
        <p14:creationId xmlns:p14="http://schemas.microsoft.com/office/powerpoint/2010/main" val="4209832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500"/>
                                  </p:stCondLst>
                                  <p:childTnLst>
                                    <p:set>
                                      <p:cBhvr>
                                        <p:cTn id="6" dur="1" fill="hold">
                                          <p:stCondLst>
                                            <p:cond delay="0"/>
                                          </p:stCondLst>
                                        </p:cTn>
                                        <p:tgtEl>
                                          <p:spTgt spid="50">
                                            <p:txEl>
                                              <p:pRg st="0" end="0"/>
                                            </p:txEl>
                                          </p:spTgt>
                                        </p:tgtEl>
                                        <p:attrNameLst>
                                          <p:attrName>style.visibility</p:attrName>
                                        </p:attrNameLst>
                                      </p:cBhvr>
                                      <p:to>
                                        <p:strVal val="visible"/>
                                      </p:to>
                                    </p:set>
                                    <p:animEffect transition="in" filter="fade">
                                      <p:cBhvr>
                                        <p:cTn id="7" dur="1000"/>
                                        <p:tgtEl>
                                          <p:spTgt spid="50">
                                            <p:txEl>
                                              <p:pRg st="0" end="0"/>
                                            </p:txEl>
                                          </p:spTgt>
                                        </p:tgtEl>
                                      </p:cBhvr>
                                    </p:animEffect>
                                  </p:childTnLst>
                                </p:cTn>
                              </p:par>
                            </p:childTnLst>
                          </p:cTn>
                        </p:par>
                        <p:par>
                          <p:cTn id="8" fill="hold">
                            <p:stCondLst>
                              <p:cond delay="2500"/>
                            </p:stCondLst>
                            <p:childTnLst>
                              <p:par>
                                <p:cTn id="9" presetID="10" presetClass="entr" presetSubtype="0" fill="hold" grpId="0" nodeType="afterEffect">
                                  <p:stCondLst>
                                    <p:cond delay="0"/>
                                  </p:stCondLst>
                                  <p:childTnLst>
                                    <p:set>
                                      <p:cBhvr>
                                        <p:cTn id="10" dur="1" fill="hold">
                                          <p:stCondLst>
                                            <p:cond delay="0"/>
                                          </p:stCondLst>
                                        </p:cTn>
                                        <p:tgtEl>
                                          <p:spTgt spid="50">
                                            <p:txEl>
                                              <p:pRg st="2" end="2"/>
                                            </p:txEl>
                                          </p:spTgt>
                                        </p:tgtEl>
                                        <p:attrNameLst>
                                          <p:attrName>style.visibility</p:attrName>
                                        </p:attrNameLst>
                                      </p:cBhvr>
                                      <p:to>
                                        <p:strVal val="visible"/>
                                      </p:to>
                                    </p:set>
                                    <p:animEffect transition="in" filter="fade">
                                      <p:cBhvr>
                                        <p:cTn id="11" dur="1000"/>
                                        <p:tgtEl>
                                          <p:spTgt spid="50">
                                            <p:txEl>
                                              <p:pRg st="2" end="2"/>
                                            </p:txEl>
                                          </p:spTgt>
                                        </p:tgtEl>
                                      </p:cBhvr>
                                    </p:animEffect>
                                  </p:childTnLst>
                                </p:cTn>
                              </p:par>
                            </p:childTnLst>
                          </p:cTn>
                        </p:par>
                        <p:par>
                          <p:cTn id="12" fill="hold">
                            <p:stCondLst>
                              <p:cond delay="3500"/>
                            </p:stCondLst>
                            <p:childTnLst>
                              <p:par>
                                <p:cTn id="13" presetID="10" presetClass="entr" presetSubtype="0" fill="hold" grpId="0" nodeType="afterEffect">
                                  <p:stCondLst>
                                    <p:cond delay="0"/>
                                  </p:stCondLst>
                                  <p:childTnLst>
                                    <p:set>
                                      <p:cBhvr>
                                        <p:cTn id="14" dur="1" fill="hold">
                                          <p:stCondLst>
                                            <p:cond delay="0"/>
                                          </p:stCondLst>
                                        </p:cTn>
                                        <p:tgtEl>
                                          <p:spTgt spid="50">
                                            <p:txEl>
                                              <p:pRg st="4" end="4"/>
                                            </p:txEl>
                                          </p:spTgt>
                                        </p:tgtEl>
                                        <p:attrNameLst>
                                          <p:attrName>style.visibility</p:attrName>
                                        </p:attrNameLst>
                                      </p:cBhvr>
                                      <p:to>
                                        <p:strVal val="visible"/>
                                      </p:to>
                                    </p:set>
                                    <p:animEffect transition="in" filter="fade">
                                      <p:cBhvr>
                                        <p:cTn id="15" dur="1000"/>
                                        <p:tgtEl>
                                          <p:spTgt spid="50">
                                            <p:txEl>
                                              <p:pRg st="4" end="4"/>
                                            </p:txEl>
                                          </p:spTgt>
                                        </p:tgtEl>
                                      </p:cBhvr>
                                    </p:animEffect>
                                  </p:childTnLst>
                                </p:cTn>
                              </p:par>
                            </p:childTnLst>
                          </p:cTn>
                        </p:par>
                        <p:par>
                          <p:cTn id="16" fill="hold">
                            <p:stCondLst>
                              <p:cond delay="4500"/>
                            </p:stCondLst>
                            <p:childTnLst>
                              <p:par>
                                <p:cTn id="17" presetID="22" presetClass="entr" presetSubtype="8"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6474C3-F597-41B9-B320-C32ACD6C9B7E}"/>
              </a:ext>
            </a:extLst>
          </p:cNvPr>
          <p:cNvSpPr>
            <a:spLocks noGrp="1"/>
          </p:cNvSpPr>
          <p:nvPr>
            <p:ph type="title"/>
          </p:nvPr>
        </p:nvSpPr>
        <p:spPr>
          <a:xfrm>
            <a:off x="838200" y="79990"/>
            <a:ext cx="10515600" cy="1178539"/>
          </a:xfrm>
          <a:noFill/>
        </p:spPr>
        <p:txBody>
          <a:bodyPr vert="horz" lIns="91440" tIns="45720" rIns="91440" bIns="45720" rtlCol="0" anchor="b">
            <a:normAutofit/>
          </a:bodyPr>
          <a:lstStyle/>
          <a:p>
            <a:r>
              <a:rPr lang="en-US" sz="6000" dirty="0">
                <a:latin typeface="Bahnschrift SemiBold" panose="020B0502040204020203" pitchFamily="34" charset="0"/>
              </a:rPr>
              <a:t>The cloud computing basics</a:t>
            </a:r>
          </a:p>
        </p:txBody>
      </p:sp>
      <p:sp>
        <p:nvSpPr>
          <p:cNvPr id="2" name="TextBox 1">
            <a:extLst>
              <a:ext uri="{FF2B5EF4-FFF2-40B4-BE49-F238E27FC236}">
                <a16:creationId xmlns:a16="http://schemas.microsoft.com/office/drawing/2014/main" id="{A6C9B2FB-87BC-4FE2-B7AB-579AC16681B8}"/>
              </a:ext>
            </a:extLst>
          </p:cNvPr>
          <p:cNvSpPr txBox="1"/>
          <p:nvPr/>
        </p:nvSpPr>
        <p:spPr>
          <a:xfrm>
            <a:off x="1052052" y="1622323"/>
            <a:ext cx="10301748" cy="4031873"/>
          </a:xfrm>
          <a:prstGeom prst="rect">
            <a:avLst/>
          </a:prstGeom>
          <a:noFill/>
        </p:spPr>
        <p:txBody>
          <a:bodyPr wrap="square" rtlCol="0">
            <a:spAutoFit/>
          </a:bodyPr>
          <a:lstStyle/>
          <a:p>
            <a:pPr marL="285750" indent="-285750">
              <a:buFont typeface="Arial" panose="020B0604020202020204" pitchFamily="34" charset="0"/>
              <a:buChar char="•"/>
            </a:pPr>
            <a:r>
              <a:rPr lang="en-US" sz="3200" b="1" dirty="0"/>
              <a:t>Infrastructure as a Service (IaaS) </a:t>
            </a:r>
            <a:r>
              <a:rPr lang="en-US" sz="3200" dirty="0">
                <a:solidFill>
                  <a:schemeClr val="bg1">
                    <a:lumMod val="50000"/>
                  </a:schemeClr>
                </a:solidFill>
              </a:rPr>
              <a:t>– </a:t>
            </a:r>
            <a:r>
              <a:rPr lang="en-US" sz="2400" i="1" dirty="0">
                <a:solidFill>
                  <a:schemeClr val="bg1">
                    <a:lumMod val="50000"/>
                  </a:schemeClr>
                </a:solidFill>
              </a:rPr>
              <a:t>Fundamental building blocks of cloud computing resources, which takes the physical computer hardware to build virtual infrastructure.</a:t>
            </a:r>
            <a:endParaRPr lang="en-US" sz="3200" i="1" dirty="0">
              <a:solidFill>
                <a:schemeClr val="bg1">
                  <a:lumMod val="50000"/>
                </a:schemeClr>
              </a:solidFill>
            </a:endParaRP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b="1" dirty="0"/>
              <a:t>Platform as a Service (PaaS) </a:t>
            </a:r>
            <a:r>
              <a:rPr lang="en-US" sz="3200" dirty="0">
                <a:solidFill>
                  <a:schemeClr val="bg1">
                    <a:lumMod val="50000"/>
                  </a:schemeClr>
                </a:solidFill>
              </a:rPr>
              <a:t>– </a:t>
            </a:r>
            <a:r>
              <a:rPr lang="en-US" sz="2400" i="1" dirty="0">
                <a:solidFill>
                  <a:schemeClr val="bg1">
                    <a:lumMod val="50000"/>
                  </a:schemeClr>
                </a:solidFill>
              </a:rPr>
              <a:t>Provides a platform where you can develop software and deploy them.</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b="1" dirty="0"/>
              <a:t>Software as a Service (SaaS) </a:t>
            </a:r>
            <a:r>
              <a:rPr lang="en-US" sz="3200" dirty="0">
                <a:solidFill>
                  <a:schemeClr val="bg1">
                    <a:lumMod val="50000"/>
                  </a:schemeClr>
                </a:solidFill>
              </a:rPr>
              <a:t>– </a:t>
            </a:r>
            <a:r>
              <a:rPr lang="en-US" sz="2400" i="1" dirty="0">
                <a:solidFill>
                  <a:schemeClr val="bg1">
                    <a:lumMod val="50000"/>
                  </a:schemeClr>
                </a:solidFill>
              </a:rPr>
              <a:t>Uses the web to deliver software applications for end users, which are managed by third-party vendors.</a:t>
            </a:r>
            <a:endParaRPr lang="en-US" sz="3200" i="1" dirty="0">
              <a:solidFill>
                <a:schemeClr val="bg1">
                  <a:lumMod val="50000"/>
                </a:schemeClr>
              </a:solidFill>
            </a:endParaRPr>
          </a:p>
        </p:txBody>
      </p:sp>
    </p:spTree>
    <p:extLst>
      <p:ext uri="{BB962C8B-B14F-4D97-AF65-F5344CB8AC3E}">
        <p14:creationId xmlns:p14="http://schemas.microsoft.com/office/powerpoint/2010/main" val="419245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50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wipe(left)">
                                      <p:cBhvr>
                                        <p:cTn id="11" dur="500"/>
                                        <p:tgtEl>
                                          <p:spTgt spid="2">
                                            <p:txEl>
                                              <p:pRg st="2" end="2"/>
                                            </p:txEl>
                                          </p:spTgt>
                                        </p:tgtEl>
                                      </p:cBhvr>
                                    </p:animEffect>
                                  </p:childTnLst>
                                </p:cTn>
                              </p:par>
                            </p:childTnLst>
                          </p:cTn>
                        </p:par>
                        <p:par>
                          <p:cTn id="12" fill="hold">
                            <p:stCondLst>
                              <p:cond delay="2000"/>
                            </p:stCondLst>
                            <p:childTnLst>
                              <p:par>
                                <p:cTn id="13" presetID="22" presetClass="entr" presetSubtype="8" fill="hold" grpId="0" nodeType="afterEffect">
                                  <p:stCondLst>
                                    <p:cond delay="50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wipe(left)">
                                      <p:cBhvr>
                                        <p:cTn id="15"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6474C3-F597-41B9-B320-C32ACD6C9B7E}"/>
              </a:ext>
            </a:extLst>
          </p:cNvPr>
          <p:cNvSpPr>
            <a:spLocks noGrp="1"/>
          </p:cNvSpPr>
          <p:nvPr>
            <p:ph type="title"/>
          </p:nvPr>
        </p:nvSpPr>
        <p:spPr>
          <a:xfrm>
            <a:off x="838200" y="79990"/>
            <a:ext cx="10515600" cy="1178539"/>
          </a:xfrm>
          <a:noFill/>
        </p:spPr>
        <p:txBody>
          <a:bodyPr vert="horz" lIns="91440" tIns="45720" rIns="91440" bIns="45720" rtlCol="0" anchor="b">
            <a:normAutofit/>
          </a:bodyPr>
          <a:lstStyle/>
          <a:p>
            <a:r>
              <a:rPr lang="en-US" sz="6000" dirty="0">
                <a:latin typeface="Bahnschrift SemiBold" panose="020B0502040204020203" pitchFamily="34" charset="0"/>
              </a:rPr>
              <a:t>The cloud computing basics</a:t>
            </a:r>
          </a:p>
        </p:txBody>
      </p:sp>
      <p:sp>
        <p:nvSpPr>
          <p:cNvPr id="7" name="Rectangle 6">
            <a:extLst>
              <a:ext uri="{FF2B5EF4-FFF2-40B4-BE49-F238E27FC236}">
                <a16:creationId xmlns:a16="http://schemas.microsoft.com/office/drawing/2014/main" id="{82614962-67D0-4ABF-A568-C9BF3CB8FAAE}"/>
              </a:ext>
            </a:extLst>
          </p:cNvPr>
          <p:cNvSpPr/>
          <p:nvPr/>
        </p:nvSpPr>
        <p:spPr bwMode="auto">
          <a:xfrm>
            <a:off x="435104" y="1493288"/>
            <a:ext cx="8325664" cy="4815144"/>
          </a:xfrm>
          <a:prstGeom prst="rect">
            <a:avLst/>
          </a:prstGeom>
          <a:noFill/>
          <a:ln>
            <a:solidFill>
              <a:schemeClr val="bg1">
                <a:lumMod val="8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76144" tIns="38072" rIns="76144" bIns="38072" numCol="1" rtlCol="0" anchor="ctr" anchorCtr="0" compatLnSpc="1">
            <a:prstTxWarp prst="textNoShape">
              <a:avLst/>
            </a:prstTxWarp>
          </a:bodyPr>
          <a:lstStyle/>
          <a:p>
            <a:pPr algn="ctr" defTabSz="761162"/>
            <a:endParaRPr lang="en-US" sz="1500" dirty="0">
              <a:gradFill>
                <a:gsLst>
                  <a:gs pos="0">
                    <a:srgbClr val="FFFFFF"/>
                  </a:gs>
                  <a:gs pos="100000">
                    <a:srgbClr val="FFFFFF"/>
                  </a:gs>
                </a:gsLst>
                <a:lin ang="5400000" scaled="0"/>
              </a:gradFill>
            </a:endParaRPr>
          </a:p>
        </p:txBody>
      </p:sp>
      <p:sp>
        <p:nvSpPr>
          <p:cNvPr id="8" name="Rectangle 7">
            <a:extLst>
              <a:ext uri="{FF2B5EF4-FFF2-40B4-BE49-F238E27FC236}">
                <a16:creationId xmlns:a16="http://schemas.microsoft.com/office/drawing/2014/main" id="{19665A49-0167-441F-84B3-EF167CA707E7}"/>
              </a:ext>
            </a:extLst>
          </p:cNvPr>
          <p:cNvSpPr/>
          <p:nvPr/>
        </p:nvSpPr>
        <p:spPr>
          <a:xfrm>
            <a:off x="883202" y="1654338"/>
            <a:ext cx="1866022" cy="63982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8" fontAlgn="base">
              <a:spcAft>
                <a:spcPct val="0"/>
              </a:spcAft>
            </a:pPr>
            <a:r>
              <a:rPr lang="en-US" sz="1799" dirty="0">
                <a:solidFill>
                  <a:schemeClr val="tx2"/>
                </a:solidFill>
                <a:latin typeface="Segoe UI Light" panose="020B0502040204020203" pitchFamily="34" charset="0"/>
                <a:ea typeface="+mj-ea"/>
                <a:cs typeface="Segoe UI Light" panose="020B0502040204020203" pitchFamily="34" charset="0"/>
              </a:rPr>
              <a:t>On Premises</a:t>
            </a:r>
          </a:p>
        </p:txBody>
      </p:sp>
      <p:sp>
        <p:nvSpPr>
          <p:cNvPr id="9" name="TextBox 52">
            <a:extLst>
              <a:ext uri="{FF2B5EF4-FFF2-40B4-BE49-F238E27FC236}">
                <a16:creationId xmlns:a16="http://schemas.microsoft.com/office/drawing/2014/main" id="{707F2C4F-0492-48AC-A9D4-E650E7E90E72}"/>
              </a:ext>
            </a:extLst>
          </p:cNvPr>
          <p:cNvSpPr txBox="1"/>
          <p:nvPr/>
        </p:nvSpPr>
        <p:spPr>
          <a:xfrm>
            <a:off x="557737" y="2694247"/>
            <a:ext cx="400110" cy="303935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tx2"/>
                </a:solidFill>
                <a:latin typeface="Segoe UI" panose="020B0502040204020203" pitchFamily="34" charset="0"/>
                <a:ea typeface="+mj-ea"/>
                <a:cs typeface="Segoe UI" panose="020B0502040204020203" pitchFamily="34" charset="0"/>
              </a:rPr>
              <a:t>You scale, make resilient and manage</a:t>
            </a:r>
          </a:p>
        </p:txBody>
      </p:sp>
      <p:sp>
        <p:nvSpPr>
          <p:cNvPr id="10" name="Rectangle 9">
            <a:extLst>
              <a:ext uri="{FF2B5EF4-FFF2-40B4-BE49-F238E27FC236}">
                <a16:creationId xmlns:a16="http://schemas.microsoft.com/office/drawing/2014/main" id="{78D4986E-EB73-4802-B9CA-026273D1D08C}"/>
              </a:ext>
            </a:extLst>
          </p:cNvPr>
          <p:cNvSpPr/>
          <p:nvPr/>
        </p:nvSpPr>
        <p:spPr>
          <a:xfrm>
            <a:off x="3657267" y="1648310"/>
            <a:ext cx="2592732" cy="639822"/>
          </a:xfrm>
          <a:prstGeom prst="rect">
            <a:avLst/>
          </a:prstGeom>
          <a:noFill/>
          <a:ln w="9525" cap="flat" cmpd="sng" algn="ctr">
            <a:noFill/>
            <a:prstDash val="solid"/>
          </a:ln>
          <a:effectLst/>
        </p:spPr>
        <p:txBody>
          <a:bodyPr lIns="0" tIns="0" rIns="0" bIns="0" rtlCol="0" anchor="t" anchorCtr="0"/>
          <a:lstStyle/>
          <a:p>
            <a:pPr marL="0" lvl="1" defTabSz="1218098" fontAlgn="base">
              <a:spcAft>
                <a:spcPct val="0"/>
              </a:spcAft>
            </a:pPr>
            <a:r>
              <a:rPr lang="en-US" sz="1799" dirty="0">
                <a:solidFill>
                  <a:schemeClr val="tx2"/>
                </a:solidFill>
                <a:latin typeface="Segoe UI Light" panose="020B0502040204020203" pitchFamily="34" charset="0"/>
                <a:ea typeface="+mj-ea"/>
                <a:cs typeface="Segoe UI Light" panose="020B0502040204020203" pitchFamily="34" charset="0"/>
              </a:rPr>
              <a:t>Infrastructure</a:t>
            </a:r>
          </a:p>
          <a:p>
            <a:pPr marL="0" lvl="1" defTabSz="1218098" fontAlgn="base">
              <a:spcAft>
                <a:spcPct val="0"/>
              </a:spcAft>
            </a:pPr>
            <a:r>
              <a:rPr lang="en-US" sz="1799" dirty="0">
                <a:solidFill>
                  <a:schemeClr val="tx2"/>
                </a:solidFill>
                <a:latin typeface="Segoe UI Light" panose="020B0502040204020203" pitchFamily="34" charset="0"/>
                <a:ea typeface="+mj-ea"/>
                <a:cs typeface="Segoe UI Light" panose="020B0502040204020203" pitchFamily="34" charset="0"/>
              </a:rPr>
              <a:t>(as a Service)</a:t>
            </a:r>
          </a:p>
        </p:txBody>
      </p:sp>
      <p:sp>
        <p:nvSpPr>
          <p:cNvPr id="11" name="Rectangle 10">
            <a:extLst>
              <a:ext uri="{FF2B5EF4-FFF2-40B4-BE49-F238E27FC236}">
                <a16:creationId xmlns:a16="http://schemas.microsoft.com/office/drawing/2014/main" id="{E95E5A1A-9B31-430D-A04A-A5EBAD476CD8}"/>
              </a:ext>
            </a:extLst>
          </p:cNvPr>
          <p:cNvSpPr/>
          <p:nvPr/>
        </p:nvSpPr>
        <p:spPr>
          <a:xfrm>
            <a:off x="3807542" y="5464683"/>
            <a:ext cx="1637582"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12" name="Rectangle 11">
            <a:extLst>
              <a:ext uri="{FF2B5EF4-FFF2-40B4-BE49-F238E27FC236}">
                <a16:creationId xmlns:a16="http://schemas.microsoft.com/office/drawing/2014/main" id="{0D54A248-4A1F-4288-B749-8235C3B40312}"/>
              </a:ext>
            </a:extLst>
          </p:cNvPr>
          <p:cNvSpPr/>
          <p:nvPr/>
        </p:nvSpPr>
        <p:spPr>
          <a:xfrm>
            <a:off x="3807542" y="5010047"/>
            <a:ext cx="1637582"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13" name="Rectangle 12">
            <a:extLst>
              <a:ext uri="{FF2B5EF4-FFF2-40B4-BE49-F238E27FC236}">
                <a16:creationId xmlns:a16="http://schemas.microsoft.com/office/drawing/2014/main" id="{C6739355-13BC-4053-9A7B-35104810D16D}"/>
              </a:ext>
            </a:extLst>
          </p:cNvPr>
          <p:cNvSpPr/>
          <p:nvPr/>
        </p:nvSpPr>
        <p:spPr>
          <a:xfrm>
            <a:off x="3807542" y="5919317"/>
            <a:ext cx="1637582"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14" name="Rectangle 13">
            <a:extLst>
              <a:ext uri="{FF2B5EF4-FFF2-40B4-BE49-F238E27FC236}">
                <a16:creationId xmlns:a16="http://schemas.microsoft.com/office/drawing/2014/main" id="{88EC202E-7F48-46B4-A3CB-1A38B26C89D8}"/>
              </a:ext>
            </a:extLst>
          </p:cNvPr>
          <p:cNvSpPr/>
          <p:nvPr/>
        </p:nvSpPr>
        <p:spPr>
          <a:xfrm>
            <a:off x="3807542" y="4100775"/>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15" name="Rectangle 14">
            <a:extLst>
              <a:ext uri="{FF2B5EF4-FFF2-40B4-BE49-F238E27FC236}">
                <a16:creationId xmlns:a16="http://schemas.microsoft.com/office/drawing/2014/main" id="{51629CFD-25EE-4628-BCD7-9F5C94E2538B}"/>
              </a:ext>
            </a:extLst>
          </p:cNvPr>
          <p:cNvSpPr/>
          <p:nvPr/>
        </p:nvSpPr>
        <p:spPr>
          <a:xfrm>
            <a:off x="3807542" y="3646138"/>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16" name="Rectangle 15">
            <a:extLst>
              <a:ext uri="{FF2B5EF4-FFF2-40B4-BE49-F238E27FC236}">
                <a16:creationId xmlns:a16="http://schemas.microsoft.com/office/drawing/2014/main" id="{202310FF-AD70-43B1-89DD-68494C573A5C}"/>
              </a:ext>
            </a:extLst>
          </p:cNvPr>
          <p:cNvSpPr/>
          <p:nvPr/>
        </p:nvSpPr>
        <p:spPr>
          <a:xfrm>
            <a:off x="3807542" y="4555411"/>
            <a:ext cx="1637582"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17" name="Rectangle 16">
            <a:extLst>
              <a:ext uri="{FF2B5EF4-FFF2-40B4-BE49-F238E27FC236}">
                <a16:creationId xmlns:a16="http://schemas.microsoft.com/office/drawing/2014/main" id="{C203CF9C-ADAB-43B0-A332-4ED0091AC4C9}"/>
              </a:ext>
            </a:extLst>
          </p:cNvPr>
          <p:cNvSpPr/>
          <p:nvPr/>
        </p:nvSpPr>
        <p:spPr>
          <a:xfrm>
            <a:off x="3807542" y="2736867"/>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18" name="Rectangle 17">
            <a:extLst>
              <a:ext uri="{FF2B5EF4-FFF2-40B4-BE49-F238E27FC236}">
                <a16:creationId xmlns:a16="http://schemas.microsoft.com/office/drawing/2014/main" id="{970F1F7A-49C0-44FC-9B49-C46E8BA4D4AC}"/>
              </a:ext>
            </a:extLst>
          </p:cNvPr>
          <p:cNvSpPr/>
          <p:nvPr/>
        </p:nvSpPr>
        <p:spPr>
          <a:xfrm>
            <a:off x="3807542" y="2282231"/>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19" name="Rectangle 18">
            <a:extLst>
              <a:ext uri="{FF2B5EF4-FFF2-40B4-BE49-F238E27FC236}">
                <a16:creationId xmlns:a16="http://schemas.microsoft.com/office/drawing/2014/main" id="{F45C5D0A-2DB9-404C-9F85-6FE564CBA6B7}"/>
              </a:ext>
            </a:extLst>
          </p:cNvPr>
          <p:cNvSpPr/>
          <p:nvPr/>
        </p:nvSpPr>
        <p:spPr>
          <a:xfrm>
            <a:off x="3807542" y="3191503"/>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20" name="Left Brace 19">
            <a:extLst>
              <a:ext uri="{FF2B5EF4-FFF2-40B4-BE49-F238E27FC236}">
                <a16:creationId xmlns:a16="http://schemas.microsoft.com/office/drawing/2014/main" id="{6A3A7A36-33E1-40A3-B7E6-EBA2BAAF481E}"/>
              </a:ext>
            </a:extLst>
          </p:cNvPr>
          <p:cNvSpPr/>
          <p:nvPr/>
        </p:nvSpPr>
        <p:spPr>
          <a:xfrm flipH="1">
            <a:off x="5454352" y="4514318"/>
            <a:ext cx="228508" cy="1763291"/>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21" name="TextBox 56">
            <a:extLst>
              <a:ext uri="{FF2B5EF4-FFF2-40B4-BE49-F238E27FC236}">
                <a16:creationId xmlns:a16="http://schemas.microsoft.com/office/drawing/2014/main" id="{DDF6A392-2276-4E97-9178-3594BD908D85}"/>
              </a:ext>
            </a:extLst>
          </p:cNvPr>
          <p:cNvSpPr txBox="1"/>
          <p:nvPr/>
        </p:nvSpPr>
        <p:spPr>
          <a:xfrm rot="10800000" flipH="1">
            <a:off x="5627739" y="4570796"/>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tx2"/>
                </a:solidFill>
                <a:latin typeface="Segoe UI" panose="020B0502040204020203" pitchFamily="34" charset="0"/>
                <a:ea typeface="+mj-ea"/>
                <a:cs typeface="Segoe UI" panose="020B0502040204020203" pitchFamily="34" charset="0"/>
              </a:rPr>
              <a:t>Managed by vendor</a:t>
            </a:r>
          </a:p>
        </p:txBody>
      </p:sp>
      <p:sp>
        <p:nvSpPr>
          <p:cNvPr id="22" name="Left Brace 21">
            <a:extLst>
              <a:ext uri="{FF2B5EF4-FFF2-40B4-BE49-F238E27FC236}">
                <a16:creationId xmlns:a16="http://schemas.microsoft.com/office/drawing/2014/main" id="{FE886385-87C2-450F-8DD7-280D2013255C}"/>
              </a:ext>
            </a:extLst>
          </p:cNvPr>
          <p:cNvSpPr/>
          <p:nvPr/>
        </p:nvSpPr>
        <p:spPr>
          <a:xfrm>
            <a:off x="3621497" y="2282230"/>
            <a:ext cx="133296" cy="2199387"/>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23" name="TextBox 58">
            <a:extLst>
              <a:ext uri="{FF2B5EF4-FFF2-40B4-BE49-F238E27FC236}">
                <a16:creationId xmlns:a16="http://schemas.microsoft.com/office/drawing/2014/main" id="{E2BB6C86-8781-43D7-A4A5-697F34D194AD}"/>
              </a:ext>
            </a:extLst>
          </p:cNvPr>
          <p:cNvSpPr txBox="1"/>
          <p:nvPr/>
        </p:nvSpPr>
        <p:spPr>
          <a:xfrm>
            <a:off x="3088904" y="2567034"/>
            <a:ext cx="615553" cy="1591974"/>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tx2"/>
                </a:solidFill>
                <a:latin typeface="Segoe UI" panose="020B0502040204020203" pitchFamily="34" charset="0"/>
                <a:ea typeface="+mj-ea"/>
                <a:cs typeface="Segoe UI" panose="020B0502040204020203" pitchFamily="34" charset="0"/>
              </a:rPr>
              <a:t>You scale, make </a:t>
            </a:r>
          </a:p>
          <a:p>
            <a:pPr marL="0" lvl="1" algn="ctr" defTabSz="1218098" fontAlgn="base">
              <a:spcAft>
                <a:spcPct val="0"/>
              </a:spcAft>
            </a:pPr>
            <a:r>
              <a:rPr lang="en-US" sz="1400" dirty="0">
                <a:solidFill>
                  <a:schemeClr val="tx2"/>
                </a:solidFill>
                <a:latin typeface="Segoe UI" panose="020B0502040204020203" pitchFamily="34" charset="0"/>
                <a:ea typeface="+mj-ea"/>
                <a:cs typeface="Segoe UI" panose="020B0502040204020203" pitchFamily="34" charset="0"/>
              </a:rPr>
              <a:t>resilient &amp; manage</a:t>
            </a:r>
          </a:p>
        </p:txBody>
      </p:sp>
      <p:sp>
        <p:nvSpPr>
          <p:cNvPr id="24" name="Rectangle 23">
            <a:extLst>
              <a:ext uri="{FF2B5EF4-FFF2-40B4-BE49-F238E27FC236}">
                <a16:creationId xmlns:a16="http://schemas.microsoft.com/office/drawing/2014/main" id="{9F35DD28-4036-4696-9B04-4034B8104A83}"/>
              </a:ext>
            </a:extLst>
          </p:cNvPr>
          <p:cNvSpPr/>
          <p:nvPr/>
        </p:nvSpPr>
        <p:spPr>
          <a:xfrm>
            <a:off x="6243541" y="1633044"/>
            <a:ext cx="2575027" cy="639822"/>
          </a:xfrm>
          <a:prstGeom prst="rect">
            <a:avLst/>
          </a:prstGeom>
          <a:noFill/>
          <a:ln w="9525" cap="flat" cmpd="sng" algn="ctr">
            <a:noFill/>
            <a:prstDash val="solid"/>
          </a:ln>
          <a:effectLst/>
        </p:spPr>
        <p:txBody>
          <a:bodyPr lIns="0" tIns="0" rIns="0" bIns="0" rtlCol="0" anchor="t" anchorCtr="0"/>
          <a:lstStyle/>
          <a:p>
            <a:pPr marL="0" lvl="1" defTabSz="1218098" fontAlgn="base">
              <a:spcAft>
                <a:spcPct val="0"/>
              </a:spcAft>
            </a:pPr>
            <a:r>
              <a:rPr lang="en-US" sz="1799" dirty="0">
                <a:solidFill>
                  <a:schemeClr val="tx2"/>
                </a:solidFill>
                <a:latin typeface="Segoe UI Light" panose="020B0502040204020203" pitchFamily="34" charset="0"/>
                <a:ea typeface="+mj-ea"/>
                <a:cs typeface="Segoe UI Light" panose="020B0502040204020203" pitchFamily="34" charset="0"/>
              </a:rPr>
              <a:t>Platform </a:t>
            </a:r>
          </a:p>
          <a:p>
            <a:pPr marL="0" lvl="1" defTabSz="1218098" fontAlgn="base">
              <a:spcAft>
                <a:spcPct val="0"/>
              </a:spcAft>
            </a:pPr>
            <a:r>
              <a:rPr lang="en-US" sz="1799" dirty="0">
                <a:solidFill>
                  <a:schemeClr val="tx2"/>
                </a:solidFill>
                <a:latin typeface="Segoe UI Light" panose="020B0502040204020203" pitchFamily="34" charset="0"/>
                <a:ea typeface="+mj-ea"/>
                <a:cs typeface="Segoe UI Light" panose="020B0502040204020203" pitchFamily="34" charset="0"/>
              </a:rPr>
              <a:t>(as a Service)</a:t>
            </a:r>
          </a:p>
        </p:txBody>
      </p:sp>
      <p:sp>
        <p:nvSpPr>
          <p:cNvPr id="25" name="Left Brace 24">
            <a:extLst>
              <a:ext uri="{FF2B5EF4-FFF2-40B4-BE49-F238E27FC236}">
                <a16:creationId xmlns:a16="http://schemas.microsoft.com/office/drawing/2014/main" id="{7EE67576-4382-4593-979B-DFA0B73BB7CF}"/>
              </a:ext>
            </a:extLst>
          </p:cNvPr>
          <p:cNvSpPr/>
          <p:nvPr/>
        </p:nvSpPr>
        <p:spPr>
          <a:xfrm flipH="1">
            <a:off x="8001444" y="3186739"/>
            <a:ext cx="209495" cy="3121692"/>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26" name="TextBox 54">
            <a:extLst>
              <a:ext uri="{FF2B5EF4-FFF2-40B4-BE49-F238E27FC236}">
                <a16:creationId xmlns:a16="http://schemas.microsoft.com/office/drawing/2014/main" id="{09D9F0C1-D13A-4A85-8E07-6CA8ECC2EF17}"/>
              </a:ext>
            </a:extLst>
          </p:cNvPr>
          <p:cNvSpPr txBox="1"/>
          <p:nvPr/>
        </p:nvSpPr>
        <p:spPr>
          <a:xfrm rot="10800000" flipH="1">
            <a:off x="8130305" y="3770951"/>
            <a:ext cx="615553" cy="1987659"/>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tx2"/>
                </a:solidFill>
                <a:latin typeface="Segoe UI" panose="020B0502040204020203" pitchFamily="34" charset="0"/>
                <a:ea typeface="+mj-ea"/>
                <a:cs typeface="Segoe UI" panose="020B0502040204020203" pitchFamily="34" charset="0"/>
              </a:rPr>
              <a:t>Scale, resilience and </a:t>
            </a:r>
            <a:br>
              <a:rPr lang="en-US" sz="1400" dirty="0">
                <a:solidFill>
                  <a:schemeClr val="tx2"/>
                </a:solidFill>
                <a:latin typeface="Segoe UI" panose="020B0502040204020203" pitchFamily="34" charset="0"/>
                <a:ea typeface="+mj-ea"/>
                <a:cs typeface="Segoe UI" panose="020B0502040204020203" pitchFamily="34" charset="0"/>
              </a:rPr>
            </a:br>
            <a:r>
              <a:rPr lang="en-US" sz="1400" dirty="0">
                <a:solidFill>
                  <a:schemeClr val="tx2"/>
                </a:solidFill>
                <a:latin typeface="Segoe UI" panose="020B0502040204020203" pitchFamily="34" charset="0"/>
                <a:ea typeface="+mj-ea"/>
                <a:cs typeface="Segoe UI" panose="020B0502040204020203" pitchFamily="34" charset="0"/>
              </a:rPr>
              <a:t>management by vendor</a:t>
            </a:r>
          </a:p>
        </p:txBody>
      </p:sp>
      <p:sp>
        <p:nvSpPr>
          <p:cNvPr id="27" name="Left Brace 26">
            <a:extLst>
              <a:ext uri="{FF2B5EF4-FFF2-40B4-BE49-F238E27FC236}">
                <a16:creationId xmlns:a16="http://schemas.microsoft.com/office/drawing/2014/main" id="{07930442-13A2-4F96-9083-F834213947F9}"/>
              </a:ext>
            </a:extLst>
          </p:cNvPr>
          <p:cNvSpPr/>
          <p:nvPr/>
        </p:nvSpPr>
        <p:spPr>
          <a:xfrm>
            <a:off x="6192844" y="2263187"/>
            <a:ext cx="152338" cy="84738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28" name="TextBox 60">
            <a:extLst>
              <a:ext uri="{FF2B5EF4-FFF2-40B4-BE49-F238E27FC236}">
                <a16:creationId xmlns:a16="http://schemas.microsoft.com/office/drawing/2014/main" id="{3AD5A1E4-F7F0-4EEF-8E21-40CE72765CD2}"/>
              </a:ext>
            </a:extLst>
          </p:cNvPr>
          <p:cNvSpPr txBox="1"/>
          <p:nvPr/>
        </p:nvSpPr>
        <p:spPr>
          <a:xfrm>
            <a:off x="5849992" y="2290365"/>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tx2"/>
                </a:solidFill>
                <a:latin typeface="Segoe UI" panose="020B0502040204020203" pitchFamily="34" charset="0"/>
                <a:ea typeface="+mj-ea"/>
                <a:cs typeface="Segoe UI" panose="020B0502040204020203" pitchFamily="34" charset="0"/>
              </a:rPr>
              <a:t>You manage</a:t>
            </a:r>
          </a:p>
        </p:txBody>
      </p:sp>
      <p:sp>
        <p:nvSpPr>
          <p:cNvPr id="29" name="Rectangle 28">
            <a:extLst>
              <a:ext uri="{FF2B5EF4-FFF2-40B4-BE49-F238E27FC236}">
                <a16:creationId xmlns:a16="http://schemas.microsoft.com/office/drawing/2014/main" id="{16BC1F34-3ADF-425A-86B0-E29486532E7E}"/>
              </a:ext>
            </a:extLst>
          </p:cNvPr>
          <p:cNvSpPr/>
          <p:nvPr/>
        </p:nvSpPr>
        <p:spPr>
          <a:xfrm>
            <a:off x="6354606" y="5464682"/>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30" name="Rectangle 29">
            <a:extLst>
              <a:ext uri="{FF2B5EF4-FFF2-40B4-BE49-F238E27FC236}">
                <a16:creationId xmlns:a16="http://schemas.microsoft.com/office/drawing/2014/main" id="{A94C21CC-2544-425F-858F-9993C2D17F65}"/>
              </a:ext>
            </a:extLst>
          </p:cNvPr>
          <p:cNvSpPr/>
          <p:nvPr/>
        </p:nvSpPr>
        <p:spPr>
          <a:xfrm>
            <a:off x="6354606" y="5010046"/>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31" name="Rectangle 30">
            <a:extLst>
              <a:ext uri="{FF2B5EF4-FFF2-40B4-BE49-F238E27FC236}">
                <a16:creationId xmlns:a16="http://schemas.microsoft.com/office/drawing/2014/main" id="{EEDB2953-AE15-4C12-9FB5-98DE05AF7ED9}"/>
              </a:ext>
            </a:extLst>
          </p:cNvPr>
          <p:cNvSpPr/>
          <p:nvPr/>
        </p:nvSpPr>
        <p:spPr>
          <a:xfrm>
            <a:off x="6354606" y="5919317"/>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32" name="Rectangle 31">
            <a:extLst>
              <a:ext uri="{FF2B5EF4-FFF2-40B4-BE49-F238E27FC236}">
                <a16:creationId xmlns:a16="http://schemas.microsoft.com/office/drawing/2014/main" id="{D9907F67-5818-4023-A089-5E047E11946E}"/>
              </a:ext>
            </a:extLst>
          </p:cNvPr>
          <p:cNvSpPr/>
          <p:nvPr/>
        </p:nvSpPr>
        <p:spPr>
          <a:xfrm>
            <a:off x="6354606" y="4100774"/>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33" name="Rectangle 32">
            <a:extLst>
              <a:ext uri="{FF2B5EF4-FFF2-40B4-BE49-F238E27FC236}">
                <a16:creationId xmlns:a16="http://schemas.microsoft.com/office/drawing/2014/main" id="{55C380DA-F2AF-4A87-910D-1A03D80D500B}"/>
              </a:ext>
            </a:extLst>
          </p:cNvPr>
          <p:cNvSpPr/>
          <p:nvPr/>
        </p:nvSpPr>
        <p:spPr>
          <a:xfrm>
            <a:off x="6354606" y="3646137"/>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34" name="Rectangle 33">
            <a:extLst>
              <a:ext uri="{FF2B5EF4-FFF2-40B4-BE49-F238E27FC236}">
                <a16:creationId xmlns:a16="http://schemas.microsoft.com/office/drawing/2014/main" id="{2B1F8B8D-9BDB-4948-BE19-9709C1E7646B}"/>
              </a:ext>
            </a:extLst>
          </p:cNvPr>
          <p:cNvSpPr/>
          <p:nvPr/>
        </p:nvSpPr>
        <p:spPr>
          <a:xfrm>
            <a:off x="6354606" y="4555410"/>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35" name="Rectangle 34">
            <a:extLst>
              <a:ext uri="{FF2B5EF4-FFF2-40B4-BE49-F238E27FC236}">
                <a16:creationId xmlns:a16="http://schemas.microsoft.com/office/drawing/2014/main" id="{19874BE0-E1EB-4286-B942-2F5528E42EF7}"/>
              </a:ext>
            </a:extLst>
          </p:cNvPr>
          <p:cNvSpPr/>
          <p:nvPr/>
        </p:nvSpPr>
        <p:spPr>
          <a:xfrm>
            <a:off x="6354606" y="2282230"/>
            <a:ext cx="1637581"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36" name="Rectangle 35">
            <a:extLst>
              <a:ext uri="{FF2B5EF4-FFF2-40B4-BE49-F238E27FC236}">
                <a16:creationId xmlns:a16="http://schemas.microsoft.com/office/drawing/2014/main" id="{22CF7F2A-A2F2-4D4D-8EE9-3CC7A1A8718C}"/>
              </a:ext>
            </a:extLst>
          </p:cNvPr>
          <p:cNvSpPr/>
          <p:nvPr/>
        </p:nvSpPr>
        <p:spPr>
          <a:xfrm>
            <a:off x="6354606" y="3191502"/>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37" name="Rectangle 36">
            <a:extLst>
              <a:ext uri="{FF2B5EF4-FFF2-40B4-BE49-F238E27FC236}">
                <a16:creationId xmlns:a16="http://schemas.microsoft.com/office/drawing/2014/main" id="{2A005D2E-DE1C-4778-9D3C-6116ABAF4400}"/>
              </a:ext>
            </a:extLst>
          </p:cNvPr>
          <p:cNvSpPr/>
          <p:nvPr/>
        </p:nvSpPr>
        <p:spPr>
          <a:xfrm>
            <a:off x="6354606" y="2736866"/>
            <a:ext cx="1637581"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38" name="Rectangle 37">
            <a:extLst>
              <a:ext uri="{FF2B5EF4-FFF2-40B4-BE49-F238E27FC236}">
                <a16:creationId xmlns:a16="http://schemas.microsoft.com/office/drawing/2014/main" id="{8C901372-4BB7-4596-982E-DC69D5CA8719}"/>
              </a:ext>
            </a:extLst>
          </p:cNvPr>
          <p:cNvSpPr/>
          <p:nvPr/>
        </p:nvSpPr>
        <p:spPr bwMode="auto">
          <a:xfrm>
            <a:off x="8987845" y="1493287"/>
            <a:ext cx="2658029" cy="4815144"/>
          </a:xfrm>
          <a:prstGeom prst="rect">
            <a:avLst/>
          </a:prstGeom>
          <a:noFill/>
          <a:ln>
            <a:solidFill>
              <a:schemeClr val="bg1">
                <a:lumMod val="8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76144" tIns="38072" rIns="76144" bIns="38072" numCol="1" rtlCol="0" anchor="ctr" anchorCtr="0" compatLnSpc="1">
            <a:prstTxWarp prst="textNoShape">
              <a:avLst/>
            </a:prstTxWarp>
          </a:bodyPr>
          <a:lstStyle/>
          <a:p>
            <a:pPr algn="ctr" defTabSz="761162"/>
            <a:endParaRPr lang="en-US" sz="1500" dirty="0">
              <a:gradFill>
                <a:gsLst>
                  <a:gs pos="0">
                    <a:srgbClr val="FFFFFF"/>
                  </a:gs>
                  <a:gs pos="100000">
                    <a:srgbClr val="FFFFFF"/>
                  </a:gs>
                </a:gsLst>
                <a:lin ang="5400000" scaled="0"/>
              </a:gradFill>
            </a:endParaRPr>
          </a:p>
        </p:txBody>
      </p:sp>
      <p:sp>
        <p:nvSpPr>
          <p:cNvPr id="39" name="Rectangle 38">
            <a:extLst>
              <a:ext uri="{FF2B5EF4-FFF2-40B4-BE49-F238E27FC236}">
                <a16:creationId xmlns:a16="http://schemas.microsoft.com/office/drawing/2014/main" id="{89DC9AAC-A907-42D7-A761-B65827D0B3A5}"/>
              </a:ext>
            </a:extLst>
          </p:cNvPr>
          <p:cNvSpPr/>
          <p:nvPr/>
        </p:nvSpPr>
        <p:spPr>
          <a:xfrm>
            <a:off x="9113046" y="1654338"/>
            <a:ext cx="2429613" cy="639822"/>
          </a:xfrm>
          <a:prstGeom prst="rect">
            <a:avLst/>
          </a:prstGeom>
          <a:noFill/>
          <a:ln w="9525" cap="flat" cmpd="sng" algn="ctr">
            <a:noFill/>
            <a:prstDash val="solid"/>
          </a:ln>
          <a:effectLst/>
        </p:spPr>
        <p:txBody>
          <a:bodyPr lIns="0" tIns="0" rIns="0" bIns="0" rtlCol="0" anchor="t" anchorCtr="0"/>
          <a:lstStyle/>
          <a:p>
            <a:pPr marL="0" lvl="1" defTabSz="1218098" fontAlgn="base">
              <a:spcAft>
                <a:spcPct val="0"/>
              </a:spcAft>
            </a:pPr>
            <a:r>
              <a:rPr lang="en-US" sz="1799" dirty="0">
                <a:solidFill>
                  <a:schemeClr val="tx2"/>
                </a:solidFill>
                <a:latin typeface="Segoe UI Light" panose="020B0502040204020203" pitchFamily="34" charset="0"/>
                <a:ea typeface="+mj-ea"/>
                <a:cs typeface="Segoe UI Light" panose="020B0502040204020203" pitchFamily="34" charset="0"/>
              </a:rPr>
              <a:t>Software </a:t>
            </a:r>
          </a:p>
          <a:p>
            <a:pPr marL="0" lvl="1" defTabSz="1218098" fontAlgn="base">
              <a:spcAft>
                <a:spcPct val="0"/>
              </a:spcAft>
            </a:pPr>
            <a:r>
              <a:rPr lang="en-US" sz="1799" dirty="0">
                <a:solidFill>
                  <a:schemeClr val="tx2"/>
                </a:solidFill>
                <a:latin typeface="Segoe UI Light" panose="020B0502040204020203" pitchFamily="34" charset="0"/>
                <a:ea typeface="+mj-ea"/>
                <a:cs typeface="Segoe UI Light" panose="020B0502040204020203" pitchFamily="34" charset="0"/>
              </a:rPr>
              <a:t>(as a Service)</a:t>
            </a:r>
          </a:p>
        </p:txBody>
      </p:sp>
      <p:sp>
        <p:nvSpPr>
          <p:cNvPr id="40" name="Rectangle 39">
            <a:extLst>
              <a:ext uri="{FF2B5EF4-FFF2-40B4-BE49-F238E27FC236}">
                <a16:creationId xmlns:a16="http://schemas.microsoft.com/office/drawing/2014/main" id="{CD346BD3-4146-4F5F-9474-5181C7471923}"/>
              </a:ext>
            </a:extLst>
          </p:cNvPr>
          <p:cNvSpPr/>
          <p:nvPr/>
        </p:nvSpPr>
        <p:spPr>
          <a:xfrm>
            <a:off x="9129699" y="5464680"/>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41" name="Rectangle 40">
            <a:extLst>
              <a:ext uri="{FF2B5EF4-FFF2-40B4-BE49-F238E27FC236}">
                <a16:creationId xmlns:a16="http://schemas.microsoft.com/office/drawing/2014/main" id="{7C59586B-D2D6-476D-8267-B18593272B8D}"/>
              </a:ext>
            </a:extLst>
          </p:cNvPr>
          <p:cNvSpPr/>
          <p:nvPr/>
        </p:nvSpPr>
        <p:spPr>
          <a:xfrm>
            <a:off x="9129699" y="5010043"/>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42" name="Rectangle 41">
            <a:extLst>
              <a:ext uri="{FF2B5EF4-FFF2-40B4-BE49-F238E27FC236}">
                <a16:creationId xmlns:a16="http://schemas.microsoft.com/office/drawing/2014/main" id="{5398AA7C-8BBD-4075-A755-A511790E5E48}"/>
              </a:ext>
            </a:extLst>
          </p:cNvPr>
          <p:cNvSpPr/>
          <p:nvPr/>
        </p:nvSpPr>
        <p:spPr>
          <a:xfrm>
            <a:off x="9129699" y="5919314"/>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43" name="Rectangle 42">
            <a:extLst>
              <a:ext uri="{FF2B5EF4-FFF2-40B4-BE49-F238E27FC236}">
                <a16:creationId xmlns:a16="http://schemas.microsoft.com/office/drawing/2014/main" id="{60DEE995-0F17-474B-BA1B-AB80E127AD22}"/>
              </a:ext>
            </a:extLst>
          </p:cNvPr>
          <p:cNvSpPr/>
          <p:nvPr/>
        </p:nvSpPr>
        <p:spPr>
          <a:xfrm>
            <a:off x="9129699" y="4100772"/>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44" name="Rectangle 43">
            <a:extLst>
              <a:ext uri="{FF2B5EF4-FFF2-40B4-BE49-F238E27FC236}">
                <a16:creationId xmlns:a16="http://schemas.microsoft.com/office/drawing/2014/main" id="{47F39D8B-6717-4D0D-8A49-81C387EC9653}"/>
              </a:ext>
            </a:extLst>
          </p:cNvPr>
          <p:cNvSpPr/>
          <p:nvPr/>
        </p:nvSpPr>
        <p:spPr>
          <a:xfrm>
            <a:off x="9129699" y="3646135"/>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45" name="Rectangle 44">
            <a:extLst>
              <a:ext uri="{FF2B5EF4-FFF2-40B4-BE49-F238E27FC236}">
                <a16:creationId xmlns:a16="http://schemas.microsoft.com/office/drawing/2014/main" id="{464EE8AD-3B76-4702-8567-D395C060C7E5}"/>
              </a:ext>
            </a:extLst>
          </p:cNvPr>
          <p:cNvSpPr/>
          <p:nvPr/>
        </p:nvSpPr>
        <p:spPr>
          <a:xfrm>
            <a:off x="9129699" y="4555406"/>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46" name="Rectangle 45">
            <a:extLst>
              <a:ext uri="{FF2B5EF4-FFF2-40B4-BE49-F238E27FC236}">
                <a16:creationId xmlns:a16="http://schemas.microsoft.com/office/drawing/2014/main" id="{61B7C623-ACE1-4C68-83BE-CDDCFE53659C}"/>
              </a:ext>
            </a:extLst>
          </p:cNvPr>
          <p:cNvSpPr/>
          <p:nvPr/>
        </p:nvSpPr>
        <p:spPr>
          <a:xfrm>
            <a:off x="9129699" y="2282227"/>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47" name="Rectangle 46">
            <a:extLst>
              <a:ext uri="{FF2B5EF4-FFF2-40B4-BE49-F238E27FC236}">
                <a16:creationId xmlns:a16="http://schemas.microsoft.com/office/drawing/2014/main" id="{BBEBAED8-5E92-488F-9035-48128387CE8A}"/>
              </a:ext>
            </a:extLst>
          </p:cNvPr>
          <p:cNvSpPr/>
          <p:nvPr/>
        </p:nvSpPr>
        <p:spPr>
          <a:xfrm>
            <a:off x="9129699" y="3191499"/>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48" name="Rectangle 47">
            <a:extLst>
              <a:ext uri="{FF2B5EF4-FFF2-40B4-BE49-F238E27FC236}">
                <a16:creationId xmlns:a16="http://schemas.microsoft.com/office/drawing/2014/main" id="{E0210379-024C-4E16-A5E4-4DD50E9C83B3}"/>
              </a:ext>
            </a:extLst>
          </p:cNvPr>
          <p:cNvSpPr/>
          <p:nvPr/>
        </p:nvSpPr>
        <p:spPr>
          <a:xfrm>
            <a:off x="9129699" y="2736863"/>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49" name="Rectangle 48">
            <a:extLst>
              <a:ext uri="{FF2B5EF4-FFF2-40B4-BE49-F238E27FC236}">
                <a16:creationId xmlns:a16="http://schemas.microsoft.com/office/drawing/2014/main" id="{3A32F3D7-0816-4B14-8915-21D7CD44A8B0}"/>
              </a:ext>
            </a:extLst>
          </p:cNvPr>
          <p:cNvSpPr/>
          <p:nvPr/>
        </p:nvSpPr>
        <p:spPr>
          <a:xfrm>
            <a:off x="1254962" y="5457539"/>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51" name="Rectangle 50">
            <a:extLst>
              <a:ext uri="{FF2B5EF4-FFF2-40B4-BE49-F238E27FC236}">
                <a16:creationId xmlns:a16="http://schemas.microsoft.com/office/drawing/2014/main" id="{AD61C86F-1331-4308-BA93-0E6011B96BA2}"/>
              </a:ext>
            </a:extLst>
          </p:cNvPr>
          <p:cNvSpPr/>
          <p:nvPr/>
        </p:nvSpPr>
        <p:spPr>
          <a:xfrm>
            <a:off x="1254962" y="5002903"/>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52" name="Rectangle 51">
            <a:extLst>
              <a:ext uri="{FF2B5EF4-FFF2-40B4-BE49-F238E27FC236}">
                <a16:creationId xmlns:a16="http://schemas.microsoft.com/office/drawing/2014/main" id="{E225F66B-955B-4664-B902-590C0B5E957B}"/>
              </a:ext>
            </a:extLst>
          </p:cNvPr>
          <p:cNvSpPr/>
          <p:nvPr/>
        </p:nvSpPr>
        <p:spPr>
          <a:xfrm>
            <a:off x="1254962" y="5912173"/>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53" name="Rectangle 52">
            <a:extLst>
              <a:ext uri="{FF2B5EF4-FFF2-40B4-BE49-F238E27FC236}">
                <a16:creationId xmlns:a16="http://schemas.microsoft.com/office/drawing/2014/main" id="{A8C64774-322A-400F-AB3A-1FDCEBD20A47}"/>
              </a:ext>
            </a:extLst>
          </p:cNvPr>
          <p:cNvSpPr/>
          <p:nvPr/>
        </p:nvSpPr>
        <p:spPr>
          <a:xfrm>
            <a:off x="1254962" y="4093631"/>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54" name="Rectangle 53">
            <a:extLst>
              <a:ext uri="{FF2B5EF4-FFF2-40B4-BE49-F238E27FC236}">
                <a16:creationId xmlns:a16="http://schemas.microsoft.com/office/drawing/2014/main" id="{461D7298-D1B4-4BB3-8BD4-EBC9770411A6}"/>
              </a:ext>
            </a:extLst>
          </p:cNvPr>
          <p:cNvSpPr/>
          <p:nvPr/>
        </p:nvSpPr>
        <p:spPr>
          <a:xfrm>
            <a:off x="1254962" y="3638995"/>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55" name="Rectangle 54">
            <a:extLst>
              <a:ext uri="{FF2B5EF4-FFF2-40B4-BE49-F238E27FC236}">
                <a16:creationId xmlns:a16="http://schemas.microsoft.com/office/drawing/2014/main" id="{9BEDE019-E465-4F67-9112-2C331632FFEC}"/>
              </a:ext>
            </a:extLst>
          </p:cNvPr>
          <p:cNvSpPr/>
          <p:nvPr/>
        </p:nvSpPr>
        <p:spPr>
          <a:xfrm>
            <a:off x="1254962" y="4548267"/>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56" name="Rectangle 55">
            <a:extLst>
              <a:ext uri="{FF2B5EF4-FFF2-40B4-BE49-F238E27FC236}">
                <a16:creationId xmlns:a16="http://schemas.microsoft.com/office/drawing/2014/main" id="{5EA8298B-72E2-430F-9118-95F200E728A9}"/>
              </a:ext>
            </a:extLst>
          </p:cNvPr>
          <p:cNvSpPr/>
          <p:nvPr/>
        </p:nvSpPr>
        <p:spPr>
          <a:xfrm>
            <a:off x="1254962" y="2729723"/>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57" name="Rectangle 56">
            <a:extLst>
              <a:ext uri="{FF2B5EF4-FFF2-40B4-BE49-F238E27FC236}">
                <a16:creationId xmlns:a16="http://schemas.microsoft.com/office/drawing/2014/main" id="{FEBA2767-3D47-4EC3-A037-FA436D923D31}"/>
              </a:ext>
            </a:extLst>
          </p:cNvPr>
          <p:cNvSpPr/>
          <p:nvPr/>
        </p:nvSpPr>
        <p:spPr>
          <a:xfrm>
            <a:off x="1254962" y="2275086"/>
            <a:ext cx="1637582" cy="380847"/>
          </a:xfrm>
          <a:prstGeom prst="rect">
            <a:avLst/>
          </a:prstGeom>
          <a:solidFill>
            <a:srgbClr val="68217A"/>
          </a:solidFill>
          <a:ln w="9525" cap="flat" cmpd="sng" algn="ctr">
            <a:noFill/>
            <a:prstDash val="solid"/>
          </a:ln>
          <a:effectLst/>
        </p:spPr>
        <p:txBody>
          <a:bodyPr rtlCol="0" anchor="ctr" anchorCtr="0"/>
          <a:lstStyle/>
          <a:p>
            <a:pPr marL="0" lvl="1" algn="ctr" defTabSz="1218098" fontAlgn="base">
              <a:spcAft>
                <a:spcPct val="0"/>
              </a:spcAft>
            </a:pPr>
            <a:r>
              <a:rPr lang="en-US" sz="1300" dirty="0">
                <a:solidFill>
                  <a:schemeClr val="bg1"/>
                </a:solidFill>
                <a:latin typeface="Segoe UI" panose="020B0502040204020203" pitchFamily="34" charset="0"/>
                <a:ea typeface="+mj-ea"/>
                <a:cs typeface="Segoe UI" panose="020B0502040204020203" pitchFamily="34" charset="0"/>
              </a:rPr>
              <a:t>Applications</a:t>
            </a:r>
          </a:p>
        </p:txBody>
      </p:sp>
      <p:sp>
        <p:nvSpPr>
          <p:cNvPr id="58" name="Rectangle 57">
            <a:extLst>
              <a:ext uri="{FF2B5EF4-FFF2-40B4-BE49-F238E27FC236}">
                <a16:creationId xmlns:a16="http://schemas.microsoft.com/office/drawing/2014/main" id="{8A4DB378-DFB9-4A17-8778-802EFC554D17}"/>
              </a:ext>
            </a:extLst>
          </p:cNvPr>
          <p:cNvSpPr/>
          <p:nvPr/>
        </p:nvSpPr>
        <p:spPr>
          <a:xfrm>
            <a:off x="1254962" y="3184360"/>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59" name="Left Brace 58">
            <a:extLst>
              <a:ext uri="{FF2B5EF4-FFF2-40B4-BE49-F238E27FC236}">
                <a16:creationId xmlns:a16="http://schemas.microsoft.com/office/drawing/2014/main" id="{57F25379-9DDC-4F0F-AAA2-4438FDC96DDF}"/>
              </a:ext>
            </a:extLst>
          </p:cNvPr>
          <p:cNvSpPr/>
          <p:nvPr/>
        </p:nvSpPr>
        <p:spPr>
          <a:xfrm>
            <a:off x="1005828" y="2275086"/>
            <a:ext cx="243513" cy="401793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60" name="TextBox 54">
            <a:extLst>
              <a:ext uri="{FF2B5EF4-FFF2-40B4-BE49-F238E27FC236}">
                <a16:creationId xmlns:a16="http://schemas.microsoft.com/office/drawing/2014/main" id="{521368FA-7D1B-474C-BFFC-341540F3151D}"/>
              </a:ext>
            </a:extLst>
          </p:cNvPr>
          <p:cNvSpPr txBox="1"/>
          <p:nvPr/>
        </p:nvSpPr>
        <p:spPr>
          <a:xfrm rot="10800000" flipH="1">
            <a:off x="11030401" y="3249600"/>
            <a:ext cx="615553" cy="1987659"/>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tx2"/>
                </a:solidFill>
                <a:latin typeface="Segoe UI" panose="020B0502040204020203" pitchFamily="34" charset="0"/>
                <a:ea typeface="+mj-ea"/>
                <a:cs typeface="Segoe UI" panose="020B0502040204020203" pitchFamily="34" charset="0"/>
              </a:rPr>
              <a:t>Scale, resilience and </a:t>
            </a:r>
            <a:br>
              <a:rPr lang="en-US" sz="1400" dirty="0">
                <a:solidFill>
                  <a:schemeClr val="tx2"/>
                </a:solidFill>
                <a:latin typeface="Segoe UI" panose="020B0502040204020203" pitchFamily="34" charset="0"/>
                <a:ea typeface="+mj-ea"/>
                <a:cs typeface="Segoe UI" panose="020B0502040204020203" pitchFamily="34" charset="0"/>
              </a:rPr>
            </a:br>
            <a:r>
              <a:rPr lang="en-US" sz="1400" dirty="0">
                <a:solidFill>
                  <a:schemeClr val="tx2"/>
                </a:solidFill>
                <a:latin typeface="Segoe UI" panose="020B0502040204020203" pitchFamily="34" charset="0"/>
                <a:ea typeface="+mj-ea"/>
                <a:cs typeface="Segoe UI" panose="020B0502040204020203" pitchFamily="34" charset="0"/>
              </a:rPr>
              <a:t>management by vendor</a:t>
            </a:r>
          </a:p>
        </p:txBody>
      </p:sp>
      <p:sp>
        <p:nvSpPr>
          <p:cNvPr id="61" name="Left Brace 60">
            <a:extLst>
              <a:ext uri="{FF2B5EF4-FFF2-40B4-BE49-F238E27FC236}">
                <a16:creationId xmlns:a16="http://schemas.microsoft.com/office/drawing/2014/main" id="{8FF0318D-DE54-4138-9496-D4ACF6E8CAAB}"/>
              </a:ext>
            </a:extLst>
          </p:cNvPr>
          <p:cNvSpPr/>
          <p:nvPr/>
        </p:nvSpPr>
        <p:spPr>
          <a:xfrm flipH="1">
            <a:off x="10796890" y="2275286"/>
            <a:ext cx="243513" cy="401793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417834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1500"/>
                            </p:stCondLst>
                            <p:childTnLst>
                              <p:par>
                                <p:cTn id="9" presetID="42" presetClass="entr" presetSubtype="0" fill="hold" grpId="0" nodeType="afterEffect">
                                  <p:stCondLst>
                                    <p:cond delay="0"/>
                                  </p:stCondLst>
                                  <p:childTnLst>
                                    <p:set>
                                      <p:cBhvr>
                                        <p:cTn id="10" dur="1" fill="hold">
                                          <p:stCondLst>
                                            <p:cond delay="0"/>
                                          </p:stCondLst>
                                        </p:cTn>
                                        <p:tgtEl>
                                          <p:spTgt spid="52">
                                            <p:bg/>
                                          </p:spTgt>
                                        </p:tgtEl>
                                        <p:attrNameLst>
                                          <p:attrName>style.visibility</p:attrName>
                                        </p:attrNameLst>
                                      </p:cBhvr>
                                      <p:to>
                                        <p:strVal val="visible"/>
                                      </p:to>
                                    </p:set>
                                    <p:animEffect transition="in" filter="fade">
                                      <p:cBhvr>
                                        <p:cTn id="11" dur="200"/>
                                        <p:tgtEl>
                                          <p:spTgt spid="52">
                                            <p:bg/>
                                          </p:spTgt>
                                        </p:tgtEl>
                                      </p:cBhvr>
                                    </p:animEffect>
                                    <p:anim calcmode="lin" valueType="num">
                                      <p:cBhvr>
                                        <p:cTn id="12" dur="200" fill="hold"/>
                                        <p:tgtEl>
                                          <p:spTgt spid="52">
                                            <p:bg/>
                                          </p:spTgt>
                                        </p:tgtEl>
                                        <p:attrNameLst>
                                          <p:attrName>ppt_x</p:attrName>
                                        </p:attrNameLst>
                                      </p:cBhvr>
                                      <p:tavLst>
                                        <p:tav tm="0">
                                          <p:val>
                                            <p:strVal val="#ppt_x"/>
                                          </p:val>
                                        </p:tav>
                                        <p:tav tm="100000">
                                          <p:val>
                                            <p:strVal val="#ppt_x"/>
                                          </p:val>
                                        </p:tav>
                                      </p:tavLst>
                                    </p:anim>
                                    <p:anim calcmode="lin" valueType="num">
                                      <p:cBhvr>
                                        <p:cTn id="13" dur="200" fill="hold"/>
                                        <p:tgtEl>
                                          <p:spTgt spid="52">
                                            <p:bg/>
                                          </p:spTgt>
                                        </p:tgtEl>
                                        <p:attrNameLst>
                                          <p:attrName>ppt_y</p:attrName>
                                        </p:attrNameLst>
                                      </p:cBhvr>
                                      <p:tavLst>
                                        <p:tav tm="0">
                                          <p:val>
                                            <p:strVal val="#ppt_y+.1"/>
                                          </p:val>
                                        </p:tav>
                                        <p:tav tm="100000">
                                          <p:val>
                                            <p:strVal val="#ppt_y"/>
                                          </p:val>
                                        </p:tav>
                                      </p:tavLst>
                                    </p:anim>
                                  </p:childTnLst>
                                </p:cTn>
                              </p:par>
                            </p:childTnLst>
                          </p:cTn>
                        </p:par>
                        <p:par>
                          <p:cTn id="14" fill="hold">
                            <p:stCondLst>
                              <p:cond delay="1700"/>
                            </p:stCondLst>
                            <p:childTnLst>
                              <p:par>
                                <p:cTn id="15" presetID="42" presetClass="entr" presetSubtype="0" fill="hold" grpId="0" nodeType="afterEffect">
                                  <p:stCondLst>
                                    <p:cond delay="0"/>
                                  </p:stCondLst>
                                  <p:childTnLst>
                                    <p:set>
                                      <p:cBhvr>
                                        <p:cTn id="16" dur="1" fill="hold">
                                          <p:stCondLst>
                                            <p:cond delay="0"/>
                                          </p:stCondLst>
                                        </p:cTn>
                                        <p:tgtEl>
                                          <p:spTgt spid="52">
                                            <p:txEl>
                                              <p:pRg st="0" end="0"/>
                                            </p:txEl>
                                          </p:spTgt>
                                        </p:tgtEl>
                                        <p:attrNameLst>
                                          <p:attrName>style.visibility</p:attrName>
                                        </p:attrNameLst>
                                      </p:cBhvr>
                                      <p:to>
                                        <p:strVal val="visible"/>
                                      </p:to>
                                    </p:set>
                                    <p:animEffect transition="in" filter="fade">
                                      <p:cBhvr>
                                        <p:cTn id="17" dur="200"/>
                                        <p:tgtEl>
                                          <p:spTgt spid="52">
                                            <p:txEl>
                                              <p:pRg st="0" end="0"/>
                                            </p:txEl>
                                          </p:spTgt>
                                        </p:tgtEl>
                                      </p:cBhvr>
                                    </p:animEffect>
                                    <p:anim calcmode="lin" valueType="num">
                                      <p:cBhvr>
                                        <p:cTn id="18" dur="200" fill="hold"/>
                                        <p:tgtEl>
                                          <p:spTgt spid="52">
                                            <p:txEl>
                                              <p:pRg st="0" end="0"/>
                                            </p:txEl>
                                          </p:spTgt>
                                        </p:tgtEl>
                                        <p:attrNameLst>
                                          <p:attrName>ppt_x</p:attrName>
                                        </p:attrNameLst>
                                      </p:cBhvr>
                                      <p:tavLst>
                                        <p:tav tm="0">
                                          <p:val>
                                            <p:strVal val="#ppt_x"/>
                                          </p:val>
                                        </p:tav>
                                        <p:tav tm="100000">
                                          <p:val>
                                            <p:strVal val="#ppt_x"/>
                                          </p:val>
                                        </p:tav>
                                      </p:tavLst>
                                    </p:anim>
                                    <p:anim calcmode="lin" valueType="num">
                                      <p:cBhvr>
                                        <p:cTn id="19" dur="200" fill="hold"/>
                                        <p:tgtEl>
                                          <p:spTgt spid="52">
                                            <p:txEl>
                                              <p:pRg st="0" end="0"/>
                                            </p:txEl>
                                          </p:spTgt>
                                        </p:tgtEl>
                                        <p:attrNameLst>
                                          <p:attrName>ppt_y</p:attrName>
                                        </p:attrNameLst>
                                      </p:cBhvr>
                                      <p:tavLst>
                                        <p:tav tm="0">
                                          <p:val>
                                            <p:strVal val="#ppt_y+.1"/>
                                          </p:val>
                                        </p:tav>
                                        <p:tav tm="100000">
                                          <p:val>
                                            <p:strVal val="#ppt_y"/>
                                          </p:val>
                                        </p:tav>
                                      </p:tavLst>
                                    </p:anim>
                                  </p:childTnLst>
                                </p:cTn>
                              </p:par>
                            </p:childTnLst>
                          </p:cTn>
                        </p:par>
                        <p:par>
                          <p:cTn id="20" fill="hold">
                            <p:stCondLst>
                              <p:cond delay="1900"/>
                            </p:stCondLst>
                            <p:childTnLst>
                              <p:par>
                                <p:cTn id="21" presetID="42" presetClass="entr" presetSubtype="0" fill="hold" grpId="0" nodeType="afterEffect">
                                  <p:stCondLst>
                                    <p:cond delay="0"/>
                                  </p:stCondLst>
                                  <p:childTnLst>
                                    <p:set>
                                      <p:cBhvr>
                                        <p:cTn id="22" dur="1" fill="hold">
                                          <p:stCondLst>
                                            <p:cond delay="0"/>
                                          </p:stCondLst>
                                        </p:cTn>
                                        <p:tgtEl>
                                          <p:spTgt spid="49">
                                            <p:bg/>
                                          </p:spTgt>
                                        </p:tgtEl>
                                        <p:attrNameLst>
                                          <p:attrName>style.visibility</p:attrName>
                                        </p:attrNameLst>
                                      </p:cBhvr>
                                      <p:to>
                                        <p:strVal val="visible"/>
                                      </p:to>
                                    </p:set>
                                    <p:animEffect transition="in" filter="fade">
                                      <p:cBhvr>
                                        <p:cTn id="23" dur="200"/>
                                        <p:tgtEl>
                                          <p:spTgt spid="49">
                                            <p:bg/>
                                          </p:spTgt>
                                        </p:tgtEl>
                                      </p:cBhvr>
                                    </p:animEffect>
                                    <p:anim calcmode="lin" valueType="num">
                                      <p:cBhvr>
                                        <p:cTn id="24" dur="200" fill="hold"/>
                                        <p:tgtEl>
                                          <p:spTgt spid="49">
                                            <p:bg/>
                                          </p:spTgt>
                                        </p:tgtEl>
                                        <p:attrNameLst>
                                          <p:attrName>ppt_x</p:attrName>
                                        </p:attrNameLst>
                                      </p:cBhvr>
                                      <p:tavLst>
                                        <p:tav tm="0">
                                          <p:val>
                                            <p:strVal val="#ppt_x"/>
                                          </p:val>
                                        </p:tav>
                                        <p:tav tm="100000">
                                          <p:val>
                                            <p:strVal val="#ppt_x"/>
                                          </p:val>
                                        </p:tav>
                                      </p:tavLst>
                                    </p:anim>
                                    <p:anim calcmode="lin" valueType="num">
                                      <p:cBhvr>
                                        <p:cTn id="25" dur="200" fill="hold"/>
                                        <p:tgtEl>
                                          <p:spTgt spid="49">
                                            <p:bg/>
                                          </p:spTgt>
                                        </p:tgtEl>
                                        <p:attrNameLst>
                                          <p:attrName>ppt_y</p:attrName>
                                        </p:attrNameLst>
                                      </p:cBhvr>
                                      <p:tavLst>
                                        <p:tav tm="0">
                                          <p:val>
                                            <p:strVal val="#ppt_y+.1"/>
                                          </p:val>
                                        </p:tav>
                                        <p:tav tm="100000">
                                          <p:val>
                                            <p:strVal val="#ppt_y"/>
                                          </p:val>
                                        </p:tav>
                                      </p:tavLst>
                                    </p:anim>
                                  </p:childTnLst>
                                </p:cTn>
                              </p:par>
                            </p:childTnLst>
                          </p:cTn>
                        </p:par>
                        <p:par>
                          <p:cTn id="26" fill="hold">
                            <p:stCondLst>
                              <p:cond delay="2100"/>
                            </p:stCondLst>
                            <p:childTnLst>
                              <p:par>
                                <p:cTn id="27" presetID="42" presetClass="entr" presetSubtype="0" fill="hold" grpId="0" nodeType="afterEffect">
                                  <p:stCondLst>
                                    <p:cond delay="0"/>
                                  </p:stCondLst>
                                  <p:childTnLst>
                                    <p:set>
                                      <p:cBhvr>
                                        <p:cTn id="28" dur="1" fill="hold">
                                          <p:stCondLst>
                                            <p:cond delay="0"/>
                                          </p:stCondLst>
                                        </p:cTn>
                                        <p:tgtEl>
                                          <p:spTgt spid="49">
                                            <p:txEl>
                                              <p:pRg st="0" end="0"/>
                                            </p:txEl>
                                          </p:spTgt>
                                        </p:tgtEl>
                                        <p:attrNameLst>
                                          <p:attrName>style.visibility</p:attrName>
                                        </p:attrNameLst>
                                      </p:cBhvr>
                                      <p:to>
                                        <p:strVal val="visible"/>
                                      </p:to>
                                    </p:set>
                                    <p:animEffect transition="in" filter="fade">
                                      <p:cBhvr>
                                        <p:cTn id="29" dur="200"/>
                                        <p:tgtEl>
                                          <p:spTgt spid="49">
                                            <p:txEl>
                                              <p:pRg st="0" end="0"/>
                                            </p:txEl>
                                          </p:spTgt>
                                        </p:tgtEl>
                                      </p:cBhvr>
                                    </p:animEffect>
                                    <p:anim calcmode="lin" valueType="num">
                                      <p:cBhvr>
                                        <p:cTn id="30" dur="200" fill="hold"/>
                                        <p:tgtEl>
                                          <p:spTgt spid="49">
                                            <p:txEl>
                                              <p:pRg st="0" end="0"/>
                                            </p:txEl>
                                          </p:spTgt>
                                        </p:tgtEl>
                                        <p:attrNameLst>
                                          <p:attrName>ppt_x</p:attrName>
                                        </p:attrNameLst>
                                      </p:cBhvr>
                                      <p:tavLst>
                                        <p:tav tm="0">
                                          <p:val>
                                            <p:strVal val="#ppt_x"/>
                                          </p:val>
                                        </p:tav>
                                        <p:tav tm="100000">
                                          <p:val>
                                            <p:strVal val="#ppt_x"/>
                                          </p:val>
                                        </p:tav>
                                      </p:tavLst>
                                    </p:anim>
                                    <p:anim calcmode="lin" valueType="num">
                                      <p:cBhvr>
                                        <p:cTn id="31" dur="200" fill="hold"/>
                                        <p:tgtEl>
                                          <p:spTgt spid="49">
                                            <p:txEl>
                                              <p:pRg st="0" end="0"/>
                                            </p:txEl>
                                          </p:spTgt>
                                        </p:tgtEl>
                                        <p:attrNameLst>
                                          <p:attrName>ppt_y</p:attrName>
                                        </p:attrNameLst>
                                      </p:cBhvr>
                                      <p:tavLst>
                                        <p:tav tm="0">
                                          <p:val>
                                            <p:strVal val="#ppt_y+.1"/>
                                          </p:val>
                                        </p:tav>
                                        <p:tav tm="100000">
                                          <p:val>
                                            <p:strVal val="#ppt_y"/>
                                          </p:val>
                                        </p:tav>
                                      </p:tavLst>
                                    </p:anim>
                                  </p:childTnLst>
                                </p:cTn>
                              </p:par>
                            </p:childTnLst>
                          </p:cTn>
                        </p:par>
                        <p:par>
                          <p:cTn id="32" fill="hold">
                            <p:stCondLst>
                              <p:cond delay="2300"/>
                            </p:stCondLst>
                            <p:childTnLst>
                              <p:par>
                                <p:cTn id="33" presetID="42" presetClass="entr" presetSubtype="0" fill="hold" grpId="0" nodeType="afterEffect">
                                  <p:stCondLst>
                                    <p:cond delay="0"/>
                                  </p:stCondLst>
                                  <p:childTnLst>
                                    <p:set>
                                      <p:cBhvr>
                                        <p:cTn id="34" dur="1" fill="hold">
                                          <p:stCondLst>
                                            <p:cond delay="0"/>
                                          </p:stCondLst>
                                        </p:cTn>
                                        <p:tgtEl>
                                          <p:spTgt spid="51">
                                            <p:bg/>
                                          </p:spTgt>
                                        </p:tgtEl>
                                        <p:attrNameLst>
                                          <p:attrName>style.visibility</p:attrName>
                                        </p:attrNameLst>
                                      </p:cBhvr>
                                      <p:to>
                                        <p:strVal val="visible"/>
                                      </p:to>
                                    </p:set>
                                    <p:animEffect transition="in" filter="fade">
                                      <p:cBhvr>
                                        <p:cTn id="35" dur="200"/>
                                        <p:tgtEl>
                                          <p:spTgt spid="51">
                                            <p:bg/>
                                          </p:spTgt>
                                        </p:tgtEl>
                                      </p:cBhvr>
                                    </p:animEffect>
                                    <p:anim calcmode="lin" valueType="num">
                                      <p:cBhvr>
                                        <p:cTn id="36" dur="200" fill="hold"/>
                                        <p:tgtEl>
                                          <p:spTgt spid="51">
                                            <p:bg/>
                                          </p:spTgt>
                                        </p:tgtEl>
                                        <p:attrNameLst>
                                          <p:attrName>ppt_x</p:attrName>
                                        </p:attrNameLst>
                                      </p:cBhvr>
                                      <p:tavLst>
                                        <p:tav tm="0">
                                          <p:val>
                                            <p:strVal val="#ppt_x"/>
                                          </p:val>
                                        </p:tav>
                                        <p:tav tm="100000">
                                          <p:val>
                                            <p:strVal val="#ppt_x"/>
                                          </p:val>
                                        </p:tav>
                                      </p:tavLst>
                                    </p:anim>
                                    <p:anim calcmode="lin" valueType="num">
                                      <p:cBhvr>
                                        <p:cTn id="37" dur="200" fill="hold"/>
                                        <p:tgtEl>
                                          <p:spTgt spid="51">
                                            <p:bg/>
                                          </p:spTgt>
                                        </p:tgtEl>
                                        <p:attrNameLst>
                                          <p:attrName>ppt_y</p:attrName>
                                        </p:attrNameLst>
                                      </p:cBhvr>
                                      <p:tavLst>
                                        <p:tav tm="0">
                                          <p:val>
                                            <p:strVal val="#ppt_y+.1"/>
                                          </p:val>
                                        </p:tav>
                                        <p:tav tm="100000">
                                          <p:val>
                                            <p:strVal val="#ppt_y"/>
                                          </p:val>
                                        </p:tav>
                                      </p:tavLst>
                                    </p:anim>
                                  </p:childTnLst>
                                </p:cTn>
                              </p:par>
                            </p:childTnLst>
                          </p:cTn>
                        </p:par>
                        <p:par>
                          <p:cTn id="38" fill="hold">
                            <p:stCondLst>
                              <p:cond delay="2500"/>
                            </p:stCondLst>
                            <p:childTnLst>
                              <p:par>
                                <p:cTn id="39" presetID="42" presetClass="entr" presetSubtype="0" fill="hold" grpId="0" nodeType="afterEffect">
                                  <p:stCondLst>
                                    <p:cond delay="0"/>
                                  </p:stCondLst>
                                  <p:childTnLst>
                                    <p:set>
                                      <p:cBhvr>
                                        <p:cTn id="40" dur="1" fill="hold">
                                          <p:stCondLst>
                                            <p:cond delay="0"/>
                                          </p:stCondLst>
                                        </p:cTn>
                                        <p:tgtEl>
                                          <p:spTgt spid="51">
                                            <p:txEl>
                                              <p:pRg st="0" end="0"/>
                                            </p:txEl>
                                          </p:spTgt>
                                        </p:tgtEl>
                                        <p:attrNameLst>
                                          <p:attrName>style.visibility</p:attrName>
                                        </p:attrNameLst>
                                      </p:cBhvr>
                                      <p:to>
                                        <p:strVal val="visible"/>
                                      </p:to>
                                    </p:set>
                                    <p:animEffect transition="in" filter="fade">
                                      <p:cBhvr>
                                        <p:cTn id="41" dur="200"/>
                                        <p:tgtEl>
                                          <p:spTgt spid="51">
                                            <p:txEl>
                                              <p:pRg st="0" end="0"/>
                                            </p:txEl>
                                          </p:spTgt>
                                        </p:tgtEl>
                                      </p:cBhvr>
                                    </p:animEffect>
                                    <p:anim calcmode="lin" valueType="num">
                                      <p:cBhvr>
                                        <p:cTn id="42" dur="200" fill="hold"/>
                                        <p:tgtEl>
                                          <p:spTgt spid="51">
                                            <p:txEl>
                                              <p:pRg st="0" end="0"/>
                                            </p:txEl>
                                          </p:spTgt>
                                        </p:tgtEl>
                                        <p:attrNameLst>
                                          <p:attrName>ppt_x</p:attrName>
                                        </p:attrNameLst>
                                      </p:cBhvr>
                                      <p:tavLst>
                                        <p:tav tm="0">
                                          <p:val>
                                            <p:strVal val="#ppt_x"/>
                                          </p:val>
                                        </p:tav>
                                        <p:tav tm="100000">
                                          <p:val>
                                            <p:strVal val="#ppt_x"/>
                                          </p:val>
                                        </p:tav>
                                      </p:tavLst>
                                    </p:anim>
                                    <p:anim calcmode="lin" valueType="num">
                                      <p:cBhvr>
                                        <p:cTn id="43" dur="200" fill="hold"/>
                                        <p:tgtEl>
                                          <p:spTgt spid="51">
                                            <p:txEl>
                                              <p:pRg st="0" end="0"/>
                                            </p:txEl>
                                          </p:spTgt>
                                        </p:tgtEl>
                                        <p:attrNameLst>
                                          <p:attrName>ppt_y</p:attrName>
                                        </p:attrNameLst>
                                      </p:cBhvr>
                                      <p:tavLst>
                                        <p:tav tm="0">
                                          <p:val>
                                            <p:strVal val="#ppt_y+.1"/>
                                          </p:val>
                                        </p:tav>
                                        <p:tav tm="100000">
                                          <p:val>
                                            <p:strVal val="#ppt_y"/>
                                          </p:val>
                                        </p:tav>
                                      </p:tavLst>
                                    </p:anim>
                                  </p:childTnLst>
                                </p:cTn>
                              </p:par>
                            </p:childTnLst>
                          </p:cTn>
                        </p:par>
                        <p:par>
                          <p:cTn id="44" fill="hold">
                            <p:stCondLst>
                              <p:cond delay="2700"/>
                            </p:stCondLst>
                            <p:childTnLst>
                              <p:par>
                                <p:cTn id="45" presetID="42" presetClass="entr" presetSubtype="0" fill="hold" grpId="0" nodeType="afterEffect">
                                  <p:stCondLst>
                                    <p:cond delay="0"/>
                                  </p:stCondLst>
                                  <p:childTnLst>
                                    <p:set>
                                      <p:cBhvr>
                                        <p:cTn id="46" dur="1" fill="hold">
                                          <p:stCondLst>
                                            <p:cond delay="0"/>
                                          </p:stCondLst>
                                        </p:cTn>
                                        <p:tgtEl>
                                          <p:spTgt spid="55">
                                            <p:bg/>
                                          </p:spTgt>
                                        </p:tgtEl>
                                        <p:attrNameLst>
                                          <p:attrName>style.visibility</p:attrName>
                                        </p:attrNameLst>
                                      </p:cBhvr>
                                      <p:to>
                                        <p:strVal val="visible"/>
                                      </p:to>
                                    </p:set>
                                    <p:animEffect transition="in" filter="fade">
                                      <p:cBhvr>
                                        <p:cTn id="47" dur="200"/>
                                        <p:tgtEl>
                                          <p:spTgt spid="55">
                                            <p:bg/>
                                          </p:spTgt>
                                        </p:tgtEl>
                                      </p:cBhvr>
                                    </p:animEffect>
                                    <p:anim calcmode="lin" valueType="num">
                                      <p:cBhvr>
                                        <p:cTn id="48" dur="200" fill="hold"/>
                                        <p:tgtEl>
                                          <p:spTgt spid="55">
                                            <p:bg/>
                                          </p:spTgt>
                                        </p:tgtEl>
                                        <p:attrNameLst>
                                          <p:attrName>ppt_x</p:attrName>
                                        </p:attrNameLst>
                                      </p:cBhvr>
                                      <p:tavLst>
                                        <p:tav tm="0">
                                          <p:val>
                                            <p:strVal val="#ppt_x"/>
                                          </p:val>
                                        </p:tav>
                                        <p:tav tm="100000">
                                          <p:val>
                                            <p:strVal val="#ppt_x"/>
                                          </p:val>
                                        </p:tav>
                                      </p:tavLst>
                                    </p:anim>
                                    <p:anim calcmode="lin" valueType="num">
                                      <p:cBhvr>
                                        <p:cTn id="49" dur="200" fill="hold"/>
                                        <p:tgtEl>
                                          <p:spTgt spid="55">
                                            <p:bg/>
                                          </p:spTgt>
                                        </p:tgtEl>
                                        <p:attrNameLst>
                                          <p:attrName>ppt_y</p:attrName>
                                        </p:attrNameLst>
                                      </p:cBhvr>
                                      <p:tavLst>
                                        <p:tav tm="0">
                                          <p:val>
                                            <p:strVal val="#ppt_y+.1"/>
                                          </p:val>
                                        </p:tav>
                                        <p:tav tm="100000">
                                          <p:val>
                                            <p:strVal val="#ppt_y"/>
                                          </p:val>
                                        </p:tav>
                                      </p:tavLst>
                                    </p:anim>
                                  </p:childTnLst>
                                </p:cTn>
                              </p:par>
                            </p:childTnLst>
                          </p:cTn>
                        </p:par>
                        <p:par>
                          <p:cTn id="50" fill="hold">
                            <p:stCondLst>
                              <p:cond delay="2900"/>
                            </p:stCondLst>
                            <p:childTnLst>
                              <p:par>
                                <p:cTn id="51" presetID="42" presetClass="entr" presetSubtype="0" fill="hold" grpId="0" nodeType="afterEffect">
                                  <p:stCondLst>
                                    <p:cond delay="0"/>
                                  </p:stCondLst>
                                  <p:childTnLst>
                                    <p:set>
                                      <p:cBhvr>
                                        <p:cTn id="52" dur="1" fill="hold">
                                          <p:stCondLst>
                                            <p:cond delay="0"/>
                                          </p:stCondLst>
                                        </p:cTn>
                                        <p:tgtEl>
                                          <p:spTgt spid="55">
                                            <p:txEl>
                                              <p:pRg st="0" end="0"/>
                                            </p:txEl>
                                          </p:spTgt>
                                        </p:tgtEl>
                                        <p:attrNameLst>
                                          <p:attrName>style.visibility</p:attrName>
                                        </p:attrNameLst>
                                      </p:cBhvr>
                                      <p:to>
                                        <p:strVal val="visible"/>
                                      </p:to>
                                    </p:set>
                                    <p:animEffect transition="in" filter="fade">
                                      <p:cBhvr>
                                        <p:cTn id="53" dur="200"/>
                                        <p:tgtEl>
                                          <p:spTgt spid="55">
                                            <p:txEl>
                                              <p:pRg st="0" end="0"/>
                                            </p:txEl>
                                          </p:spTgt>
                                        </p:tgtEl>
                                      </p:cBhvr>
                                    </p:animEffect>
                                    <p:anim calcmode="lin" valueType="num">
                                      <p:cBhvr>
                                        <p:cTn id="54" dur="200" fill="hold"/>
                                        <p:tgtEl>
                                          <p:spTgt spid="55">
                                            <p:txEl>
                                              <p:pRg st="0" end="0"/>
                                            </p:txEl>
                                          </p:spTgt>
                                        </p:tgtEl>
                                        <p:attrNameLst>
                                          <p:attrName>ppt_x</p:attrName>
                                        </p:attrNameLst>
                                      </p:cBhvr>
                                      <p:tavLst>
                                        <p:tav tm="0">
                                          <p:val>
                                            <p:strVal val="#ppt_x"/>
                                          </p:val>
                                        </p:tav>
                                        <p:tav tm="100000">
                                          <p:val>
                                            <p:strVal val="#ppt_x"/>
                                          </p:val>
                                        </p:tav>
                                      </p:tavLst>
                                    </p:anim>
                                    <p:anim calcmode="lin" valueType="num">
                                      <p:cBhvr>
                                        <p:cTn id="55" dur="200" fill="hold"/>
                                        <p:tgtEl>
                                          <p:spTgt spid="55">
                                            <p:txEl>
                                              <p:pRg st="0" end="0"/>
                                            </p:txEl>
                                          </p:spTgt>
                                        </p:tgtEl>
                                        <p:attrNameLst>
                                          <p:attrName>ppt_y</p:attrName>
                                        </p:attrNameLst>
                                      </p:cBhvr>
                                      <p:tavLst>
                                        <p:tav tm="0">
                                          <p:val>
                                            <p:strVal val="#ppt_y+.1"/>
                                          </p:val>
                                        </p:tav>
                                        <p:tav tm="100000">
                                          <p:val>
                                            <p:strVal val="#ppt_y"/>
                                          </p:val>
                                        </p:tav>
                                      </p:tavLst>
                                    </p:anim>
                                  </p:childTnLst>
                                </p:cTn>
                              </p:par>
                            </p:childTnLst>
                          </p:cTn>
                        </p:par>
                        <p:par>
                          <p:cTn id="56" fill="hold">
                            <p:stCondLst>
                              <p:cond delay="3100"/>
                            </p:stCondLst>
                            <p:childTnLst>
                              <p:par>
                                <p:cTn id="57" presetID="42" presetClass="entr" presetSubtype="0" fill="hold" grpId="0" nodeType="afterEffect">
                                  <p:stCondLst>
                                    <p:cond delay="0"/>
                                  </p:stCondLst>
                                  <p:childTnLst>
                                    <p:set>
                                      <p:cBhvr>
                                        <p:cTn id="58" dur="1" fill="hold">
                                          <p:stCondLst>
                                            <p:cond delay="0"/>
                                          </p:stCondLst>
                                        </p:cTn>
                                        <p:tgtEl>
                                          <p:spTgt spid="53">
                                            <p:bg/>
                                          </p:spTgt>
                                        </p:tgtEl>
                                        <p:attrNameLst>
                                          <p:attrName>style.visibility</p:attrName>
                                        </p:attrNameLst>
                                      </p:cBhvr>
                                      <p:to>
                                        <p:strVal val="visible"/>
                                      </p:to>
                                    </p:set>
                                    <p:animEffect transition="in" filter="fade">
                                      <p:cBhvr>
                                        <p:cTn id="59" dur="200"/>
                                        <p:tgtEl>
                                          <p:spTgt spid="53">
                                            <p:bg/>
                                          </p:spTgt>
                                        </p:tgtEl>
                                      </p:cBhvr>
                                    </p:animEffect>
                                    <p:anim calcmode="lin" valueType="num">
                                      <p:cBhvr>
                                        <p:cTn id="60" dur="200" fill="hold"/>
                                        <p:tgtEl>
                                          <p:spTgt spid="53">
                                            <p:bg/>
                                          </p:spTgt>
                                        </p:tgtEl>
                                        <p:attrNameLst>
                                          <p:attrName>ppt_x</p:attrName>
                                        </p:attrNameLst>
                                      </p:cBhvr>
                                      <p:tavLst>
                                        <p:tav tm="0">
                                          <p:val>
                                            <p:strVal val="#ppt_x"/>
                                          </p:val>
                                        </p:tav>
                                        <p:tav tm="100000">
                                          <p:val>
                                            <p:strVal val="#ppt_x"/>
                                          </p:val>
                                        </p:tav>
                                      </p:tavLst>
                                    </p:anim>
                                    <p:anim calcmode="lin" valueType="num">
                                      <p:cBhvr>
                                        <p:cTn id="61" dur="200" fill="hold"/>
                                        <p:tgtEl>
                                          <p:spTgt spid="53">
                                            <p:bg/>
                                          </p:spTgt>
                                        </p:tgtEl>
                                        <p:attrNameLst>
                                          <p:attrName>ppt_y</p:attrName>
                                        </p:attrNameLst>
                                      </p:cBhvr>
                                      <p:tavLst>
                                        <p:tav tm="0">
                                          <p:val>
                                            <p:strVal val="#ppt_y+.1"/>
                                          </p:val>
                                        </p:tav>
                                        <p:tav tm="100000">
                                          <p:val>
                                            <p:strVal val="#ppt_y"/>
                                          </p:val>
                                        </p:tav>
                                      </p:tavLst>
                                    </p:anim>
                                  </p:childTnLst>
                                </p:cTn>
                              </p:par>
                            </p:childTnLst>
                          </p:cTn>
                        </p:par>
                        <p:par>
                          <p:cTn id="62" fill="hold">
                            <p:stCondLst>
                              <p:cond delay="3300"/>
                            </p:stCondLst>
                            <p:childTnLst>
                              <p:par>
                                <p:cTn id="63" presetID="42" presetClass="entr" presetSubtype="0" fill="hold" grpId="0" nodeType="afterEffect">
                                  <p:stCondLst>
                                    <p:cond delay="0"/>
                                  </p:stCondLst>
                                  <p:childTnLst>
                                    <p:set>
                                      <p:cBhvr>
                                        <p:cTn id="64" dur="1" fill="hold">
                                          <p:stCondLst>
                                            <p:cond delay="0"/>
                                          </p:stCondLst>
                                        </p:cTn>
                                        <p:tgtEl>
                                          <p:spTgt spid="53">
                                            <p:txEl>
                                              <p:pRg st="0" end="0"/>
                                            </p:txEl>
                                          </p:spTgt>
                                        </p:tgtEl>
                                        <p:attrNameLst>
                                          <p:attrName>style.visibility</p:attrName>
                                        </p:attrNameLst>
                                      </p:cBhvr>
                                      <p:to>
                                        <p:strVal val="visible"/>
                                      </p:to>
                                    </p:set>
                                    <p:animEffect transition="in" filter="fade">
                                      <p:cBhvr>
                                        <p:cTn id="65" dur="200"/>
                                        <p:tgtEl>
                                          <p:spTgt spid="53">
                                            <p:txEl>
                                              <p:pRg st="0" end="0"/>
                                            </p:txEl>
                                          </p:spTgt>
                                        </p:tgtEl>
                                      </p:cBhvr>
                                    </p:animEffect>
                                    <p:anim calcmode="lin" valueType="num">
                                      <p:cBhvr>
                                        <p:cTn id="66" dur="200" fill="hold"/>
                                        <p:tgtEl>
                                          <p:spTgt spid="53">
                                            <p:txEl>
                                              <p:pRg st="0" end="0"/>
                                            </p:txEl>
                                          </p:spTgt>
                                        </p:tgtEl>
                                        <p:attrNameLst>
                                          <p:attrName>ppt_x</p:attrName>
                                        </p:attrNameLst>
                                      </p:cBhvr>
                                      <p:tavLst>
                                        <p:tav tm="0">
                                          <p:val>
                                            <p:strVal val="#ppt_x"/>
                                          </p:val>
                                        </p:tav>
                                        <p:tav tm="100000">
                                          <p:val>
                                            <p:strVal val="#ppt_x"/>
                                          </p:val>
                                        </p:tav>
                                      </p:tavLst>
                                    </p:anim>
                                    <p:anim calcmode="lin" valueType="num">
                                      <p:cBhvr>
                                        <p:cTn id="67" dur="200" fill="hold"/>
                                        <p:tgtEl>
                                          <p:spTgt spid="53">
                                            <p:txEl>
                                              <p:pRg st="0" end="0"/>
                                            </p:txEl>
                                          </p:spTgt>
                                        </p:tgtEl>
                                        <p:attrNameLst>
                                          <p:attrName>ppt_y</p:attrName>
                                        </p:attrNameLst>
                                      </p:cBhvr>
                                      <p:tavLst>
                                        <p:tav tm="0">
                                          <p:val>
                                            <p:strVal val="#ppt_y+.1"/>
                                          </p:val>
                                        </p:tav>
                                        <p:tav tm="100000">
                                          <p:val>
                                            <p:strVal val="#ppt_y"/>
                                          </p:val>
                                        </p:tav>
                                      </p:tavLst>
                                    </p:anim>
                                  </p:childTnLst>
                                </p:cTn>
                              </p:par>
                            </p:childTnLst>
                          </p:cTn>
                        </p:par>
                        <p:par>
                          <p:cTn id="68" fill="hold">
                            <p:stCondLst>
                              <p:cond delay="3500"/>
                            </p:stCondLst>
                            <p:childTnLst>
                              <p:par>
                                <p:cTn id="69" presetID="42" presetClass="entr" presetSubtype="0" fill="hold" grpId="0" nodeType="afterEffect">
                                  <p:stCondLst>
                                    <p:cond delay="0"/>
                                  </p:stCondLst>
                                  <p:childTnLst>
                                    <p:set>
                                      <p:cBhvr>
                                        <p:cTn id="70" dur="1" fill="hold">
                                          <p:stCondLst>
                                            <p:cond delay="0"/>
                                          </p:stCondLst>
                                        </p:cTn>
                                        <p:tgtEl>
                                          <p:spTgt spid="54">
                                            <p:bg/>
                                          </p:spTgt>
                                        </p:tgtEl>
                                        <p:attrNameLst>
                                          <p:attrName>style.visibility</p:attrName>
                                        </p:attrNameLst>
                                      </p:cBhvr>
                                      <p:to>
                                        <p:strVal val="visible"/>
                                      </p:to>
                                    </p:set>
                                    <p:animEffect transition="in" filter="fade">
                                      <p:cBhvr>
                                        <p:cTn id="71" dur="200"/>
                                        <p:tgtEl>
                                          <p:spTgt spid="54">
                                            <p:bg/>
                                          </p:spTgt>
                                        </p:tgtEl>
                                      </p:cBhvr>
                                    </p:animEffect>
                                    <p:anim calcmode="lin" valueType="num">
                                      <p:cBhvr>
                                        <p:cTn id="72" dur="200" fill="hold"/>
                                        <p:tgtEl>
                                          <p:spTgt spid="54">
                                            <p:bg/>
                                          </p:spTgt>
                                        </p:tgtEl>
                                        <p:attrNameLst>
                                          <p:attrName>ppt_x</p:attrName>
                                        </p:attrNameLst>
                                      </p:cBhvr>
                                      <p:tavLst>
                                        <p:tav tm="0">
                                          <p:val>
                                            <p:strVal val="#ppt_x"/>
                                          </p:val>
                                        </p:tav>
                                        <p:tav tm="100000">
                                          <p:val>
                                            <p:strVal val="#ppt_x"/>
                                          </p:val>
                                        </p:tav>
                                      </p:tavLst>
                                    </p:anim>
                                    <p:anim calcmode="lin" valueType="num">
                                      <p:cBhvr>
                                        <p:cTn id="73" dur="200" fill="hold"/>
                                        <p:tgtEl>
                                          <p:spTgt spid="54">
                                            <p:bg/>
                                          </p:spTgt>
                                        </p:tgtEl>
                                        <p:attrNameLst>
                                          <p:attrName>ppt_y</p:attrName>
                                        </p:attrNameLst>
                                      </p:cBhvr>
                                      <p:tavLst>
                                        <p:tav tm="0">
                                          <p:val>
                                            <p:strVal val="#ppt_y+.1"/>
                                          </p:val>
                                        </p:tav>
                                        <p:tav tm="100000">
                                          <p:val>
                                            <p:strVal val="#ppt_y"/>
                                          </p:val>
                                        </p:tav>
                                      </p:tavLst>
                                    </p:anim>
                                  </p:childTnLst>
                                </p:cTn>
                              </p:par>
                            </p:childTnLst>
                          </p:cTn>
                        </p:par>
                        <p:par>
                          <p:cTn id="74" fill="hold">
                            <p:stCondLst>
                              <p:cond delay="3700"/>
                            </p:stCondLst>
                            <p:childTnLst>
                              <p:par>
                                <p:cTn id="75" presetID="42" presetClass="entr" presetSubtype="0" fill="hold" grpId="0" nodeType="afterEffect">
                                  <p:stCondLst>
                                    <p:cond delay="0"/>
                                  </p:stCondLst>
                                  <p:childTnLst>
                                    <p:set>
                                      <p:cBhvr>
                                        <p:cTn id="76" dur="1" fill="hold">
                                          <p:stCondLst>
                                            <p:cond delay="0"/>
                                          </p:stCondLst>
                                        </p:cTn>
                                        <p:tgtEl>
                                          <p:spTgt spid="54">
                                            <p:txEl>
                                              <p:pRg st="0" end="0"/>
                                            </p:txEl>
                                          </p:spTgt>
                                        </p:tgtEl>
                                        <p:attrNameLst>
                                          <p:attrName>style.visibility</p:attrName>
                                        </p:attrNameLst>
                                      </p:cBhvr>
                                      <p:to>
                                        <p:strVal val="visible"/>
                                      </p:to>
                                    </p:set>
                                    <p:animEffect transition="in" filter="fade">
                                      <p:cBhvr>
                                        <p:cTn id="77" dur="200"/>
                                        <p:tgtEl>
                                          <p:spTgt spid="54">
                                            <p:txEl>
                                              <p:pRg st="0" end="0"/>
                                            </p:txEl>
                                          </p:spTgt>
                                        </p:tgtEl>
                                      </p:cBhvr>
                                    </p:animEffect>
                                    <p:anim calcmode="lin" valueType="num">
                                      <p:cBhvr>
                                        <p:cTn id="78" dur="200" fill="hold"/>
                                        <p:tgtEl>
                                          <p:spTgt spid="54">
                                            <p:txEl>
                                              <p:pRg st="0" end="0"/>
                                            </p:txEl>
                                          </p:spTgt>
                                        </p:tgtEl>
                                        <p:attrNameLst>
                                          <p:attrName>ppt_x</p:attrName>
                                        </p:attrNameLst>
                                      </p:cBhvr>
                                      <p:tavLst>
                                        <p:tav tm="0">
                                          <p:val>
                                            <p:strVal val="#ppt_x"/>
                                          </p:val>
                                        </p:tav>
                                        <p:tav tm="100000">
                                          <p:val>
                                            <p:strVal val="#ppt_x"/>
                                          </p:val>
                                        </p:tav>
                                      </p:tavLst>
                                    </p:anim>
                                    <p:anim calcmode="lin" valueType="num">
                                      <p:cBhvr>
                                        <p:cTn id="79" dur="200" fill="hold"/>
                                        <p:tgtEl>
                                          <p:spTgt spid="54">
                                            <p:txEl>
                                              <p:pRg st="0" end="0"/>
                                            </p:txEl>
                                          </p:spTgt>
                                        </p:tgtEl>
                                        <p:attrNameLst>
                                          <p:attrName>ppt_y</p:attrName>
                                        </p:attrNameLst>
                                      </p:cBhvr>
                                      <p:tavLst>
                                        <p:tav tm="0">
                                          <p:val>
                                            <p:strVal val="#ppt_y+.1"/>
                                          </p:val>
                                        </p:tav>
                                        <p:tav tm="100000">
                                          <p:val>
                                            <p:strVal val="#ppt_y"/>
                                          </p:val>
                                        </p:tav>
                                      </p:tavLst>
                                    </p:anim>
                                  </p:childTnLst>
                                </p:cTn>
                              </p:par>
                            </p:childTnLst>
                          </p:cTn>
                        </p:par>
                        <p:par>
                          <p:cTn id="80" fill="hold">
                            <p:stCondLst>
                              <p:cond delay="3900"/>
                            </p:stCondLst>
                            <p:childTnLst>
                              <p:par>
                                <p:cTn id="81" presetID="42" presetClass="entr" presetSubtype="0" fill="hold" grpId="0" nodeType="afterEffect">
                                  <p:stCondLst>
                                    <p:cond delay="0"/>
                                  </p:stCondLst>
                                  <p:childTnLst>
                                    <p:set>
                                      <p:cBhvr>
                                        <p:cTn id="82" dur="1" fill="hold">
                                          <p:stCondLst>
                                            <p:cond delay="0"/>
                                          </p:stCondLst>
                                        </p:cTn>
                                        <p:tgtEl>
                                          <p:spTgt spid="58">
                                            <p:bg/>
                                          </p:spTgt>
                                        </p:tgtEl>
                                        <p:attrNameLst>
                                          <p:attrName>style.visibility</p:attrName>
                                        </p:attrNameLst>
                                      </p:cBhvr>
                                      <p:to>
                                        <p:strVal val="visible"/>
                                      </p:to>
                                    </p:set>
                                    <p:animEffect transition="in" filter="fade">
                                      <p:cBhvr>
                                        <p:cTn id="83" dur="200"/>
                                        <p:tgtEl>
                                          <p:spTgt spid="58">
                                            <p:bg/>
                                          </p:spTgt>
                                        </p:tgtEl>
                                      </p:cBhvr>
                                    </p:animEffect>
                                    <p:anim calcmode="lin" valueType="num">
                                      <p:cBhvr>
                                        <p:cTn id="84" dur="200" fill="hold"/>
                                        <p:tgtEl>
                                          <p:spTgt spid="58">
                                            <p:bg/>
                                          </p:spTgt>
                                        </p:tgtEl>
                                        <p:attrNameLst>
                                          <p:attrName>ppt_x</p:attrName>
                                        </p:attrNameLst>
                                      </p:cBhvr>
                                      <p:tavLst>
                                        <p:tav tm="0">
                                          <p:val>
                                            <p:strVal val="#ppt_x"/>
                                          </p:val>
                                        </p:tav>
                                        <p:tav tm="100000">
                                          <p:val>
                                            <p:strVal val="#ppt_x"/>
                                          </p:val>
                                        </p:tav>
                                      </p:tavLst>
                                    </p:anim>
                                    <p:anim calcmode="lin" valueType="num">
                                      <p:cBhvr>
                                        <p:cTn id="85" dur="200" fill="hold"/>
                                        <p:tgtEl>
                                          <p:spTgt spid="58">
                                            <p:bg/>
                                          </p:spTgt>
                                        </p:tgtEl>
                                        <p:attrNameLst>
                                          <p:attrName>ppt_y</p:attrName>
                                        </p:attrNameLst>
                                      </p:cBhvr>
                                      <p:tavLst>
                                        <p:tav tm="0">
                                          <p:val>
                                            <p:strVal val="#ppt_y+.1"/>
                                          </p:val>
                                        </p:tav>
                                        <p:tav tm="100000">
                                          <p:val>
                                            <p:strVal val="#ppt_y"/>
                                          </p:val>
                                        </p:tav>
                                      </p:tavLst>
                                    </p:anim>
                                  </p:childTnLst>
                                </p:cTn>
                              </p:par>
                            </p:childTnLst>
                          </p:cTn>
                        </p:par>
                        <p:par>
                          <p:cTn id="86" fill="hold">
                            <p:stCondLst>
                              <p:cond delay="4100"/>
                            </p:stCondLst>
                            <p:childTnLst>
                              <p:par>
                                <p:cTn id="87" presetID="42" presetClass="entr" presetSubtype="0" fill="hold" grpId="0" nodeType="afterEffect">
                                  <p:stCondLst>
                                    <p:cond delay="0"/>
                                  </p:stCondLst>
                                  <p:childTnLst>
                                    <p:set>
                                      <p:cBhvr>
                                        <p:cTn id="88" dur="1" fill="hold">
                                          <p:stCondLst>
                                            <p:cond delay="0"/>
                                          </p:stCondLst>
                                        </p:cTn>
                                        <p:tgtEl>
                                          <p:spTgt spid="58">
                                            <p:txEl>
                                              <p:pRg st="0" end="0"/>
                                            </p:txEl>
                                          </p:spTgt>
                                        </p:tgtEl>
                                        <p:attrNameLst>
                                          <p:attrName>style.visibility</p:attrName>
                                        </p:attrNameLst>
                                      </p:cBhvr>
                                      <p:to>
                                        <p:strVal val="visible"/>
                                      </p:to>
                                    </p:set>
                                    <p:animEffect transition="in" filter="fade">
                                      <p:cBhvr>
                                        <p:cTn id="89" dur="200"/>
                                        <p:tgtEl>
                                          <p:spTgt spid="58">
                                            <p:txEl>
                                              <p:pRg st="0" end="0"/>
                                            </p:txEl>
                                          </p:spTgt>
                                        </p:tgtEl>
                                      </p:cBhvr>
                                    </p:animEffect>
                                    <p:anim calcmode="lin" valueType="num">
                                      <p:cBhvr>
                                        <p:cTn id="90" dur="200" fill="hold"/>
                                        <p:tgtEl>
                                          <p:spTgt spid="58">
                                            <p:txEl>
                                              <p:pRg st="0" end="0"/>
                                            </p:txEl>
                                          </p:spTgt>
                                        </p:tgtEl>
                                        <p:attrNameLst>
                                          <p:attrName>ppt_x</p:attrName>
                                        </p:attrNameLst>
                                      </p:cBhvr>
                                      <p:tavLst>
                                        <p:tav tm="0">
                                          <p:val>
                                            <p:strVal val="#ppt_x"/>
                                          </p:val>
                                        </p:tav>
                                        <p:tav tm="100000">
                                          <p:val>
                                            <p:strVal val="#ppt_x"/>
                                          </p:val>
                                        </p:tav>
                                      </p:tavLst>
                                    </p:anim>
                                    <p:anim calcmode="lin" valueType="num">
                                      <p:cBhvr>
                                        <p:cTn id="91" dur="200" fill="hold"/>
                                        <p:tgtEl>
                                          <p:spTgt spid="58">
                                            <p:txEl>
                                              <p:pRg st="0" end="0"/>
                                            </p:txEl>
                                          </p:spTgt>
                                        </p:tgtEl>
                                        <p:attrNameLst>
                                          <p:attrName>ppt_y</p:attrName>
                                        </p:attrNameLst>
                                      </p:cBhvr>
                                      <p:tavLst>
                                        <p:tav tm="0">
                                          <p:val>
                                            <p:strVal val="#ppt_y+.1"/>
                                          </p:val>
                                        </p:tav>
                                        <p:tav tm="100000">
                                          <p:val>
                                            <p:strVal val="#ppt_y"/>
                                          </p:val>
                                        </p:tav>
                                      </p:tavLst>
                                    </p:anim>
                                  </p:childTnLst>
                                </p:cTn>
                              </p:par>
                            </p:childTnLst>
                          </p:cTn>
                        </p:par>
                        <p:par>
                          <p:cTn id="92" fill="hold">
                            <p:stCondLst>
                              <p:cond delay="4300"/>
                            </p:stCondLst>
                            <p:childTnLst>
                              <p:par>
                                <p:cTn id="93" presetID="42" presetClass="entr" presetSubtype="0" fill="hold" grpId="0" nodeType="afterEffect">
                                  <p:stCondLst>
                                    <p:cond delay="0"/>
                                  </p:stCondLst>
                                  <p:childTnLst>
                                    <p:set>
                                      <p:cBhvr>
                                        <p:cTn id="94" dur="1" fill="hold">
                                          <p:stCondLst>
                                            <p:cond delay="0"/>
                                          </p:stCondLst>
                                        </p:cTn>
                                        <p:tgtEl>
                                          <p:spTgt spid="56">
                                            <p:bg/>
                                          </p:spTgt>
                                        </p:tgtEl>
                                        <p:attrNameLst>
                                          <p:attrName>style.visibility</p:attrName>
                                        </p:attrNameLst>
                                      </p:cBhvr>
                                      <p:to>
                                        <p:strVal val="visible"/>
                                      </p:to>
                                    </p:set>
                                    <p:animEffect transition="in" filter="fade">
                                      <p:cBhvr>
                                        <p:cTn id="95" dur="200"/>
                                        <p:tgtEl>
                                          <p:spTgt spid="56">
                                            <p:bg/>
                                          </p:spTgt>
                                        </p:tgtEl>
                                      </p:cBhvr>
                                    </p:animEffect>
                                    <p:anim calcmode="lin" valueType="num">
                                      <p:cBhvr>
                                        <p:cTn id="96" dur="200" fill="hold"/>
                                        <p:tgtEl>
                                          <p:spTgt spid="56">
                                            <p:bg/>
                                          </p:spTgt>
                                        </p:tgtEl>
                                        <p:attrNameLst>
                                          <p:attrName>ppt_x</p:attrName>
                                        </p:attrNameLst>
                                      </p:cBhvr>
                                      <p:tavLst>
                                        <p:tav tm="0">
                                          <p:val>
                                            <p:strVal val="#ppt_x"/>
                                          </p:val>
                                        </p:tav>
                                        <p:tav tm="100000">
                                          <p:val>
                                            <p:strVal val="#ppt_x"/>
                                          </p:val>
                                        </p:tav>
                                      </p:tavLst>
                                    </p:anim>
                                    <p:anim calcmode="lin" valueType="num">
                                      <p:cBhvr>
                                        <p:cTn id="97" dur="200" fill="hold"/>
                                        <p:tgtEl>
                                          <p:spTgt spid="56">
                                            <p:bg/>
                                          </p:spTgt>
                                        </p:tgtEl>
                                        <p:attrNameLst>
                                          <p:attrName>ppt_y</p:attrName>
                                        </p:attrNameLst>
                                      </p:cBhvr>
                                      <p:tavLst>
                                        <p:tav tm="0">
                                          <p:val>
                                            <p:strVal val="#ppt_y+.1"/>
                                          </p:val>
                                        </p:tav>
                                        <p:tav tm="100000">
                                          <p:val>
                                            <p:strVal val="#ppt_y"/>
                                          </p:val>
                                        </p:tav>
                                      </p:tavLst>
                                    </p:anim>
                                  </p:childTnLst>
                                </p:cTn>
                              </p:par>
                            </p:childTnLst>
                          </p:cTn>
                        </p:par>
                        <p:par>
                          <p:cTn id="98" fill="hold">
                            <p:stCondLst>
                              <p:cond delay="4500"/>
                            </p:stCondLst>
                            <p:childTnLst>
                              <p:par>
                                <p:cTn id="99" presetID="42" presetClass="entr" presetSubtype="0" fill="hold" grpId="0" nodeType="afterEffect">
                                  <p:stCondLst>
                                    <p:cond delay="0"/>
                                  </p:stCondLst>
                                  <p:childTnLst>
                                    <p:set>
                                      <p:cBhvr>
                                        <p:cTn id="100" dur="1" fill="hold">
                                          <p:stCondLst>
                                            <p:cond delay="0"/>
                                          </p:stCondLst>
                                        </p:cTn>
                                        <p:tgtEl>
                                          <p:spTgt spid="56">
                                            <p:txEl>
                                              <p:pRg st="0" end="0"/>
                                            </p:txEl>
                                          </p:spTgt>
                                        </p:tgtEl>
                                        <p:attrNameLst>
                                          <p:attrName>style.visibility</p:attrName>
                                        </p:attrNameLst>
                                      </p:cBhvr>
                                      <p:to>
                                        <p:strVal val="visible"/>
                                      </p:to>
                                    </p:set>
                                    <p:animEffect transition="in" filter="fade">
                                      <p:cBhvr>
                                        <p:cTn id="101" dur="200"/>
                                        <p:tgtEl>
                                          <p:spTgt spid="56">
                                            <p:txEl>
                                              <p:pRg st="0" end="0"/>
                                            </p:txEl>
                                          </p:spTgt>
                                        </p:tgtEl>
                                      </p:cBhvr>
                                    </p:animEffect>
                                    <p:anim calcmode="lin" valueType="num">
                                      <p:cBhvr>
                                        <p:cTn id="102" dur="200" fill="hold"/>
                                        <p:tgtEl>
                                          <p:spTgt spid="56">
                                            <p:txEl>
                                              <p:pRg st="0" end="0"/>
                                            </p:txEl>
                                          </p:spTgt>
                                        </p:tgtEl>
                                        <p:attrNameLst>
                                          <p:attrName>ppt_x</p:attrName>
                                        </p:attrNameLst>
                                      </p:cBhvr>
                                      <p:tavLst>
                                        <p:tav tm="0">
                                          <p:val>
                                            <p:strVal val="#ppt_x"/>
                                          </p:val>
                                        </p:tav>
                                        <p:tav tm="100000">
                                          <p:val>
                                            <p:strVal val="#ppt_x"/>
                                          </p:val>
                                        </p:tav>
                                      </p:tavLst>
                                    </p:anim>
                                    <p:anim calcmode="lin" valueType="num">
                                      <p:cBhvr>
                                        <p:cTn id="103" dur="200" fill="hold"/>
                                        <p:tgtEl>
                                          <p:spTgt spid="56">
                                            <p:txEl>
                                              <p:pRg st="0" end="0"/>
                                            </p:txEl>
                                          </p:spTgt>
                                        </p:tgtEl>
                                        <p:attrNameLst>
                                          <p:attrName>ppt_y</p:attrName>
                                        </p:attrNameLst>
                                      </p:cBhvr>
                                      <p:tavLst>
                                        <p:tav tm="0">
                                          <p:val>
                                            <p:strVal val="#ppt_y+.1"/>
                                          </p:val>
                                        </p:tav>
                                        <p:tav tm="100000">
                                          <p:val>
                                            <p:strVal val="#ppt_y"/>
                                          </p:val>
                                        </p:tav>
                                      </p:tavLst>
                                    </p:anim>
                                  </p:childTnLst>
                                </p:cTn>
                              </p:par>
                            </p:childTnLst>
                          </p:cTn>
                        </p:par>
                        <p:par>
                          <p:cTn id="104" fill="hold">
                            <p:stCondLst>
                              <p:cond delay="4700"/>
                            </p:stCondLst>
                            <p:childTnLst>
                              <p:par>
                                <p:cTn id="105" presetID="42" presetClass="entr" presetSubtype="0" fill="hold" grpId="0" nodeType="afterEffect">
                                  <p:stCondLst>
                                    <p:cond delay="0"/>
                                  </p:stCondLst>
                                  <p:childTnLst>
                                    <p:set>
                                      <p:cBhvr>
                                        <p:cTn id="106" dur="1" fill="hold">
                                          <p:stCondLst>
                                            <p:cond delay="0"/>
                                          </p:stCondLst>
                                        </p:cTn>
                                        <p:tgtEl>
                                          <p:spTgt spid="57">
                                            <p:bg/>
                                          </p:spTgt>
                                        </p:tgtEl>
                                        <p:attrNameLst>
                                          <p:attrName>style.visibility</p:attrName>
                                        </p:attrNameLst>
                                      </p:cBhvr>
                                      <p:to>
                                        <p:strVal val="visible"/>
                                      </p:to>
                                    </p:set>
                                    <p:animEffect transition="in" filter="fade">
                                      <p:cBhvr>
                                        <p:cTn id="107" dur="200"/>
                                        <p:tgtEl>
                                          <p:spTgt spid="57">
                                            <p:bg/>
                                          </p:spTgt>
                                        </p:tgtEl>
                                      </p:cBhvr>
                                    </p:animEffect>
                                    <p:anim calcmode="lin" valueType="num">
                                      <p:cBhvr>
                                        <p:cTn id="108" dur="200" fill="hold"/>
                                        <p:tgtEl>
                                          <p:spTgt spid="57">
                                            <p:bg/>
                                          </p:spTgt>
                                        </p:tgtEl>
                                        <p:attrNameLst>
                                          <p:attrName>ppt_x</p:attrName>
                                        </p:attrNameLst>
                                      </p:cBhvr>
                                      <p:tavLst>
                                        <p:tav tm="0">
                                          <p:val>
                                            <p:strVal val="#ppt_x"/>
                                          </p:val>
                                        </p:tav>
                                        <p:tav tm="100000">
                                          <p:val>
                                            <p:strVal val="#ppt_x"/>
                                          </p:val>
                                        </p:tav>
                                      </p:tavLst>
                                    </p:anim>
                                    <p:anim calcmode="lin" valueType="num">
                                      <p:cBhvr>
                                        <p:cTn id="109" dur="200" fill="hold"/>
                                        <p:tgtEl>
                                          <p:spTgt spid="57">
                                            <p:bg/>
                                          </p:spTgt>
                                        </p:tgtEl>
                                        <p:attrNameLst>
                                          <p:attrName>ppt_y</p:attrName>
                                        </p:attrNameLst>
                                      </p:cBhvr>
                                      <p:tavLst>
                                        <p:tav tm="0">
                                          <p:val>
                                            <p:strVal val="#ppt_y+.1"/>
                                          </p:val>
                                        </p:tav>
                                        <p:tav tm="100000">
                                          <p:val>
                                            <p:strVal val="#ppt_y"/>
                                          </p:val>
                                        </p:tav>
                                      </p:tavLst>
                                    </p:anim>
                                  </p:childTnLst>
                                </p:cTn>
                              </p:par>
                            </p:childTnLst>
                          </p:cTn>
                        </p:par>
                        <p:par>
                          <p:cTn id="110" fill="hold">
                            <p:stCondLst>
                              <p:cond delay="4900"/>
                            </p:stCondLst>
                            <p:childTnLst>
                              <p:par>
                                <p:cTn id="111" presetID="42" presetClass="entr" presetSubtype="0" fill="hold" grpId="0" nodeType="afterEffect">
                                  <p:stCondLst>
                                    <p:cond delay="0"/>
                                  </p:stCondLst>
                                  <p:childTnLst>
                                    <p:set>
                                      <p:cBhvr>
                                        <p:cTn id="112" dur="1" fill="hold">
                                          <p:stCondLst>
                                            <p:cond delay="0"/>
                                          </p:stCondLst>
                                        </p:cTn>
                                        <p:tgtEl>
                                          <p:spTgt spid="57">
                                            <p:txEl>
                                              <p:pRg st="0" end="0"/>
                                            </p:txEl>
                                          </p:spTgt>
                                        </p:tgtEl>
                                        <p:attrNameLst>
                                          <p:attrName>style.visibility</p:attrName>
                                        </p:attrNameLst>
                                      </p:cBhvr>
                                      <p:to>
                                        <p:strVal val="visible"/>
                                      </p:to>
                                    </p:set>
                                    <p:animEffect transition="in" filter="fade">
                                      <p:cBhvr>
                                        <p:cTn id="113" dur="200"/>
                                        <p:tgtEl>
                                          <p:spTgt spid="57">
                                            <p:txEl>
                                              <p:pRg st="0" end="0"/>
                                            </p:txEl>
                                          </p:spTgt>
                                        </p:tgtEl>
                                      </p:cBhvr>
                                    </p:animEffect>
                                    <p:anim calcmode="lin" valueType="num">
                                      <p:cBhvr>
                                        <p:cTn id="114" dur="200" fill="hold"/>
                                        <p:tgtEl>
                                          <p:spTgt spid="57">
                                            <p:txEl>
                                              <p:pRg st="0" end="0"/>
                                            </p:txEl>
                                          </p:spTgt>
                                        </p:tgtEl>
                                        <p:attrNameLst>
                                          <p:attrName>ppt_x</p:attrName>
                                        </p:attrNameLst>
                                      </p:cBhvr>
                                      <p:tavLst>
                                        <p:tav tm="0">
                                          <p:val>
                                            <p:strVal val="#ppt_x"/>
                                          </p:val>
                                        </p:tav>
                                        <p:tav tm="100000">
                                          <p:val>
                                            <p:strVal val="#ppt_x"/>
                                          </p:val>
                                        </p:tav>
                                      </p:tavLst>
                                    </p:anim>
                                    <p:anim calcmode="lin" valueType="num">
                                      <p:cBhvr>
                                        <p:cTn id="115" dur="200" fill="hold"/>
                                        <p:tgtEl>
                                          <p:spTgt spid="57">
                                            <p:txEl>
                                              <p:pRg st="0" end="0"/>
                                            </p:txEl>
                                          </p:spTgt>
                                        </p:tgtEl>
                                        <p:attrNameLst>
                                          <p:attrName>ppt_y</p:attrName>
                                        </p:attrNameLst>
                                      </p:cBhvr>
                                      <p:tavLst>
                                        <p:tav tm="0">
                                          <p:val>
                                            <p:strVal val="#ppt_y+.1"/>
                                          </p:val>
                                        </p:tav>
                                        <p:tav tm="100000">
                                          <p:val>
                                            <p:strVal val="#ppt_y"/>
                                          </p:val>
                                        </p:tav>
                                      </p:tavLst>
                                    </p:anim>
                                  </p:childTnLst>
                                </p:cTn>
                              </p:par>
                            </p:childTnLst>
                          </p:cTn>
                        </p:par>
                        <p:par>
                          <p:cTn id="116" fill="hold">
                            <p:stCondLst>
                              <p:cond delay="5100"/>
                            </p:stCondLst>
                            <p:childTnLst>
                              <p:par>
                                <p:cTn id="117" presetID="10" presetClass="entr" presetSubtype="0" fill="hold" grpId="0" nodeType="afterEffect">
                                  <p:stCondLst>
                                    <p:cond delay="500"/>
                                  </p:stCondLst>
                                  <p:childTnLst>
                                    <p:set>
                                      <p:cBhvr>
                                        <p:cTn id="118" dur="1" fill="hold">
                                          <p:stCondLst>
                                            <p:cond delay="0"/>
                                          </p:stCondLst>
                                        </p:cTn>
                                        <p:tgtEl>
                                          <p:spTgt spid="59"/>
                                        </p:tgtEl>
                                        <p:attrNameLst>
                                          <p:attrName>style.visibility</p:attrName>
                                        </p:attrNameLst>
                                      </p:cBhvr>
                                      <p:to>
                                        <p:strVal val="visible"/>
                                      </p:to>
                                    </p:set>
                                    <p:animEffect transition="in" filter="fade">
                                      <p:cBhvr>
                                        <p:cTn id="119" dur="500"/>
                                        <p:tgtEl>
                                          <p:spTgt spid="59"/>
                                        </p:tgtEl>
                                      </p:cBhvr>
                                    </p:animEffect>
                                  </p:childTnLst>
                                </p:cTn>
                              </p:par>
                            </p:childTnLst>
                          </p:cTn>
                        </p:par>
                        <p:par>
                          <p:cTn id="120" fill="hold">
                            <p:stCondLst>
                              <p:cond delay="6100"/>
                            </p:stCondLst>
                            <p:childTnLst>
                              <p:par>
                                <p:cTn id="121" presetID="10" presetClass="entr" presetSubtype="0" fill="hold" grpId="0" nodeType="afterEffect">
                                  <p:stCondLst>
                                    <p:cond delay="0"/>
                                  </p:stCondLst>
                                  <p:childTnLst>
                                    <p:set>
                                      <p:cBhvr>
                                        <p:cTn id="122" dur="1" fill="hold">
                                          <p:stCondLst>
                                            <p:cond delay="0"/>
                                          </p:stCondLst>
                                        </p:cTn>
                                        <p:tgtEl>
                                          <p:spTgt spid="9"/>
                                        </p:tgtEl>
                                        <p:attrNameLst>
                                          <p:attrName>style.visibility</p:attrName>
                                        </p:attrNameLst>
                                      </p:cBhvr>
                                      <p:to>
                                        <p:strVal val="visible"/>
                                      </p:to>
                                    </p:set>
                                    <p:animEffect transition="in" filter="fade">
                                      <p:cBhvr>
                                        <p:cTn id="123" dur="500"/>
                                        <p:tgtEl>
                                          <p:spTgt spid="9"/>
                                        </p:tgtEl>
                                      </p:cBhvr>
                                    </p:animEffect>
                                  </p:childTnLst>
                                </p:cTn>
                              </p:par>
                            </p:childTnLst>
                          </p:cTn>
                        </p:par>
                        <p:par>
                          <p:cTn id="124" fill="hold">
                            <p:stCondLst>
                              <p:cond delay="6600"/>
                            </p:stCondLst>
                            <p:childTnLst>
                              <p:par>
                                <p:cTn id="125" presetID="42" presetClass="entr" presetSubtype="0" fill="hold" grpId="0" nodeType="afterEffect">
                                  <p:stCondLst>
                                    <p:cond delay="1000"/>
                                  </p:stCondLst>
                                  <p:childTnLst>
                                    <p:set>
                                      <p:cBhvr>
                                        <p:cTn id="126" dur="1" fill="hold">
                                          <p:stCondLst>
                                            <p:cond delay="0"/>
                                          </p:stCondLst>
                                        </p:cTn>
                                        <p:tgtEl>
                                          <p:spTgt spid="13">
                                            <p:bg/>
                                          </p:spTgt>
                                        </p:tgtEl>
                                        <p:attrNameLst>
                                          <p:attrName>style.visibility</p:attrName>
                                        </p:attrNameLst>
                                      </p:cBhvr>
                                      <p:to>
                                        <p:strVal val="visible"/>
                                      </p:to>
                                    </p:set>
                                    <p:animEffect transition="in" filter="fade">
                                      <p:cBhvr>
                                        <p:cTn id="127" dur="200"/>
                                        <p:tgtEl>
                                          <p:spTgt spid="13">
                                            <p:bg/>
                                          </p:spTgt>
                                        </p:tgtEl>
                                      </p:cBhvr>
                                    </p:animEffect>
                                    <p:anim calcmode="lin" valueType="num">
                                      <p:cBhvr>
                                        <p:cTn id="128" dur="200" fill="hold"/>
                                        <p:tgtEl>
                                          <p:spTgt spid="13">
                                            <p:bg/>
                                          </p:spTgt>
                                        </p:tgtEl>
                                        <p:attrNameLst>
                                          <p:attrName>ppt_x</p:attrName>
                                        </p:attrNameLst>
                                      </p:cBhvr>
                                      <p:tavLst>
                                        <p:tav tm="0">
                                          <p:val>
                                            <p:strVal val="#ppt_x"/>
                                          </p:val>
                                        </p:tav>
                                        <p:tav tm="100000">
                                          <p:val>
                                            <p:strVal val="#ppt_x"/>
                                          </p:val>
                                        </p:tav>
                                      </p:tavLst>
                                    </p:anim>
                                    <p:anim calcmode="lin" valueType="num">
                                      <p:cBhvr>
                                        <p:cTn id="129" dur="200" fill="hold"/>
                                        <p:tgtEl>
                                          <p:spTgt spid="13">
                                            <p:bg/>
                                          </p:spTgt>
                                        </p:tgtEl>
                                        <p:attrNameLst>
                                          <p:attrName>ppt_y</p:attrName>
                                        </p:attrNameLst>
                                      </p:cBhvr>
                                      <p:tavLst>
                                        <p:tav tm="0">
                                          <p:val>
                                            <p:strVal val="#ppt_y+.1"/>
                                          </p:val>
                                        </p:tav>
                                        <p:tav tm="100000">
                                          <p:val>
                                            <p:strVal val="#ppt_y"/>
                                          </p:val>
                                        </p:tav>
                                      </p:tavLst>
                                    </p:anim>
                                  </p:childTnLst>
                                </p:cTn>
                              </p:par>
                            </p:childTnLst>
                          </p:cTn>
                        </p:par>
                        <p:par>
                          <p:cTn id="130" fill="hold">
                            <p:stCondLst>
                              <p:cond delay="7800"/>
                            </p:stCondLst>
                            <p:childTnLst>
                              <p:par>
                                <p:cTn id="131" presetID="42" presetClass="entr" presetSubtype="0" fill="hold" grpId="0" nodeType="afterEffect">
                                  <p:stCondLst>
                                    <p:cond delay="0"/>
                                  </p:stCondLst>
                                  <p:childTnLst>
                                    <p:set>
                                      <p:cBhvr>
                                        <p:cTn id="132" dur="1" fill="hold">
                                          <p:stCondLst>
                                            <p:cond delay="0"/>
                                          </p:stCondLst>
                                        </p:cTn>
                                        <p:tgtEl>
                                          <p:spTgt spid="13">
                                            <p:txEl>
                                              <p:pRg st="0" end="0"/>
                                            </p:txEl>
                                          </p:spTgt>
                                        </p:tgtEl>
                                        <p:attrNameLst>
                                          <p:attrName>style.visibility</p:attrName>
                                        </p:attrNameLst>
                                      </p:cBhvr>
                                      <p:to>
                                        <p:strVal val="visible"/>
                                      </p:to>
                                    </p:set>
                                    <p:animEffect transition="in" filter="fade">
                                      <p:cBhvr>
                                        <p:cTn id="133" dur="200"/>
                                        <p:tgtEl>
                                          <p:spTgt spid="13">
                                            <p:txEl>
                                              <p:pRg st="0" end="0"/>
                                            </p:txEl>
                                          </p:spTgt>
                                        </p:tgtEl>
                                      </p:cBhvr>
                                    </p:animEffect>
                                    <p:anim calcmode="lin" valueType="num">
                                      <p:cBhvr>
                                        <p:cTn id="134" dur="2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35" dur="2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par>
                          <p:cTn id="136" fill="hold">
                            <p:stCondLst>
                              <p:cond delay="8000"/>
                            </p:stCondLst>
                            <p:childTnLst>
                              <p:par>
                                <p:cTn id="137" presetID="42" presetClass="entr" presetSubtype="0" fill="hold" grpId="0" nodeType="afterEffect">
                                  <p:stCondLst>
                                    <p:cond delay="0"/>
                                  </p:stCondLst>
                                  <p:childTnLst>
                                    <p:set>
                                      <p:cBhvr>
                                        <p:cTn id="138" dur="1" fill="hold">
                                          <p:stCondLst>
                                            <p:cond delay="0"/>
                                          </p:stCondLst>
                                        </p:cTn>
                                        <p:tgtEl>
                                          <p:spTgt spid="11">
                                            <p:bg/>
                                          </p:spTgt>
                                        </p:tgtEl>
                                        <p:attrNameLst>
                                          <p:attrName>style.visibility</p:attrName>
                                        </p:attrNameLst>
                                      </p:cBhvr>
                                      <p:to>
                                        <p:strVal val="visible"/>
                                      </p:to>
                                    </p:set>
                                    <p:animEffect transition="in" filter="fade">
                                      <p:cBhvr>
                                        <p:cTn id="139" dur="200"/>
                                        <p:tgtEl>
                                          <p:spTgt spid="11">
                                            <p:bg/>
                                          </p:spTgt>
                                        </p:tgtEl>
                                      </p:cBhvr>
                                    </p:animEffect>
                                    <p:anim calcmode="lin" valueType="num">
                                      <p:cBhvr>
                                        <p:cTn id="140" dur="200" fill="hold"/>
                                        <p:tgtEl>
                                          <p:spTgt spid="11">
                                            <p:bg/>
                                          </p:spTgt>
                                        </p:tgtEl>
                                        <p:attrNameLst>
                                          <p:attrName>ppt_x</p:attrName>
                                        </p:attrNameLst>
                                      </p:cBhvr>
                                      <p:tavLst>
                                        <p:tav tm="0">
                                          <p:val>
                                            <p:strVal val="#ppt_x"/>
                                          </p:val>
                                        </p:tav>
                                        <p:tav tm="100000">
                                          <p:val>
                                            <p:strVal val="#ppt_x"/>
                                          </p:val>
                                        </p:tav>
                                      </p:tavLst>
                                    </p:anim>
                                    <p:anim calcmode="lin" valueType="num">
                                      <p:cBhvr>
                                        <p:cTn id="141" dur="200" fill="hold"/>
                                        <p:tgtEl>
                                          <p:spTgt spid="11">
                                            <p:bg/>
                                          </p:spTgt>
                                        </p:tgtEl>
                                        <p:attrNameLst>
                                          <p:attrName>ppt_y</p:attrName>
                                        </p:attrNameLst>
                                      </p:cBhvr>
                                      <p:tavLst>
                                        <p:tav tm="0">
                                          <p:val>
                                            <p:strVal val="#ppt_y+.1"/>
                                          </p:val>
                                        </p:tav>
                                        <p:tav tm="100000">
                                          <p:val>
                                            <p:strVal val="#ppt_y"/>
                                          </p:val>
                                        </p:tav>
                                      </p:tavLst>
                                    </p:anim>
                                  </p:childTnLst>
                                </p:cTn>
                              </p:par>
                            </p:childTnLst>
                          </p:cTn>
                        </p:par>
                        <p:par>
                          <p:cTn id="142" fill="hold">
                            <p:stCondLst>
                              <p:cond delay="8200"/>
                            </p:stCondLst>
                            <p:childTnLst>
                              <p:par>
                                <p:cTn id="143" presetID="42" presetClass="entr" presetSubtype="0" fill="hold" grpId="0" nodeType="afterEffect">
                                  <p:stCondLst>
                                    <p:cond delay="0"/>
                                  </p:stCondLst>
                                  <p:childTnLst>
                                    <p:set>
                                      <p:cBhvr>
                                        <p:cTn id="144" dur="1" fill="hold">
                                          <p:stCondLst>
                                            <p:cond delay="0"/>
                                          </p:stCondLst>
                                        </p:cTn>
                                        <p:tgtEl>
                                          <p:spTgt spid="11">
                                            <p:txEl>
                                              <p:pRg st="0" end="0"/>
                                            </p:txEl>
                                          </p:spTgt>
                                        </p:tgtEl>
                                        <p:attrNameLst>
                                          <p:attrName>style.visibility</p:attrName>
                                        </p:attrNameLst>
                                      </p:cBhvr>
                                      <p:to>
                                        <p:strVal val="visible"/>
                                      </p:to>
                                    </p:set>
                                    <p:animEffect transition="in" filter="fade">
                                      <p:cBhvr>
                                        <p:cTn id="145" dur="200"/>
                                        <p:tgtEl>
                                          <p:spTgt spid="11">
                                            <p:txEl>
                                              <p:pRg st="0" end="0"/>
                                            </p:txEl>
                                          </p:spTgt>
                                        </p:tgtEl>
                                      </p:cBhvr>
                                    </p:animEffect>
                                    <p:anim calcmode="lin" valueType="num">
                                      <p:cBhvr>
                                        <p:cTn id="146" dur="2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147" dur="2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par>
                          <p:cTn id="148" fill="hold">
                            <p:stCondLst>
                              <p:cond delay="8400"/>
                            </p:stCondLst>
                            <p:childTnLst>
                              <p:par>
                                <p:cTn id="149" presetID="42" presetClass="entr" presetSubtype="0" fill="hold" grpId="0" nodeType="afterEffect">
                                  <p:stCondLst>
                                    <p:cond delay="0"/>
                                  </p:stCondLst>
                                  <p:childTnLst>
                                    <p:set>
                                      <p:cBhvr>
                                        <p:cTn id="150" dur="1" fill="hold">
                                          <p:stCondLst>
                                            <p:cond delay="0"/>
                                          </p:stCondLst>
                                        </p:cTn>
                                        <p:tgtEl>
                                          <p:spTgt spid="12">
                                            <p:bg/>
                                          </p:spTgt>
                                        </p:tgtEl>
                                        <p:attrNameLst>
                                          <p:attrName>style.visibility</p:attrName>
                                        </p:attrNameLst>
                                      </p:cBhvr>
                                      <p:to>
                                        <p:strVal val="visible"/>
                                      </p:to>
                                    </p:set>
                                    <p:animEffect transition="in" filter="fade">
                                      <p:cBhvr>
                                        <p:cTn id="151" dur="200"/>
                                        <p:tgtEl>
                                          <p:spTgt spid="12">
                                            <p:bg/>
                                          </p:spTgt>
                                        </p:tgtEl>
                                      </p:cBhvr>
                                    </p:animEffect>
                                    <p:anim calcmode="lin" valueType="num">
                                      <p:cBhvr>
                                        <p:cTn id="152" dur="200" fill="hold"/>
                                        <p:tgtEl>
                                          <p:spTgt spid="12">
                                            <p:bg/>
                                          </p:spTgt>
                                        </p:tgtEl>
                                        <p:attrNameLst>
                                          <p:attrName>ppt_x</p:attrName>
                                        </p:attrNameLst>
                                      </p:cBhvr>
                                      <p:tavLst>
                                        <p:tav tm="0">
                                          <p:val>
                                            <p:strVal val="#ppt_x"/>
                                          </p:val>
                                        </p:tav>
                                        <p:tav tm="100000">
                                          <p:val>
                                            <p:strVal val="#ppt_x"/>
                                          </p:val>
                                        </p:tav>
                                      </p:tavLst>
                                    </p:anim>
                                    <p:anim calcmode="lin" valueType="num">
                                      <p:cBhvr>
                                        <p:cTn id="153" dur="200" fill="hold"/>
                                        <p:tgtEl>
                                          <p:spTgt spid="12">
                                            <p:bg/>
                                          </p:spTgt>
                                        </p:tgtEl>
                                        <p:attrNameLst>
                                          <p:attrName>ppt_y</p:attrName>
                                        </p:attrNameLst>
                                      </p:cBhvr>
                                      <p:tavLst>
                                        <p:tav tm="0">
                                          <p:val>
                                            <p:strVal val="#ppt_y+.1"/>
                                          </p:val>
                                        </p:tav>
                                        <p:tav tm="100000">
                                          <p:val>
                                            <p:strVal val="#ppt_y"/>
                                          </p:val>
                                        </p:tav>
                                      </p:tavLst>
                                    </p:anim>
                                  </p:childTnLst>
                                </p:cTn>
                              </p:par>
                            </p:childTnLst>
                          </p:cTn>
                        </p:par>
                        <p:par>
                          <p:cTn id="154" fill="hold">
                            <p:stCondLst>
                              <p:cond delay="8600"/>
                            </p:stCondLst>
                            <p:childTnLst>
                              <p:par>
                                <p:cTn id="155" presetID="42" presetClass="entr" presetSubtype="0" fill="hold" grpId="0" nodeType="afterEffect">
                                  <p:stCondLst>
                                    <p:cond delay="0"/>
                                  </p:stCondLst>
                                  <p:childTnLst>
                                    <p:set>
                                      <p:cBhvr>
                                        <p:cTn id="156" dur="1" fill="hold">
                                          <p:stCondLst>
                                            <p:cond delay="0"/>
                                          </p:stCondLst>
                                        </p:cTn>
                                        <p:tgtEl>
                                          <p:spTgt spid="12">
                                            <p:txEl>
                                              <p:pRg st="0" end="0"/>
                                            </p:txEl>
                                          </p:spTgt>
                                        </p:tgtEl>
                                        <p:attrNameLst>
                                          <p:attrName>style.visibility</p:attrName>
                                        </p:attrNameLst>
                                      </p:cBhvr>
                                      <p:to>
                                        <p:strVal val="visible"/>
                                      </p:to>
                                    </p:set>
                                    <p:animEffect transition="in" filter="fade">
                                      <p:cBhvr>
                                        <p:cTn id="157" dur="200"/>
                                        <p:tgtEl>
                                          <p:spTgt spid="12">
                                            <p:txEl>
                                              <p:pRg st="0" end="0"/>
                                            </p:txEl>
                                          </p:spTgt>
                                        </p:tgtEl>
                                      </p:cBhvr>
                                    </p:animEffect>
                                    <p:anim calcmode="lin" valueType="num">
                                      <p:cBhvr>
                                        <p:cTn id="158" dur="2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59" dur="2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par>
                          <p:cTn id="160" fill="hold">
                            <p:stCondLst>
                              <p:cond delay="8800"/>
                            </p:stCondLst>
                            <p:childTnLst>
                              <p:par>
                                <p:cTn id="161" presetID="42" presetClass="entr" presetSubtype="0" fill="hold" grpId="0" nodeType="afterEffect">
                                  <p:stCondLst>
                                    <p:cond delay="0"/>
                                  </p:stCondLst>
                                  <p:childTnLst>
                                    <p:set>
                                      <p:cBhvr>
                                        <p:cTn id="162" dur="1" fill="hold">
                                          <p:stCondLst>
                                            <p:cond delay="0"/>
                                          </p:stCondLst>
                                        </p:cTn>
                                        <p:tgtEl>
                                          <p:spTgt spid="16">
                                            <p:bg/>
                                          </p:spTgt>
                                        </p:tgtEl>
                                        <p:attrNameLst>
                                          <p:attrName>style.visibility</p:attrName>
                                        </p:attrNameLst>
                                      </p:cBhvr>
                                      <p:to>
                                        <p:strVal val="visible"/>
                                      </p:to>
                                    </p:set>
                                    <p:animEffect transition="in" filter="fade">
                                      <p:cBhvr>
                                        <p:cTn id="163" dur="200"/>
                                        <p:tgtEl>
                                          <p:spTgt spid="16">
                                            <p:bg/>
                                          </p:spTgt>
                                        </p:tgtEl>
                                      </p:cBhvr>
                                    </p:animEffect>
                                    <p:anim calcmode="lin" valueType="num">
                                      <p:cBhvr>
                                        <p:cTn id="164" dur="200" fill="hold"/>
                                        <p:tgtEl>
                                          <p:spTgt spid="16">
                                            <p:bg/>
                                          </p:spTgt>
                                        </p:tgtEl>
                                        <p:attrNameLst>
                                          <p:attrName>ppt_x</p:attrName>
                                        </p:attrNameLst>
                                      </p:cBhvr>
                                      <p:tavLst>
                                        <p:tav tm="0">
                                          <p:val>
                                            <p:strVal val="#ppt_x"/>
                                          </p:val>
                                        </p:tav>
                                        <p:tav tm="100000">
                                          <p:val>
                                            <p:strVal val="#ppt_x"/>
                                          </p:val>
                                        </p:tav>
                                      </p:tavLst>
                                    </p:anim>
                                    <p:anim calcmode="lin" valueType="num">
                                      <p:cBhvr>
                                        <p:cTn id="165" dur="200" fill="hold"/>
                                        <p:tgtEl>
                                          <p:spTgt spid="16">
                                            <p:bg/>
                                          </p:spTgt>
                                        </p:tgtEl>
                                        <p:attrNameLst>
                                          <p:attrName>ppt_y</p:attrName>
                                        </p:attrNameLst>
                                      </p:cBhvr>
                                      <p:tavLst>
                                        <p:tav tm="0">
                                          <p:val>
                                            <p:strVal val="#ppt_y+.1"/>
                                          </p:val>
                                        </p:tav>
                                        <p:tav tm="100000">
                                          <p:val>
                                            <p:strVal val="#ppt_y"/>
                                          </p:val>
                                        </p:tav>
                                      </p:tavLst>
                                    </p:anim>
                                  </p:childTnLst>
                                </p:cTn>
                              </p:par>
                            </p:childTnLst>
                          </p:cTn>
                        </p:par>
                        <p:par>
                          <p:cTn id="166" fill="hold">
                            <p:stCondLst>
                              <p:cond delay="9000"/>
                            </p:stCondLst>
                            <p:childTnLst>
                              <p:par>
                                <p:cTn id="167" presetID="42" presetClass="entr" presetSubtype="0" fill="hold" grpId="0" nodeType="afterEffect">
                                  <p:stCondLst>
                                    <p:cond delay="0"/>
                                  </p:stCondLst>
                                  <p:childTnLst>
                                    <p:set>
                                      <p:cBhvr>
                                        <p:cTn id="168" dur="1" fill="hold">
                                          <p:stCondLst>
                                            <p:cond delay="0"/>
                                          </p:stCondLst>
                                        </p:cTn>
                                        <p:tgtEl>
                                          <p:spTgt spid="16">
                                            <p:txEl>
                                              <p:pRg st="0" end="0"/>
                                            </p:txEl>
                                          </p:spTgt>
                                        </p:tgtEl>
                                        <p:attrNameLst>
                                          <p:attrName>style.visibility</p:attrName>
                                        </p:attrNameLst>
                                      </p:cBhvr>
                                      <p:to>
                                        <p:strVal val="visible"/>
                                      </p:to>
                                    </p:set>
                                    <p:animEffect transition="in" filter="fade">
                                      <p:cBhvr>
                                        <p:cTn id="169" dur="200"/>
                                        <p:tgtEl>
                                          <p:spTgt spid="16">
                                            <p:txEl>
                                              <p:pRg st="0" end="0"/>
                                            </p:txEl>
                                          </p:spTgt>
                                        </p:tgtEl>
                                      </p:cBhvr>
                                    </p:animEffect>
                                    <p:anim calcmode="lin" valueType="num">
                                      <p:cBhvr>
                                        <p:cTn id="170" dur="2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171" dur="2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par>
                          <p:cTn id="172" fill="hold">
                            <p:stCondLst>
                              <p:cond delay="9200"/>
                            </p:stCondLst>
                            <p:childTnLst>
                              <p:par>
                                <p:cTn id="173" presetID="10" presetClass="entr" presetSubtype="0" fill="hold" grpId="0" nodeType="afterEffect">
                                  <p:stCondLst>
                                    <p:cond delay="500"/>
                                  </p:stCondLst>
                                  <p:childTnLst>
                                    <p:set>
                                      <p:cBhvr>
                                        <p:cTn id="174" dur="1" fill="hold">
                                          <p:stCondLst>
                                            <p:cond delay="0"/>
                                          </p:stCondLst>
                                        </p:cTn>
                                        <p:tgtEl>
                                          <p:spTgt spid="20"/>
                                        </p:tgtEl>
                                        <p:attrNameLst>
                                          <p:attrName>style.visibility</p:attrName>
                                        </p:attrNameLst>
                                      </p:cBhvr>
                                      <p:to>
                                        <p:strVal val="visible"/>
                                      </p:to>
                                    </p:set>
                                    <p:animEffect transition="in" filter="fade">
                                      <p:cBhvr>
                                        <p:cTn id="175" dur="500"/>
                                        <p:tgtEl>
                                          <p:spTgt spid="20"/>
                                        </p:tgtEl>
                                      </p:cBhvr>
                                    </p:animEffect>
                                  </p:childTnLst>
                                </p:cTn>
                              </p:par>
                            </p:childTnLst>
                          </p:cTn>
                        </p:par>
                        <p:par>
                          <p:cTn id="176" fill="hold">
                            <p:stCondLst>
                              <p:cond delay="10200"/>
                            </p:stCondLst>
                            <p:childTnLst>
                              <p:par>
                                <p:cTn id="177" presetID="10" presetClass="entr" presetSubtype="0" fill="hold" grpId="0" nodeType="afterEffect">
                                  <p:stCondLst>
                                    <p:cond delay="0"/>
                                  </p:stCondLst>
                                  <p:childTnLst>
                                    <p:set>
                                      <p:cBhvr>
                                        <p:cTn id="178" dur="1" fill="hold">
                                          <p:stCondLst>
                                            <p:cond delay="0"/>
                                          </p:stCondLst>
                                        </p:cTn>
                                        <p:tgtEl>
                                          <p:spTgt spid="21"/>
                                        </p:tgtEl>
                                        <p:attrNameLst>
                                          <p:attrName>style.visibility</p:attrName>
                                        </p:attrNameLst>
                                      </p:cBhvr>
                                      <p:to>
                                        <p:strVal val="visible"/>
                                      </p:to>
                                    </p:set>
                                    <p:animEffect transition="in" filter="fade">
                                      <p:cBhvr>
                                        <p:cTn id="179" dur="500"/>
                                        <p:tgtEl>
                                          <p:spTgt spid="21"/>
                                        </p:tgtEl>
                                      </p:cBhvr>
                                    </p:animEffect>
                                  </p:childTnLst>
                                </p:cTn>
                              </p:par>
                            </p:childTnLst>
                          </p:cTn>
                        </p:par>
                        <p:par>
                          <p:cTn id="180" fill="hold">
                            <p:stCondLst>
                              <p:cond delay="10700"/>
                            </p:stCondLst>
                            <p:childTnLst>
                              <p:par>
                                <p:cTn id="181" presetID="42" presetClass="entr" presetSubtype="0" fill="hold" grpId="0" nodeType="afterEffect">
                                  <p:stCondLst>
                                    <p:cond delay="0"/>
                                  </p:stCondLst>
                                  <p:childTnLst>
                                    <p:set>
                                      <p:cBhvr>
                                        <p:cTn id="182" dur="1" fill="hold">
                                          <p:stCondLst>
                                            <p:cond delay="0"/>
                                          </p:stCondLst>
                                        </p:cTn>
                                        <p:tgtEl>
                                          <p:spTgt spid="14">
                                            <p:bg/>
                                          </p:spTgt>
                                        </p:tgtEl>
                                        <p:attrNameLst>
                                          <p:attrName>style.visibility</p:attrName>
                                        </p:attrNameLst>
                                      </p:cBhvr>
                                      <p:to>
                                        <p:strVal val="visible"/>
                                      </p:to>
                                    </p:set>
                                    <p:animEffect transition="in" filter="fade">
                                      <p:cBhvr>
                                        <p:cTn id="183" dur="200"/>
                                        <p:tgtEl>
                                          <p:spTgt spid="14">
                                            <p:bg/>
                                          </p:spTgt>
                                        </p:tgtEl>
                                      </p:cBhvr>
                                    </p:animEffect>
                                    <p:anim calcmode="lin" valueType="num">
                                      <p:cBhvr>
                                        <p:cTn id="184" dur="200" fill="hold"/>
                                        <p:tgtEl>
                                          <p:spTgt spid="14">
                                            <p:bg/>
                                          </p:spTgt>
                                        </p:tgtEl>
                                        <p:attrNameLst>
                                          <p:attrName>ppt_x</p:attrName>
                                        </p:attrNameLst>
                                      </p:cBhvr>
                                      <p:tavLst>
                                        <p:tav tm="0">
                                          <p:val>
                                            <p:strVal val="#ppt_x"/>
                                          </p:val>
                                        </p:tav>
                                        <p:tav tm="100000">
                                          <p:val>
                                            <p:strVal val="#ppt_x"/>
                                          </p:val>
                                        </p:tav>
                                      </p:tavLst>
                                    </p:anim>
                                    <p:anim calcmode="lin" valueType="num">
                                      <p:cBhvr>
                                        <p:cTn id="185" dur="200" fill="hold"/>
                                        <p:tgtEl>
                                          <p:spTgt spid="14">
                                            <p:bg/>
                                          </p:spTgt>
                                        </p:tgtEl>
                                        <p:attrNameLst>
                                          <p:attrName>ppt_y</p:attrName>
                                        </p:attrNameLst>
                                      </p:cBhvr>
                                      <p:tavLst>
                                        <p:tav tm="0">
                                          <p:val>
                                            <p:strVal val="#ppt_y+.1"/>
                                          </p:val>
                                        </p:tav>
                                        <p:tav tm="100000">
                                          <p:val>
                                            <p:strVal val="#ppt_y"/>
                                          </p:val>
                                        </p:tav>
                                      </p:tavLst>
                                    </p:anim>
                                  </p:childTnLst>
                                </p:cTn>
                              </p:par>
                            </p:childTnLst>
                          </p:cTn>
                        </p:par>
                        <p:par>
                          <p:cTn id="186" fill="hold">
                            <p:stCondLst>
                              <p:cond delay="10900"/>
                            </p:stCondLst>
                            <p:childTnLst>
                              <p:par>
                                <p:cTn id="187" presetID="42" presetClass="entr" presetSubtype="0" fill="hold" grpId="0" nodeType="afterEffect">
                                  <p:stCondLst>
                                    <p:cond delay="0"/>
                                  </p:stCondLst>
                                  <p:childTnLst>
                                    <p:set>
                                      <p:cBhvr>
                                        <p:cTn id="188" dur="1" fill="hold">
                                          <p:stCondLst>
                                            <p:cond delay="0"/>
                                          </p:stCondLst>
                                        </p:cTn>
                                        <p:tgtEl>
                                          <p:spTgt spid="14">
                                            <p:txEl>
                                              <p:pRg st="0" end="0"/>
                                            </p:txEl>
                                          </p:spTgt>
                                        </p:tgtEl>
                                        <p:attrNameLst>
                                          <p:attrName>style.visibility</p:attrName>
                                        </p:attrNameLst>
                                      </p:cBhvr>
                                      <p:to>
                                        <p:strVal val="visible"/>
                                      </p:to>
                                    </p:set>
                                    <p:animEffect transition="in" filter="fade">
                                      <p:cBhvr>
                                        <p:cTn id="189" dur="200"/>
                                        <p:tgtEl>
                                          <p:spTgt spid="14">
                                            <p:txEl>
                                              <p:pRg st="0" end="0"/>
                                            </p:txEl>
                                          </p:spTgt>
                                        </p:tgtEl>
                                      </p:cBhvr>
                                    </p:animEffect>
                                    <p:anim calcmode="lin" valueType="num">
                                      <p:cBhvr>
                                        <p:cTn id="190" dur="2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191" dur="2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par>
                          <p:cTn id="192" fill="hold">
                            <p:stCondLst>
                              <p:cond delay="11100"/>
                            </p:stCondLst>
                            <p:childTnLst>
                              <p:par>
                                <p:cTn id="193" presetID="42" presetClass="entr" presetSubtype="0" fill="hold" grpId="0" nodeType="afterEffect">
                                  <p:stCondLst>
                                    <p:cond delay="0"/>
                                  </p:stCondLst>
                                  <p:childTnLst>
                                    <p:set>
                                      <p:cBhvr>
                                        <p:cTn id="194" dur="1" fill="hold">
                                          <p:stCondLst>
                                            <p:cond delay="0"/>
                                          </p:stCondLst>
                                        </p:cTn>
                                        <p:tgtEl>
                                          <p:spTgt spid="15">
                                            <p:bg/>
                                          </p:spTgt>
                                        </p:tgtEl>
                                        <p:attrNameLst>
                                          <p:attrName>style.visibility</p:attrName>
                                        </p:attrNameLst>
                                      </p:cBhvr>
                                      <p:to>
                                        <p:strVal val="visible"/>
                                      </p:to>
                                    </p:set>
                                    <p:animEffect transition="in" filter="fade">
                                      <p:cBhvr>
                                        <p:cTn id="195" dur="200"/>
                                        <p:tgtEl>
                                          <p:spTgt spid="15">
                                            <p:bg/>
                                          </p:spTgt>
                                        </p:tgtEl>
                                      </p:cBhvr>
                                    </p:animEffect>
                                    <p:anim calcmode="lin" valueType="num">
                                      <p:cBhvr>
                                        <p:cTn id="196" dur="200" fill="hold"/>
                                        <p:tgtEl>
                                          <p:spTgt spid="15">
                                            <p:bg/>
                                          </p:spTgt>
                                        </p:tgtEl>
                                        <p:attrNameLst>
                                          <p:attrName>ppt_x</p:attrName>
                                        </p:attrNameLst>
                                      </p:cBhvr>
                                      <p:tavLst>
                                        <p:tav tm="0">
                                          <p:val>
                                            <p:strVal val="#ppt_x"/>
                                          </p:val>
                                        </p:tav>
                                        <p:tav tm="100000">
                                          <p:val>
                                            <p:strVal val="#ppt_x"/>
                                          </p:val>
                                        </p:tav>
                                      </p:tavLst>
                                    </p:anim>
                                    <p:anim calcmode="lin" valueType="num">
                                      <p:cBhvr>
                                        <p:cTn id="197" dur="200" fill="hold"/>
                                        <p:tgtEl>
                                          <p:spTgt spid="15">
                                            <p:bg/>
                                          </p:spTgt>
                                        </p:tgtEl>
                                        <p:attrNameLst>
                                          <p:attrName>ppt_y</p:attrName>
                                        </p:attrNameLst>
                                      </p:cBhvr>
                                      <p:tavLst>
                                        <p:tav tm="0">
                                          <p:val>
                                            <p:strVal val="#ppt_y+.1"/>
                                          </p:val>
                                        </p:tav>
                                        <p:tav tm="100000">
                                          <p:val>
                                            <p:strVal val="#ppt_y"/>
                                          </p:val>
                                        </p:tav>
                                      </p:tavLst>
                                    </p:anim>
                                  </p:childTnLst>
                                </p:cTn>
                              </p:par>
                            </p:childTnLst>
                          </p:cTn>
                        </p:par>
                        <p:par>
                          <p:cTn id="198" fill="hold">
                            <p:stCondLst>
                              <p:cond delay="11300"/>
                            </p:stCondLst>
                            <p:childTnLst>
                              <p:par>
                                <p:cTn id="199" presetID="42" presetClass="entr" presetSubtype="0" fill="hold" grpId="0" nodeType="afterEffect">
                                  <p:stCondLst>
                                    <p:cond delay="0"/>
                                  </p:stCondLst>
                                  <p:childTnLst>
                                    <p:set>
                                      <p:cBhvr>
                                        <p:cTn id="200" dur="1" fill="hold">
                                          <p:stCondLst>
                                            <p:cond delay="0"/>
                                          </p:stCondLst>
                                        </p:cTn>
                                        <p:tgtEl>
                                          <p:spTgt spid="15">
                                            <p:txEl>
                                              <p:pRg st="0" end="0"/>
                                            </p:txEl>
                                          </p:spTgt>
                                        </p:tgtEl>
                                        <p:attrNameLst>
                                          <p:attrName>style.visibility</p:attrName>
                                        </p:attrNameLst>
                                      </p:cBhvr>
                                      <p:to>
                                        <p:strVal val="visible"/>
                                      </p:to>
                                    </p:set>
                                    <p:animEffect transition="in" filter="fade">
                                      <p:cBhvr>
                                        <p:cTn id="201" dur="200"/>
                                        <p:tgtEl>
                                          <p:spTgt spid="15">
                                            <p:txEl>
                                              <p:pRg st="0" end="0"/>
                                            </p:txEl>
                                          </p:spTgt>
                                        </p:tgtEl>
                                      </p:cBhvr>
                                    </p:animEffect>
                                    <p:anim calcmode="lin" valueType="num">
                                      <p:cBhvr>
                                        <p:cTn id="202" dur="2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203" dur="2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par>
                          <p:cTn id="204" fill="hold">
                            <p:stCondLst>
                              <p:cond delay="11500"/>
                            </p:stCondLst>
                            <p:childTnLst>
                              <p:par>
                                <p:cTn id="205" presetID="42" presetClass="entr" presetSubtype="0" fill="hold" grpId="0" nodeType="afterEffect">
                                  <p:stCondLst>
                                    <p:cond delay="0"/>
                                  </p:stCondLst>
                                  <p:childTnLst>
                                    <p:set>
                                      <p:cBhvr>
                                        <p:cTn id="206" dur="1" fill="hold">
                                          <p:stCondLst>
                                            <p:cond delay="0"/>
                                          </p:stCondLst>
                                        </p:cTn>
                                        <p:tgtEl>
                                          <p:spTgt spid="19">
                                            <p:bg/>
                                          </p:spTgt>
                                        </p:tgtEl>
                                        <p:attrNameLst>
                                          <p:attrName>style.visibility</p:attrName>
                                        </p:attrNameLst>
                                      </p:cBhvr>
                                      <p:to>
                                        <p:strVal val="visible"/>
                                      </p:to>
                                    </p:set>
                                    <p:animEffect transition="in" filter="fade">
                                      <p:cBhvr>
                                        <p:cTn id="207" dur="200"/>
                                        <p:tgtEl>
                                          <p:spTgt spid="19">
                                            <p:bg/>
                                          </p:spTgt>
                                        </p:tgtEl>
                                      </p:cBhvr>
                                    </p:animEffect>
                                    <p:anim calcmode="lin" valueType="num">
                                      <p:cBhvr>
                                        <p:cTn id="208" dur="200" fill="hold"/>
                                        <p:tgtEl>
                                          <p:spTgt spid="19">
                                            <p:bg/>
                                          </p:spTgt>
                                        </p:tgtEl>
                                        <p:attrNameLst>
                                          <p:attrName>ppt_x</p:attrName>
                                        </p:attrNameLst>
                                      </p:cBhvr>
                                      <p:tavLst>
                                        <p:tav tm="0">
                                          <p:val>
                                            <p:strVal val="#ppt_x"/>
                                          </p:val>
                                        </p:tav>
                                        <p:tav tm="100000">
                                          <p:val>
                                            <p:strVal val="#ppt_x"/>
                                          </p:val>
                                        </p:tav>
                                      </p:tavLst>
                                    </p:anim>
                                    <p:anim calcmode="lin" valueType="num">
                                      <p:cBhvr>
                                        <p:cTn id="209" dur="200" fill="hold"/>
                                        <p:tgtEl>
                                          <p:spTgt spid="19">
                                            <p:bg/>
                                          </p:spTgt>
                                        </p:tgtEl>
                                        <p:attrNameLst>
                                          <p:attrName>ppt_y</p:attrName>
                                        </p:attrNameLst>
                                      </p:cBhvr>
                                      <p:tavLst>
                                        <p:tav tm="0">
                                          <p:val>
                                            <p:strVal val="#ppt_y+.1"/>
                                          </p:val>
                                        </p:tav>
                                        <p:tav tm="100000">
                                          <p:val>
                                            <p:strVal val="#ppt_y"/>
                                          </p:val>
                                        </p:tav>
                                      </p:tavLst>
                                    </p:anim>
                                  </p:childTnLst>
                                </p:cTn>
                              </p:par>
                            </p:childTnLst>
                          </p:cTn>
                        </p:par>
                        <p:par>
                          <p:cTn id="210" fill="hold">
                            <p:stCondLst>
                              <p:cond delay="11700"/>
                            </p:stCondLst>
                            <p:childTnLst>
                              <p:par>
                                <p:cTn id="211" presetID="42" presetClass="entr" presetSubtype="0" fill="hold" grpId="0" nodeType="afterEffect">
                                  <p:stCondLst>
                                    <p:cond delay="0"/>
                                  </p:stCondLst>
                                  <p:childTnLst>
                                    <p:set>
                                      <p:cBhvr>
                                        <p:cTn id="212" dur="1" fill="hold">
                                          <p:stCondLst>
                                            <p:cond delay="0"/>
                                          </p:stCondLst>
                                        </p:cTn>
                                        <p:tgtEl>
                                          <p:spTgt spid="19">
                                            <p:txEl>
                                              <p:pRg st="0" end="0"/>
                                            </p:txEl>
                                          </p:spTgt>
                                        </p:tgtEl>
                                        <p:attrNameLst>
                                          <p:attrName>style.visibility</p:attrName>
                                        </p:attrNameLst>
                                      </p:cBhvr>
                                      <p:to>
                                        <p:strVal val="visible"/>
                                      </p:to>
                                    </p:set>
                                    <p:animEffect transition="in" filter="fade">
                                      <p:cBhvr>
                                        <p:cTn id="213" dur="200"/>
                                        <p:tgtEl>
                                          <p:spTgt spid="19">
                                            <p:txEl>
                                              <p:pRg st="0" end="0"/>
                                            </p:txEl>
                                          </p:spTgt>
                                        </p:tgtEl>
                                      </p:cBhvr>
                                    </p:animEffect>
                                    <p:anim calcmode="lin" valueType="num">
                                      <p:cBhvr>
                                        <p:cTn id="214" dur="2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215" dur="2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par>
                          <p:cTn id="216" fill="hold">
                            <p:stCondLst>
                              <p:cond delay="11900"/>
                            </p:stCondLst>
                            <p:childTnLst>
                              <p:par>
                                <p:cTn id="217" presetID="42" presetClass="entr" presetSubtype="0" fill="hold" grpId="0" nodeType="afterEffect">
                                  <p:stCondLst>
                                    <p:cond delay="0"/>
                                  </p:stCondLst>
                                  <p:childTnLst>
                                    <p:set>
                                      <p:cBhvr>
                                        <p:cTn id="218" dur="1" fill="hold">
                                          <p:stCondLst>
                                            <p:cond delay="0"/>
                                          </p:stCondLst>
                                        </p:cTn>
                                        <p:tgtEl>
                                          <p:spTgt spid="17">
                                            <p:bg/>
                                          </p:spTgt>
                                        </p:tgtEl>
                                        <p:attrNameLst>
                                          <p:attrName>style.visibility</p:attrName>
                                        </p:attrNameLst>
                                      </p:cBhvr>
                                      <p:to>
                                        <p:strVal val="visible"/>
                                      </p:to>
                                    </p:set>
                                    <p:animEffect transition="in" filter="fade">
                                      <p:cBhvr>
                                        <p:cTn id="219" dur="200"/>
                                        <p:tgtEl>
                                          <p:spTgt spid="17">
                                            <p:bg/>
                                          </p:spTgt>
                                        </p:tgtEl>
                                      </p:cBhvr>
                                    </p:animEffect>
                                    <p:anim calcmode="lin" valueType="num">
                                      <p:cBhvr>
                                        <p:cTn id="220" dur="200" fill="hold"/>
                                        <p:tgtEl>
                                          <p:spTgt spid="17">
                                            <p:bg/>
                                          </p:spTgt>
                                        </p:tgtEl>
                                        <p:attrNameLst>
                                          <p:attrName>ppt_x</p:attrName>
                                        </p:attrNameLst>
                                      </p:cBhvr>
                                      <p:tavLst>
                                        <p:tav tm="0">
                                          <p:val>
                                            <p:strVal val="#ppt_x"/>
                                          </p:val>
                                        </p:tav>
                                        <p:tav tm="100000">
                                          <p:val>
                                            <p:strVal val="#ppt_x"/>
                                          </p:val>
                                        </p:tav>
                                      </p:tavLst>
                                    </p:anim>
                                    <p:anim calcmode="lin" valueType="num">
                                      <p:cBhvr>
                                        <p:cTn id="221" dur="200" fill="hold"/>
                                        <p:tgtEl>
                                          <p:spTgt spid="17">
                                            <p:bg/>
                                          </p:spTgt>
                                        </p:tgtEl>
                                        <p:attrNameLst>
                                          <p:attrName>ppt_y</p:attrName>
                                        </p:attrNameLst>
                                      </p:cBhvr>
                                      <p:tavLst>
                                        <p:tav tm="0">
                                          <p:val>
                                            <p:strVal val="#ppt_y+.1"/>
                                          </p:val>
                                        </p:tav>
                                        <p:tav tm="100000">
                                          <p:val>
                                            <p:strVal val="#ppt_y"/>
                                          </p:val>
                                        </p:tav>
                                      </p:tavLst>
                                    </p:anim>
                                  </p:childTnLst>
                                </p:cTn>
                              </p:par>
                            </p:childTnLst>
                          </p:cTn>
                        </p:par>
                        <p:par>
                          <p:cTn id="222" fill="hold">
                            <p:stCondLst>
                              <p:cond delay="12100"/>
                            </p:stCondLst>
                            <p:childTnLst>
                              <p:par>
                                <p:cTn id="223" presetID="42" presetClass="entr" presetSubtype="0" fill="hold" grpId="0" nodeType="afterEffect">
                                  <p:stCondLst>
                                    <p:cond delay="0"/>
                                  </p:stCondLst>
                                  <p:childTnLst>
                                    <p:set>
                                      <p:cBhvr>
                                        <p:cTn id="224" dur="1" fill="hold">
                                          <p:stCondLst>
                                            <p:cond delay="0"/>
                                          </p:stCondLst>
                                        </p:cTn>
                                        <p:tgtEl>
                                          <p:spTgt spid="17">
                                            <p:txEl>
                                              <p:pRg st="0" end="0"/>
                                            </p:txEl>
                                          </p:spTgt>
                                        </p:tgtEl>
                                        <p:attrNameLst>
                                          <p:attrName>style.visibility</p:attrName>
                                        </p:attrNameLst>
                                      </p:cBhvr>
                                      <p:to>
                                        <p:strVal val="visible"/>
                                      </p:to>
                                    </p:set>
                                    <p:animEffect transition="in" filter="fade">
                                      <p:cBhvr>
                                        <p:cTn id="225" dur="200"/>
                                        <p:tgtEl>
                                          <p:spTgt spid="17">
                                            <p:txEl>
                                              <p:pRg st="0" end="0"/>
                                            </p:txEl>
                                          </p:spTgt>
                                        </p:tgtEl>
                                      </p:cBhvr>
                                    </p:animEffect>
                                    <p:anim calcmode="lin" valueType="num">
                                      <p:cBhvr>
                                        <p:cTn id="226" dur="2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27" dur="2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par>
                          <p:cTn id="228" fill="hold">
                            <p:stCondLst>
                              <p:cond delay="12300"/>
                            </p:stCondLst>
                            <p:childTnLst>
                              <p:par>
                                <p:cTn id="229" presetID="42" presetClass="entr" presetSubtype="0" fill="hold" grpId="0" nodeType="afterEffect">
                                  <p:stCondLst>
                                    <p:cond delay="0"/>
                                  </p:stCondLst>
                                  <p:childTnLst>
                                    <p:set>
                                      <p:cBhvr>
                                        <p:cTn id="230" dur="1" fill="hold">
                                          <p:stCondLst>
                                            <p:cond delay="0"/>
                                          </p:stCondLst>
                                        </p:cTn>
                                        <p:tgtEl>
                                          <p:spTgt spid="18">
                                            <p:bg/>
                                          </p:spTgt>
                                        </p:tgtEl>
                                        <p:attrNameLst>
                                          <p:attrName>style.visibility</p:attrName>
                                        </p:attrNameLst>
                                      </p:cBhvr>
                                      <p:to>
                                        <p:strVal val="visible"/>
                                      </p:to>
                                    </p:set>
                                    <p:animEffect transition="in" filter="fade">
                                      <p:cBhvr>
                                        <p:cTn id="231" dur="200"/>
                                        <p:tgtEl>
                                          <p:spTgt spid="18">
                                            <p:bg/>
                                          </p:spTgt>
                                        </p:tgtEl>
                                      </p:cBhvr>
                                    </p:animEffect>
                                    <p:anim calcmode="lin" valueType="num">
                                      <p:cBhvr>
                                        <p:cTn id="232" dur="200" fill="hold"/>
                                        <p:tgtEl>
                                          <p:spTgt spid="18">
                                            <p:bg/>
                                          </p:spTgt>
                                        </p:tgtEl>
                                        <p:attrNameLst>
                                          <p:attrName>ppt_x</p:attrName>
                                        </p:attrNameLst>
                                      </p:cBhvr>
                                      <p:tavLst>
                                        <p:tav tm="0">
                                          <p:val>
                                            <p:strVal val="#ppt_x"/>
                                          </p:val>
                                        </p:tav>
                                        <p:tav tm="100000">
                                          <p:val>
                                            <p:strVal val="#ppt_x"/>
                                          </p:val>
                                        </p:tav>
                                      </p:tavLst>
                                    </p:anim>
                                    <p:anim calcmode="lin" valueType="num">
                                      <p:cBhvr>
                                        <p:cTn id="233" dur="200" fill="hold"/>
                                        <p:tgtEl>
                                          <p:spTgt spid="18">
                                            <p:bg/>
                                          </p:spTgt>
                                        </p:tgtEl>
                                        <p:attrNameLst>
                                          <p:attrName>ppt_y</p:attrName>
                                        </p:attrNameLst>
                                      </p:cBhvr>
                                      <p:tavLst>
                                        <p:tav tm="0">
                                          <p:val>
                                            <p:strVal val="#ppt_y+.1"/>
                                          </p:val>
                                        </p:tav>
                                        <p:tav tm="100000">
                                          <p:val>
                                            <p:strVal val="#ppt_y"/>
                                          </p:val>
                                        </p:tav>
                                      </p:tavLst>
                                    </p:anim>
                                  </p:childTnLst>
                                </p:cTn>
                              </p:par>
                            </p:childTnLst>
                          </p:cTn>
                        </p:par>
                        <p:par>
                          <p:cTn id="234" fill="hold">
                            <p:stCondLst>
                              <p:cond delay="12500"/>
                            </p:stCondLst>
                            <p:childTnLst>
                              <p:par>
                                <p:cTn id="235" presetID="42" presetClass="entr" presetSubtype="0" fill="hold" grpId="0" nodeType="afterEffect">
                                  <p:stCondLst>
                                    <p:cond delay="0"/>
                                  </p:stCondLst>
                                  <p:childTnLst>
                                    <p:set>
                                      <p:cBhvr>
                                        <p:cTn id="236" dur="1" fill="hold">
                                          <p:stCondLst>
                                            <p:cond delay="0"/>
                                          </p:stCondLst>
                                        </p:cTn>
                                        <p:tgtEl>
                                          <p:spTgt spid="18">
                                            <p:txEl>
                                              <p:pRg st="0" end="0"/>
                                            </p:txEl>
                                          </p:spTgt>
                                        </p:tgtEl>
                                        <p:attrNameLst>
                                          <p:attrName>style.visibility</p:attrName>
                                        </p:attrNameLst>
                                      </p:cBhvr>
                                      <p:to>
                                        <p:strVal val="visible"/>
                                      </p:to>
                                    </p:set>
                                    <p:animEffect transition="in" filter="fade">
                                      <p:cBhvr>
                                        <p:cTn id="237" dur="200"/>
                                        <p:tgtEl>
                                          <p:spTgt spid="18">
                                            <p:txEl>
                                              <p:pRg st="0" end="0"/>
                                            </p:txEl>
                                          </p:spTgt>
                                        </p:tgtEl>
                                      </p:cBhvr>
                                    </p:animEffect>
                                    <p:anim calcmode="lin" valueType="num">
                                      <p:cBhvr>
                                        <p:cTn id="238" dur="2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239" dur="2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par>
                          <p:cTn id="240" fill="hold">
                            <p:stCondLst>
                              <p:cond delay="12700"/>
                            </p:stCondLst>
                            <p:childTnLst>
                              <p:par>
                                <p:cTn id="241" presetID="10" presetClass="entr" presetSubtype="0" fill="hold" grpId="0" nodeType="afterEffect">
                                  <p:stCondLst>
                                    <p:cond delay="500"/>
                                  </p:stCondLst>
                                  <p:childTnLst>
                                    <p:set>
                                      <p:cBhvr>
                                        <p:cTn id="242" dur="1" fill="hold">
                                          <p:stCondLst>
                                            <p:cond delay="0"/>
                                          </p:stCondLst>
                                        </p:cTn>
                                        <p:tgtEl>
                                          <p:spTgt spid="22"/>
                                        </p:tgtEl>
                                        <p:attrNameLst>
                                          <p:attrName>style.visibility</p:attrName>
                                        </p:attrNameLst>
                                      </p:cBhvr>
                                      <p:to>
                                        <p:strVal val="visible"/>
                                      </p:to>
                                    </p:set>
                                    <p:animEffect transition="in" filter="fade">
                                      <p:cBhvr>
                                        <p:cTn id="243" dur="500"/>
                                        <p:tgtEl>
                                          <p:spTgt spid="22"/>
                                        </p:tgtEl>
                                      </p:cBhvr>
                                    </p:animEffect>
                                  </p:childTnLst>
                                </p:cTn>
                              </p:par>
                            </p:childTnLst>
                          </p:cTn>
                        </p:par>
                        <p:par>
                          <p:cTn id="244" fill="hold">
                            <p:stCondLst>
                              <p:cond delay="13700"/>
                            </p:stCondLst>
                            <p:childTnLst>
                              <p:par>
                                <p:cTn id="245" presetID="10" presetClass="entr" presetSubtype="0" fill="hold" grpId="0" nodeType="afterEffect">
                                  <p:stCondLst>
                                    <p:cond delay="0"/>
                                  </p:stCondLst>
                                  <p:childTnLst>
                                    <p:set>
                                      <p:cBhvr>
                                        <p:cTn id="246" dur="1" fill="hold">
                                          <p:stCondLst>
                                            <p:cond delay="0"/>
                                          </p:stCondLst>
                                        </p:cTn>
                                        <p:tgtEl>
                                          <p:spTgt spid="23"/>
                                        </p:tgtEl>
                                        <p:attrNameLst>
                                          <p:attrName>style.visibility</p:attrName>
                                        </p:attrNameLst>
                                      </p:cBhvr>
                                      <p:to>
                                        <p:strVal val="visible"/>
                                      </p:to>
                                    </p:set>
                                    <p:animEffect transition="in" filter="fade">
                                      <p:cBhvr>
                                        <p:cTn id="247" dur="500"/>
                                        <p:tgtEl>
                                          <p:spTgt spid="23"/>
                                        </p:tgtEl>
                                      </p:cBhvr>
                                    </p:animEffect>
                                  </p:childTnLst>
                                </p:cTn>
                              </p:par>
                            </p:childTnLst>
                          </p:cTn>
                        </p:par>
                        <p:par>
                          <p:cTn id="248" fill="hold">
                            <p:stCondLst>
                              <p:cond delay="14200"/>
                            </p:stCondLst>
                            <p:childTnLst>
                              <p:par>
                                <p:cTn id="249" presetID="10" presetClass="entr" presetSubtype="0" fill="hold" grpId="0" nodeType="afterEffect">
                                  <p:stCondLst>
                                    <p:cond delay="2000"/>
                                  </p:stCondLst>
                                  <p:childTnLst>
                                    <p:set>
                                      <p:cBhvr>
                                        <p:cTn id="250" dur="1" fill="hold">
                                          <p:stCondLst>
                                            <p:cond delay="0"/>
                                          </p:stCondLst>
                                        </p:cTn>
                                        <p:tgtEl>
                                          <p:spTgt spid="10"/>
                                        </p:tgtEl>
                                        <p:attrNameLst>
                                          <p:attrName>style.visibility</p:attrName>
                                        </p:attrNameLst>
                                      </p:cBhvr>
                                      <p:to>
                                        <p:strVal val="visible"/>
                                      </p:to>
                                    </p:set>
                                    <p:animEffect transition="in" filter="fade">
                                      <p:cBhvr>
                                        <p:cTn id="251" dur="500"/>
                                        <p:tgtEl>
                                          <p:spTgt spid="10"/>
                                        </p:tgtEl>
                                      </p:cBhvr>
                                    </p:animEffect>
                                  </p:childTnLst>
                                </p:cTn>
                              </p:par>
                            </p:childTnLst>
                          </p:cTn>
                        </p:par>
                        <p:par>
                          <p:cTn id="252" fill="hold">
                            <p:stCondLst>
                              <p:cond delay="16700"/>
                            </p:stCondLst>
                            <p:childTnLst>
                              <p:par>
                                <p:cTn id="253" presetID="42" presetClass="entr" presetSubtype="0" fill="hold" grpId="0" nodeType="afterEffect">
                                  <p:stCondLst>
                                    <p:cond delay="1000"/>
                                  </p:stCondLst>
                                  <p:childTnLst>
                                    <p:set>
                                      <p:cBhvr>
                                        <p:cTn id="254" dur="1" fill="hold">
                                          <p:stCondLst>
                                            <p:cond delay="0"/>
                                          </p:stCondLst>
                                        </p:cTn>
                                        <p:tgtEl>
                                          <p:spTgt spid="31">
                                            <p:bg/>
                                          </p:spTgt>
                                        </p:tgtEl>
                                        <p:attrNameLst>
                                          <p:attrName>style.visibility</p:attrName>
                                        </p:attrNameLst>
                                      </p:cBhvr>
                                      <p:to>
                                        <p:strVal val="visible"/>
                                      </p:to>
                                    </p:set>
                                    <p:animEffect transition="in" filter="fade">
                                      <p:cBhvr>
                                        <p:cTn id="255" dur="200"/>
                                        <p:tgtEl>
                                          <p:spTgt spid="31">
                                            <p:bg/>
                                          </p:spTgt>
                                        </p:tgtEl>
                                      </p:cBhvr>
                                    </p:animEffect>
                                    <p:anim calcmode="lin" valueType="num">
                                      <p:cBhvr>
                                        <p:cTn id="256" dur="200" fill="hold"/>
                                        <p:tgtEl>
                                          <p:spTgt spid="31">
                                            <p:bg/>
                                          </p:spTgt>
                                        </p:tgtEl>
                                        <p:attrNameLst>
                                          <p:attrName>ppt_x</p:attrName>
                                        </p:attrNameLst>
                                      </p:cBhvr>
                                      <p:tavLst>
                                        <p:tav tm="0">
                                          <p:val>
                                            <p:strVal val="#ppt_x"/>
                                          </p:val>
                                        </p:tav>
                                        <p:tav tm="100000">
                                          <p:val>
                                            <p:strVal val="#ppt_x"/>
                                          </p:val>
                                        </p:tav>
                                      </p:tavLst>
                                    </p:anim>
                                    <p:anim calcmode="lin" valueType="num">
                                      <p:cBhvr>
                                        <p:cTn id="257" dur="200" fill="hold"/>
                                        <p:tgtEl>
                                          <p:spTgt spid="31">
                                            <p:bg/>
                                          </p:spTgt>
                                        </p:tgtEl>
                                        <p:attrNameLst>
                                          <p:attrName>ppt_y</p:attrName>
                                        </p:attrNameLst>
                                      </p:cBhvr>
                                      <p:tavLst>
                                        <p:tav tm="0">
                                          <p:val>
                                            <p:strVal val="#ppt_y+.1"/>
                                          </p:val>
                                        </p:tav>
                                        <p:tav tm="100000">
                                          <p:val>
                                            <p:strVal val="#ppt_y"/>
                                          </p:val>
                                        </p:tav>
                                      </p:tavLst>
                                    </p:anim>
                                  </p:childTnLst>
                                </p:cTn>
                              </p:par>
                            </p:childTnLst>
                          </p:cTn>
                        </p:par>
                        <p:par>
                          <p:cTn id="258" fill="hold">
                            <p:stCondLst>
                              <p:cond delay="17900"/>
                            </p:stCondLst>
                            <p:childTnLst>
                              <p:par>
                                <p:cTn id="259" presetID="42" presetClass="entr" presetSubtype="0" fill="hold" grpId="0" nodeType="afterEffect">
                                  <p:stCondLst>
                                    <p:cond delay="0"/>
                                  </p:stCondLst>
                                  <p:childTnLst>
                                    <p:set>
                                      <p:cBhvr>
                                        <p:cTn id="260" dur="1" fill="hold">
                                          <p:stCondLst>
                                            <p:cond delay="0"/>
                                          </p:stCondLst>
                                        </p:cTn>
                                        <p:tgtEl>
                                          <p:spTgt spid="31">
                                            <p:txEl>
                                              <p:pRg st="0" end="0"/>
                                            </p:txEl>
                                          </p:spTgt>
                                        </p:tgtEl>
                                        <p:attrNameLst>
                                          <p:attrName>style.visibility</p:attrName>
                                        </p:attrNameLst>
                                      </p:cBhvr>
                                      <p:to>
                                        <p:strVal val="visible"/>
                                      </p:to>
                                    </p:set>
                                    <p:animEffect transition="in" filter="fade">
                                      <p:cBhvr>
                                        <p:cTn id="261" dur="200"/>
                                        <p:tgtEl>
                                          <p:spTgt spid="31">
                                            <p:txEl>
                                              <p:pRg st="0" end="0"/>
                                            </p:txEl>
                                          </p:spTgt>
                                        </p:tgtEl>
                                      </p:cBhvr>
                                    </p:animEffect>
                                    <p:anim calcmode="lin" valueType="num">
                                      <p:cBhvr>
                                        <p:cTn id="262" dur="2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263" dur="2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par>
                          <p:cTn id="264" fill="hold">
                            <p:stCondLst>
                              <p:cond delay="18100"/>
                            </p:stCondLst>
                            <p:childTnLst>
                              <p:par>
                                <p:cTn id="265" presetID="42" presetClass="entr" presetSubtype="0" fill="hold" grpId="0" nodeType="afterEffect">
                                  <p:stCondLst>
                                    <p:cond delay="0"/>
                                  </p:stCondLst>
                                  <p:childTnLst>
                                    <p:set>
                                      <p:cBhvr>
                                        <p:cTn id="266" dur="1" fill="hold">
                                          <p:stCondLst>
                                            <p:cond delay="0"/>
                                          </p:stCondLst>
                                        </p:cTn>
                                        <p:tgtEl>
                                          <p:spTgt spid="29">
                                            <p:bg/>
                                          </p:spTgt>
                                        </p:tgtEl>
                                        <p:attrNameLst>
                                          <p:attrName>style.visibility</p:attrName>
                                        </p:attrNameLst>
                                      </p:cBhvr>
                                      <p:to>
                                        <p:strVal val="visible"/>
                                      </p:to>
                                    </p:set>
                                    <p:animEffect transition="in" filter="fade">
                                      <p:cBhvr>
                                        <p:cTn id="267" dur="200"/>
                                        <p:tgtEl>
                                          <p:spTgt spid="29">
                                            <p:bg/>
                                          </p:spTgt>
                                        </p:tgtEl>
                                      </p:cBhvr>
                                    </p:animEffect>
                                    <p:anim calcmode="lin" valueType="num">
                                      <p:cBhvr>
                                        <p:cTn id="268" dur="200" fill="hold"/>
                                        <p:tgtEl>
                                          <p:spTgt spid="29">
                                            <p:bg/>
                                          </p:spTgt>
                                        </p:tgtEl>
                                        <p:attrNameLst>
                                          <p:attrName>ppt_x</p:attrName>
                                        </p:attrNameLst>
                                      </p:cBhvr>
                                      <p:tavLst>
                                        <p:tav tm="0">
                                          <p:val>
                                            <p:strVal val="#ppt_x"/>
                                          </p:val>
                                        </p:tav>
                                        <p:tav tm="100000">
                                          <p:val>
                                            <p:strVal val="#ppt_x"/>
                                          </p:val>
                                        </p:tav>
                                      </p:tavLst>
                                    </p:anim>
                                    <p:anim calcmode="lin" valueType="num">
                                      <p:cBhvr>
                                        <p:cTn id="269" dur="200" fill="hold"/>
                                        <p:tgtEl>
                                          <p:spTgt spid="29">
                                            <p:bg/>
                                          </p:spTgt>
                                        </p:tgtEl>
                                        <p:attrNameLst>
                                          <p:attrName>ppt_y</p:attrName>
                                        </p:attrNameLst>
                                      </p:cBhvr>
                                      <p:tavLst>
                                        <p:tav tm="0">
                                          <p:val>
                                            <p:strVal val="#ppt_y+.1"/>
                                          </p:val>
                                        </p:tav>
                                        <p:tav tm="100000">
                                          <p:val>
                                            <p:strVal val="#ppt_y"/>
                                          </p:val>
                                        </p:tav>
                                      </p:tavLst>
                                    </p:anim>
                                  </p:childTnLst>
                                </p:cTn>
                              </p:par>
                            </p:childTnLst>
                          </p:cTn>
                        </p:par>
                        <p:par>
                          <p:cTn id="270" fill="hold">
                            <p:stCondLst>
                              <p:cond delay="18300"/>
                            </p:stCondLst>
                            <p:childTnLst>
                              <p:par>
                                <p:cTn id="271" presetID="42" presetClass="entr" presetSubtype="0" fill="hold" grpId="0" nodeType="afterEffect">
                                  <p:stCondLst>
                                    <p:cond delay="0"/>
                                  </p:stCondLst>
                                  <p:childTnLst>
                                    <p:set>
                                      <p:cBhvr>
                                        <p:cTn id="272" dur="1" fill="hold">
                                          <p:stCondLst>
                                            <p:cond delay="0"/>
                                          </p:stCondLst>
                                        </p:cTn>
                                        <p:tgtEl>
                                          <p:spTgt spid="29">
                                            <p:txEl>
                                              <p:pRg st="0" end="0"/>
                                            </p:txEl>
                                          </p:spTgt>
                                        </p:tgtEl>
                                        <p:attrNameLst>
                                          <p:attrName>style.visibility</p:attrName>
                                        </p:attrNameLst>
                                      </p:cBhvr>
                                      <p:to>
                                        <p:strVal val="visible"/>
                                      </p:to>
                                    </p:set>
                                    <p:animEffect transition="in" filter="fade">
                                      <p:cBhvr>
                                        <p:cTn id="273" dur="200"/>
                                        <p:tgtEl>
                                          <p:spTgt spid="29">
                                            <p:txEl>
                                              <p:pRg st="0" end="0"/>
                                            </p:txEl>
                                          </p:spTgt>
                                        </p:tgtEl>
                                      </p:cBhvr>
                                    </p:animEffect>
                                    <p:anim calcmode="lin" valueType="num">
                                      <p:cBhvr>
                                        <p:cTn id="274" dur="200" fill="hold"/>
                                        <p:tgtEl>
                                          <p:spTgt spid="29">
                                            <p:txEl>
                                              <p:pRg st="0" end="0"/>
                                            </p:txEl>
                                          </p:spTgt>
                                        </p:tgtEl>
                                        <p:attrNameLst>
                                          <p:attrName>ppt_x</p:attrName>
                                        </p:attrNameLst>
                                      </p:cBhvr>
                                      <p:tavLst>
                                        <p:tav tm="0">
                                          <p:val>
                                            <p:strVal val="#ppt_x"/>
                                          </p:val>
                                        </p:tav>
                                        <p:tav tm="100000">
                                          <p:val>
                                            <p:strVal val="#ppt_x"/>
                                          </p:val>
                                        </p:tav>
                                      </p:tavLst>
                                    </p:anim>
                                    <p:anim calcmode="lin" valueType="num">
                                      <p:cBhvr>
                                        <p:cTn id="275" dur="200" fill="hold"/>
                                        <p:tgtEl>
                                          <p:spTgt spid="29">
                                            <p:txEl>
                                              <p:pRg st="0" end="0"/>
                                            </p:txEl>
                                          </p:spTgt>
                                        </p:tgtEl>
                                        <p:attrNameLst>
                                          <p:attrName>ppt_y</p:attrName>
                                        </p:attrNameLst>
                                      </p:cBhvr>
                                      <p:tavLst>
                                        <p:tav tm="0">
                                          <p:val>
                                            <p:strVal val="#ppt_y+.1"/>
                                          </p:val>
                                        </p:tav>
                                        <p:tav tm="100000">
                                          <p:val>
                                            <p:strVal val="#ppt_y"/>
                                          </p:val>
                                        </p:tav>
                                      </p:tavLst>
                                    </p:anim>
                                  </p:childTnLst>
                                </p:cTn>
                              </p:par>
                            </p:childTnLst>
                          </p:cTn>
                        </p:par>
                        <p:par>
                          <p:cTn id="276" fill="hold">
                            <p:stCondLst>
                              <p:cond delay="18500"/>
                            </p:stCondLst>
                            <p:childTnLst>
                              <p:par>
                                <p:cTn id="277" presetID="42" presetClass="entr" presetSubtype="0" fill="hold" grpId="0" nodeType="afterEffect">
                                  <p:stCondLst>
                                    <p:cond delay="0"/>
                                  </p:stCondLst>
                                  <p:childTnLst>
                                    <p:set>
                                      <p:cBhvr>
                                        <p:cTn id="278" dur="1" fill="hold">
                                          <p:stCondLst>
                                            <p:cond delay="0"/>
                                          </p:stCondLst>
                                        </p:cTn>
                                        <p:tgtEl>
                                          <p:spTgt spid="30">
                                            <p:bg/>
                                          </p:spTgt>
                                        </p:tgtEl>
                                        <p:attrNameLst>
                                          <p:attrName>style.visibility</p:attrName>
                                        </p:attrNameLst>
                                      </p:cBhvr>
                                      <p:to>
                                        <p:strVal val="visible"/>
                                      </p:to>
                                    </p:set>
                                    <p:animEffect transition="in" filter="fade">
                                      <p:cBhvr>
                                        <p:cTn id="279" dur="200"/>
                                        <p:tgtEl>
                                          <p:spTgt spid="30">
                                            <p:bg/>
                                          </p:spTgt>
                                        </p:tgtEl>
                                      </p:cBhvr>
                                    </p:animEffect>
                                    <p:anim calcmode="lin" valueType="num">
                                      <p:cBhvr>
                                        <p:cTn id="280" dur="200" fill="hold"/>
                                        <p:tgtEl>
                                          <p:spTgt spid="30">
                                            <p:bg/>
                                          </p:spTgt>
                                        </p:tgtEl>
                                        <p:attrNameLst>
                                          <p:attrName>ppt_x</p:attrName>
                                        </p:attrNameLst>
                                      </p:cBhvr>
                                      <p:tavLst>
                                        <p:tav tm="0">
                                          <p:val>
                                            <p:strVal val="#ppt_x"/>
                                          </p:val>
                                        </p:tav>
                                        <p:tav tm="100000">
                                          <p:val>
                                            <p:strVal val="#ppt_x"/>
                                          </p:val>
                                        </p:tav>
                                      </p:tavLst>
                                    </p:anim>
                                    <p:anim calcmode="lin" valueType="num">
                                      <p:cBhvr>
                                        <p:cTn id="281" dur="200" fill="hold"/>
                                        <p:tgtEl>
                                          <p:spTgt spid="30">
                                            <p:bg/>
                                          </p:spTgt>
                                        </p:tgtEl>
                                        <p:attrNameLst>
                                          <p:attrName>ppt_y</p:attrName>
                                        </p:attrNameLst>
                                      </p:cBhvr>
                                      <p:tavLst>
                                        <p:tav tm="0">
                                          <p:val>
                                            <p:strVal val="#ppt_y+.1"/>
                                          </p:val>
                                        </p:tav>
                                        <p:tav tm="100000">
                                          <p:val>
                                            <p:strVal val="#ppt_y"/>
                                          </p:val>
                                        </p:tav>
                                      </p:tavLst>
                                    </p:anim>
                                  </p:childTnLst>
                                </p:cTn>
                              </p:par>
                            </p:childTnLst>
                          </p:cTn>
                        </p:par>
                        <p:par>
                          <p:cTn id="282" fill="hold">
                            <p:stCondLst>
                              <p:cond delay="18700"/>
                            </p:stCondLst>
                            <p:childTnLst>
                              <p:par>
                                <p:cTn id="283" presetID="42" presetClass="entr" presetSubtype="0" fill="hold" grpId="0" nodeType="afterEffect">
                                  <p:stCondLst>
                                    <p:cond delay="0"/>
                                  </p:stCondLst>
                                  <p:childTnLst>
                                    <p:set>
                                      <p:cBhvr>
                                        <p:cTn id="284" dur="1" fill="hold">
                                          <p:stCondLst>
                                            <p:cond delay="0"/>
                                          </p:stCondLst>
                                        </p:cTn>
                                        <p:tgtEl>
                                          <p:spTgt spid="30">
                                            <p:txEl>
                                              <p:pRg st="0" end="0"/>
                                            </p:txEl>
                                          </p:spTgt>
                                        </p:tgtEl>
                                        <p:attrNameLst>
                                          <p:attrName>style.visibility</p:attrName>
                                        </p:attrNameLst>
                                      </p:cBhvr>
                                      <p:to>
                                        <p:strVal val="visible"/>
                                      </p:to>
                                    </p:set>
                                    <p:animEffect transition="in" filter="fade">
                                      <p:cBhvr>
                                        <p:cTn id="285" dur="200"/>
                                        <p:tgtEl>
                                          <p:spTgt spid="30">
                                            <p:txEl>
                                              <p:pRg st="0" end="0"/>
                                            </p:txEl>
                                          </p:spTgt>
                                        </p:tgtEl>
                                      </p:cBhvr>
                                    </p:animEffect>
                                    <p:anim calcmode="lin" valueType="num">
                                      <p:cBhvr>
                                        <p:cTn id="286" dur="2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287" dur="200" fill="hold"/>
                                        <p:tgtEl>
                                          <p:spTgt spid="30">
                                            <p:txEl>
                                              <p:pRg st="0" end="0"/>
                                            </p:txEl>
                                          </p:spTgt>
                                        </p:tgtEl>
                                        <p:attrNameLst>
                                          <p:attrName>ppt_y</p:attrName>
                                        </p:attrNameLst>
                                      </p:cBhvr>
                                      <p:tavLst>
                                        <p:tav tm="0">
                                          <p:val>
                                            <p:strVal val="#ppt_y+.1"/>
                                          </p:val>
                                        </p:tav>
                                        <p:tav tm="100000">
                                          <p:val>
                                            <p:strVal val="#ppt_y"/>
                                          </p:val>
                                        </p:tav>
                                      </p:tavLst>
                                    </p:anim>
                                  </p:childTnLst>
                                </p:cTn>
                              </p:par>
                            </p:childTnLst>
                          </p:cTn>
                        </p:par>
                        <p:par>
                          <p:cTn id="288" fill="hold">
                            <p:stCondLst>
                              <p:cond delay="18900"/>
                            </p:stCondLst>
                            <p:childTnLst>
                              <p:par>
                                <p:cTn id="289" presetID="42" presetClass="entr" presetSubtype="0" fill="hold" grpId="0" nodeType="afterEffect">
                                  <p:stCondLst>
                                    <p:cond delay="0"/>
                                  </p:stCondLst>
                                  <p:childTnLst>
                                    <p:set>
                                      <p:cBhvr>
                                        <p:cTn id="290" dur="1" fill="hold">
                                          <p:stCondLst>
                                            <p:cond delay="0"/>
                                          </p:stCondLst>
                                        </p:cTn>
                                        <p:tgtEl>
                                          <p:spTgt spid="34">
                                            <p:bg/>
                                          </p:spTgt>
                                        </p:tgtEl>
                                        <p:attrNameLst>
                                          <p:attrName>style.visibility</p:attrName>
                                        </p:attrNameLst>
                                      </p:cBhvr>
                                      <p:to>
                                        <p:strVal val="visible"/>
                                      </p:to>
                                    </p:set>
                                    <p:animEffect transition="in" filter="fade">
                                      <p:cBhvr>
                                        <p:cTn id="291" dur="200"/>
                                        <p:tgtEl>
                                          <p:spTgt spid="34">
                                            <p:bg/>
                                          </p:spTgt>
                                        </p:tgtEl>
                                      </p:cBhvr>
                                    </p:animEffect>
                                    <p:anim calcmode="lin" valueType="num">
                                      <p:cBhvr>
                                        <p:cTn id="292" dur="200" fill="hold"/>
                                        <p:tgtEl>
                                          <p:spTgt spid="34">
                                            <p:bg/>
                                          </p:spTgt>
                                        </p:tgtEl>
                                        <p:attrNameLst>
                                          <p:attrName>ppt_x</p:attrName>
                                        </p:attrNameLst>
                                      </p:cBhvr>
                                      <p:tavLst>
                                        <p:tav tm="0">
                                          <p:val>
                                            <p:strVal val="#ppt_x"/>
                                          </p:val>
                                        </p:tav>
                                        <p:tav tm="100000">
                                          <p:val>
                                            <p:strVal val="#ppt_x"/>
                                          </p:val>
                                        </p:tav>
                                      </p:tavLst>
                                    </p:anim>
                                    <p:anim calcmode="lin" valueType="num">
                                      <p:cBhvr>
                                        <p:cTn id="293" dur="200" fill="hold"/>
                                        <p:tgtEl>
                                          <p:spTgt spid="34">
                                            <p:bg/>
                                          </p:spTgt>
                                        </p:tgtEl>
                                        <p:attrNameLst>
                                          <p:attrName>ppt_y</p:attrName>
                                        </p:attrNameLst>
                                      </p:cBhvr>
                                      <p:tavLst>
                                        <p:tav tm="0">
                                          <p:val>
                                            <p:strVal val="#ppt_y+.1"/>
                                          </p:val>
                                        </p:tav>
                                        <p:tav tm="100000">
                                          <p:val>
                                            <p:strVal val="#ppt_y"/>
                                          </p:val>
                                        </p:tav>
                                      </p:tavLst>
                                    </p:anim>
                                  </p:childTnLst>
                                </p:cTn>
                              </p:par>
                            </p:childTnLst>
                          </p:cTn>
                        </p:par>
                        <p:par>
                          <p:cTn id="294" fill="hold">
                            <p:stCondLst>
                              <p:cond delay="19100"/>
                            </p:stCondLst>
                            <p:childTnLst>
                              <p:par>
                                <p:cTn id="295" presetID="42" presetClass="entr" presetSubtype="0" fill="hold" grpId="0" nodeType="afterEffect">
                                  <p:stCondLst>
                                    <p:cond delay="0"/>
                                  </p:stCondLst>
                                  <p:childTnLst>
                                    <p:set>
                                      <p:cBhvr>
                                        <p:cTn id="296" dur="1" fill="hold">
                                          <p:stCondLst>
                                            <p:cond delay="0"/>
                                          </p:stCondLst>
                                        </p:cTn>
                                        <p:tgtEl>
                                          <p:spTgt spid="34">
                                            <p:txEl>
                                              <p:pRg st="0" end="0"/>
                                            </p:txEl>
                                          </p:spTgt>
                                        </p:tgtEl>
                                        <p:attrNameLst>
                                          <p:attrName>style.visibility</p:attrName>
                                        </p:attrNameLst>
                                      </p:cBhvr>
                                      <p:to>
                                        <p:strVal val="visible"/>
                                      </p:to>
                                    </p:set>
                                    <p:animEffect transition="in" filter="fade">
                                      <p:cBhvr>
                                        <p:cTn id="297" dur="200"/>
                                        <p:tgtEl>
                                          <p:spTgt spid="34">
                                            <p:txEl>
                                              <p:pRg st="0" end="0"/>
                                            </p:txEl>
                                          </p:spTgt>
                                        </p:tgtEl>
                                      </p:cBhvr>
                                    </p:animEffect>
                                    <p:anim calcmode="lin" valueType="num">
                                      <p:cBhvr>
                                        <p:cTn id="298" dur="2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99" dur="2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300" fill="hold">
                            <p:stCondLst>
                              <p:cond delay="19300"/>
                            </p:stCondLst>
                            <p:childTnLst>
                              <p:par>
                                <p:cTn id="301" presetID="42" presetClass="entr" presetSubtype="0" fill="hold" grpId="0" nodeType="afterEffect">
                                  <p:stCondLst>
                                    <p:cond delay="0"/>
                                  </p:stCondLst>
                                  <p:childTnLst>
                                    <p:set>
                                      <p:cBhvr>
                                        <p:cTn id="302" dur="1" fill="hold">
                                          <p:stCondLst>
                                            <p:cond delay="0"/>
                                          </p:stCondLst>
                                        </p:cTn>
                                        <p:tgtEl>
                                          <p:spTgt spid="32">
                                            <p:bg/>
                                          </p:spTgt>
                                        </p:tgtEl>
                                        <p:attrNameLst>
                                          <p:attrName>style.visibility</p:attrName>
                                        </p:attrNameLst>
                                      </p:cBhvr>
                                      <p:to>
                                        <p:strVal val="visible"/>
                                      </p:to>
                                    </p:set>
                                    <p:animEffect transition="in" filter="fade">
                                      <p:cBhvr>
                                        <p:cTn id="303" dur="200"/>
                                        <p:tgtEl>
                                          <p:spTgt spid="32">
                                            <p:bg/>
                                          </p:spTgt>
                                        </p:tgtEl>
                                      </p:cBhvr>
                                    </p:animEffect>
                                    <p:anim calcmode="lin" valueType="num">
                                      <p:cBhvr>
                                        <p:cTn id="304" dur="200" fill="hold"/>
                                        <p:tgtEl>
                                          <p:spTgt spid="32">
                                            <p:bg/>
                                          </p:spTgt>
                                        </p:tgtEl>
                                        <p:attrNameLst>
                                          <p:attrName>ppt_x</p:attrName>
                                        </p:attrNameLst>
                                      </p:cBhvr>
                                      <p:tavLst>
                                        <p:tav tm="0">
                                          <p:val>
                                            <p:strVal val="#ppt_x"/>
                                          </p:val>
                                        </p:tav>
                                        <p:tav tm="100000">
                                          <p:val>
                                            <p:strVal val="#ppt_x"/>
                                          </p:val>
                                        </p:tav>
                                      </p:tavLst>
                                    </p:anim>
                                    <p:anim calcmode="lin" valueType="num">
                                      <p:cBhvr>
                                        <p:cTn id="305" dur="200" fill="hold"/>
                                        <p:tgtEl>
                                          <p:spTgt spid="32">
                                            <p:bg/>
                                          </p:spTgt>
                                        </p:tgtEl>
                                        <p:attrNameLst>
                                          <p:attrName>ppt_y</p:attrName>
                                        </p:attrNameLst>
                                      </p:cBhvr>
                                      <p:tavLst>
                                        <p:tav tm="0">
                                          <p:val>
                                            <p:strVal val="#ppt_y+.1"/>
                                          </p:val>
                                        </p:tav>
                                        <p:tav tm="100000">
                                          <p:val>
                                            <p:strVal val="#ppt_y"/>
                                          </p:val>
                                        </p:tav>
                                      </p:tavLst>
                                    </p:anim>
                                  </p:childTnLst>
                                </p:cTn>
                              </p:par>
                            </p:childTnLst>
                          </p:cTn>
                        </p:par>
                        <p:par>
                          <p:cTn id="306" fill="hold">
                            <p:stCondLst>
                              <p:cond delay="19500"/>
                            </p:stCondLst>
                            <p:childTnLst>
                              <p:par>
                                <p:cTn id="307" presetID="42" presetClass="entr" presetSubtype="0" fill="hold" grpId="0" nodeType="afterEffect">
                                  <p:stCondLst>
                                    <p:cond delay="0"/>
                                  </p:stCondLst>
                                  <p:childTnLst>
                                    <p:set>
                                      <p:cBhvr>
                                        <p:cTn id="308" dur="1" fill="hold">
                                          <p:stCondLst>
                                            <p:cond delay="0"/>
                                          </p:stCondLst>
                                        </p:cTn>
                                        <p:tgtEl>
                                          <p:spTgt spid="32">
                                            <p:txEl>
                                              <p:pRg st="0" end="0"/>
                                            </p:txEl>
                                          </p:spTgt>
                                        </p:tgtEl>
                                        <p:attrNameLst>
                                          <p:attrName>style.visibility</p:attrName>
                                        </p:attrNameLst>
                                      </p:cBhvr>
                                      <p:to>
                                        <p:strVal val="visible"/>
                                      </p:to>
                                    </p:set>
                                    <p:animEffect transition="in" filter="fade">
                                      <p:cBhvr>
                                        <p:cTn id="309" dur="200"/>
                                        <p:tgtEl>
                                          <p:spTgt spid="32">
                                            <p:txEl>
                                              <p:pRg st="0" end="0"/>
                                            </p:txEl>
                                          </p:spTgt>
                                        </p:tgtEl>
                                      </p:cBhvr>
                                    </p:animEffect>
                                    <p:anim calcmode="lin" valueType="num">
                                      <p:cBhvr>
                                        <p:cTn id="310" dur="200" fill="hold"/>
                                        <p:tgtEl>
                                          <p:spTgt spid="32">
                                            <p:txEl>
                                              <p:pRg st="0" end="0"/>
                                            </p:txEl>
                                          </p:spTgt>
                                        </p:tgtEl>
                                        <p:attrNameLst>
                                          <p:attrName>ppt_x</p:attrName>
                                        </p:attrNameLst>
                                      </p:cBhvr>
                                      <p:tavLst>
                                        <p:tav tm="0">
                                          <p:val>
                                            <p:strVal val="#ppt_x"/>
                                          </p:val>
                                        </p:tav>
                                        <p:tav tm="100000">
                                          <p:val>
                                            <p:strVal val="#ppt_x"/>
                                          </p:val>
                                        </p:tav>
                                      </p:tavLst>
                                    </p:anim>
                                    <p:anim calcmode="lin" valueType="num">
                                      <p:cBhvr>
                                        <p:cTn id="311" dur="200" fill="hold"/>
                                        <p:tgtEl>
                                          <p:spTgt spid="32">
                                            <p:txEl>
                                              <p:pRg st="0" end="0"/>
                                            </p:txEl>
                                          </p:spTgt>
                                        </p:tgtEl>
                                        <p:attrNameLst>
                                          <p:attrName>ppt_y</p:attrName>
                                        </p:attrNameLst>
                                      </p:cBhvr>
                                      <p:tavLst>
                                        <p:tav tm="0">
                                          <p:val>
                                            <p:strVal val="#ppt_y+.1"/>
                                          </p:val>
                                        </p:tav>
                                        <p:tav tm="100000">
                                          <p:val>
                                            <p:strVal val="#ppt_y"/>
                                          </p:val>
                                        </p:tav>
                                      </p:tavLst>
                                    </p:anim>
                                  </p:childTnLst>
                                </p:cTn>
                              </p:par>
                            </p:childTnLst>
                          </p:cTn>
                        </p:par>
                        <p:par>
                          <p:cTn id="312" fill="hold">
                            <p:stCondLst>
                              <p:cond delay="19700"/>
                            </p:stCondLst>
                            <p:childTnLst>
                              <p:par>
                                <p:cTn id="313" presetID="42" presetClass="entr" presetSubtype="0" fill="hold" grpId="0" nodeType="afterEffect">
                                  <p:stCondLst>
                                    <p:cond delay="0"/>
                                  </p:stCondLst>
                                  <p:childTnLst>
                                    <p:set>
                                      <p:cBhvr>
                                        <p:cTn id="314" dur="1" fill="hold">
                                          <p:stCondLst>
                                            <p:cond delay="0"/>
                                          </p:stCondLst>
                                        </p:cTn>
                                        <p:tgtEl>
                                          <p:spTgt spid="33">
                                            <p:bg/>
                                          </p:spTgt>
                                        </p:tgtEl>
                                        <p:attrNameLst>
                                          <p:attrName>style.visibility</p:attrName>
                                        </p:attrNameLst>
                                      </p:cBhvr>
                                      <p:to>
                                        <p:strVal val="visible"/>
                                      </p:to>
                                    </p:set>
                                    <p:animEffect transition="in" filter="fade">
                                      <p:cBhvr>
                                        <p:cTn id="315" dur="200"/>
                                        <p:tgtEl>
                                          <p:spTgt spid="33">
                                            <p:bg/>
                                          </p:spTgt>
                                        </p:tgtEl>
                                      </p:cBhvr>
                                    </p:animEffect>
                                    <p:anim calcmode="lin" valueType="num">
                                      <p:cBhvr>
                                        <p:cTn id="316" dur="200" fill="hold"/>
                                        <p:tgtEl>
                                          <p:spTgt spid="33">
                                            <p:bg/>
                                          </p:spTgt>
                                        </p:tgtEl>
                                        <p:attrNameLst>
                                          <p:attrName>ppt_x</p:attrName>
                                        </p:attrNameLst>
                                      </p:cBhvr>
                                      <p:tavLst>
                                        <p:tav tm="0">
                                          <p:val>
                                            <p:strVal val="#ppt_x"/>
                                          </p:val>
                                        </p:tav>
                                        <p:tav tm="100000">
                                          <p:val>
                                            <p:strVal val="#ppt_x"/>
                                          </p:val>
                                        </p:tav>
                                      </p:tavLst>
                                    </p:anim>
                                    <p:anim calcmode="lin" valueType="num">
                                      <p:cBhvr>
                                        <p:cTn id="317" dur="200" fill="hold"/>
                                        <p:tgtEl>
                                          <p:spTgt spid="33">
                                            <p:bg/>
                                          </p:spTgt>
                                        </p:tgtEl>
                                        <p:attrNameLst>
                                          <p:attrName>ppt_y</p:attrName>
                                        </p:attrNameLst>
                                      </p:cBhvr>
                                      <p:tavLst>
                                        <p:tav tm="0">
                                          <p:val>
                                            <p:strVal val="#ppt_y+.1"/>
                                          </p:val>
                                        </p:tav>
                                        <p:tav tm="100000">
                                          <p:val>
                                            <p:strVal val="#ppt_y"/>
                                          </p:val>
                                        </p:tav>
                                      </p:tavLst>
                                    </p:anim>
                                  </p:childTnLst>
                                </p:cTn>
                              </p:par>
                            </p:childTnLst>
                          </p:cTn>
                        </p:par>
                        <p:par>
                          <p:cTn id="318" fill="hold">
                            <p:stCondLst>
                              <p:cond delay="19900"/>
                            </p:stCondLst>
                            <p:childTnLst>
                              <p:par>
                                <p:cTn id="319" presetID="42" presetClass="entr" presetSubtype="0" fill="hold" grpId="0" nodeType="afterEffect">
                                  <p:stCondLst>
                                    <p:cond delay="0"/>
                                  </p:stCondLst>
                                  <p:childTnLst>
                                    <p:set>
                                      <p:cBhvr>
                                        <p:cTn id="320" dur="1" fill="hold">
                                          <p:stCondLst>
                                            <p:cond delay="0"/>
                                          </p:stCondLst>
                                        </p:cTn>
                                        <p:tgtEl>
                                          <p:spTgt spid="33">
                                            <p:txEl>
                                              <p:pRg st="0" end="0"/>
                                            </p:txEl>
                                          </p:spTgt>
                                        </p:tgtEl>
                                        <p:attrNameLst>
                                          <p:attrName>style.visibility</p:attrName>
                                        </p:attrNameLst>
                                      </p:cBhvr>
                                      <p:to>
                                        <p:strVal val="visible"/>
                                      </p:to>
                                    </p:set>
                                    <p:animEffect transition="in" filter="fade">
                                      <p:cBhvr>
                                        <p:cTn id="321" dur="200"/>
                                        <p:tgtEl>
                                          <p:spTgt spid="33">
                                            <p:txEl>
                                              <p:pRg st="0" end="0"/>
                                            </p:txEl>
                                          </p:spTgt>
                                        </p:tgtEl>
                                      </p:cBhvr>
                                    </p:animEffect>
                                    <p:anim calcmode="lin" valueType="num">
                                      <p:cBhvr>
                                        <p:cTn id="322" dur="200" fill="hold"/>
                                        <p:tgtEl>
                                          <p:spTgt spid="33">
                                            <p:txEl>
                                              <p:pRg st="0" end="0"/>
                                            </p:txEl>
                                          </p:spTgt>
                                        </p:tgtEl>
                                        <p:attrNameLst>
                                          <p:attrName>ppt_x</p:attrName>
                                        </p:attrNameLst>
                                      </p:cBhvr>
                                      <p:tavLst>
                                        <p:tav tm="0">
                                          <p:val>
                                            <p:strVal val="#ppt_x"/>
                                          </p:val>
                                        </p:tav>
                                        <p:tav tm="100000">
                                          <p:val>
                                            <p:strVal val="#ppt_x"/>
                                          </p:val>
                                        </p:tav>
                                      </p:tavLst>
                                    </p:anim>
                                    <p:anim calcmode="lin" valueType="num">
                                      <p:cBhvr>
                                        <p:cTn id="323" dur="200" fill="hold"/>
                                        <p:tgtEl>
                                          <p:spTgt spid="33">
                                            <p:txEl>
                                              <p:pRg st="0" end="0"/>
                                            </p:txEl>
                                          </p:spTgt>
                                        </p:tgtEl>
                                        <p:attrNameLst>
                                          <p:attrName>ppt_y</p:attrName>
                                        </p:attrNameLst>
                                      </p:cBhvr>
                                      <p:tavLst>
                                        <p:tav tm="0">
                                          <p:val>
                                            <p:strVal val="#ppt_y+.1"/>
                                          </p:val>
                                        </p:tav>
                                        <p:tav tm="100000">
                                          <p:val>
                                            <p:strVal val="#ppt_y"/>
                                          </p:val>
                                        </p:tav>
                                      </p:tavLst>
                                    </p:anim>
                                  </p:childTnLst>
                                </p:cTn>
                              </p:par>
                            </p:childTnLst>
                          </p:cTn>
                        </p:par>
                        <p:par>
                          <p:cTn id="324" fill="hold">
                            <p:stCondLst>
                              <p:cond delay="20100"/>
                            </p:stCondLst>
                            <p:childTnLst>
                              <p:par>
                                <p:cTn id="325" presetID="42" presetClass="entr" presetSubtype="0" fill="hold" grpId="0" nodeType="afterEffect">
                                  <p:stCondLst>
                                    <p:cond delay="0"/>
                                  </p:stCondLst>
                                  <p:childTnLst>
                                    <p:set>
                                      <p:cBhvr>
                                        <p:cTn id="326" dur="1" fill="hold">
                                          <p:stCondLst>
                                            <p:cond delay="0"/>
                                          </p:stCondLst>
                                        </p:cTn>
                                        <p:tgtEl>
                                          <p:spTgt spid="36">
                                            <p:bg/>
                                          </p:spTgt>
                                        </p:tgtEl>
                                        <p:attrNameLst>
                                          <p:attrName>style.visibility</p:attrName>
                                        </p:attrNameLst>
                                      </p:cBhvr>
                                      <p:to>
                                        <p:strVal val="visible"/>
                                      </p:to>
                                    </p:set>
                                    <p:animEffect transition="in" filter="fade">
                                      <p:cBhvr>
                                        <p:cTn id="327" dur="200"/>
                                        <p:tgtEl>
                                          <p:spTgt spid="36">
                                            <p:bg/>
                                          </p:spTgt>
                                        </p:tgtEl>
                                      </p:cBhvr>
                                    </p:animEffect>
                                    <p:anim calcmode="lin" valueType="num">
                                      <p:cBhvr>
                                        <p:cTn id="328" dur="200" fill="hold"/>
                                        <p:tgtEl>
                                          <p:spTgt spid="36">
                                            <p:bg/>
                                          </p:spTgt>
                                        </p:tgtEl>
                                        <p:attrNameLst>
                                          <p:attrName>ppt_x</p:attrName>
                                        </p:attrNameLst>
                                      </p:cBhvr>
                                      <p:tavLst>
                                        <p:tav tm="0">
                                          <p:val>
                                            <p:strVal val="#ppt_x"/>
                                          </p:val>
                                        </p:tav>
                                        <p:tav tm="100000">
                                          <p:val>
                                            <p:strVal val="#ppt_x"/>
                                          </p:val>
                                        </p:tav>
                                      </p:tavLst>
                                    </p:anim>
                                    <p:anim calcmode="lin" valueType="num">
                                      <p:cBhvr>
                                        <p:cTn id="329" dur="200" fill="hold"/>
                                        <p:tgtEl>
                                          <p:spTgt spid="36">
                                            <p:bg/>
                                          </p:spTgt>
                                        </p:tgtEl>
                                        <p:attrNameLst>
                                          <p:attrName>ppt_y</p:attrName>
                                        </p:attrNameLst>
                                      </p:cBhvr>
                                      <p:tavLst>
                                        <p:tav tm="0">
                                          <p:val>
                                            <p:strVal val="#ppt_y+.1"/>
                                          </p:val>
                                        </p:tav>
                                        <p:tav tm="100000">
                                          <p:val>
                                            <p:strVal val="#ppt_y"/>
                                          </p:val>
                                        </p:tav>
                                      </p:tavLst>
                                    </p:anim>
                                  </p:childTnLst>
                                </p:cTn>
                              </p:par>
                            </p:childTnLst>
                          </p:cTn>
                        </p:par>
                        <p:par>
                          <p:cTn id="330" fill="hold">
                            <p:stCondLst>
                              <p:cond delay="20300"/>
                            </p:stCondLst>
                            <p:childTnLst>
                              <p:par>
                                <p:cTn id="331" presetID="42" presetClass="entr" presetSubtype="0" fill="hold" grpId="0" nodeType="afterEffect">
                                  <p:stCondLst>
                                    <p:cond delay="0"/>
                                  </p:stCondLst>
                                  <p:childTnLst>
                                    <p:set>
                                      <p:cBhvr>
                                        <p:cTn id="332" dur="1" fill="hold">
                                          <p:stCondLst>
                                            <p:cond delay="0"/>
                                          </p:stCondLst>
                                        </p:cTn>
                                        <p:tgtEl>
                                          <p:spTgt spid="36">
                                            <p:txEl>
                                              <p:pRg st="0" end="0"/>
                                            </p:txEl>
                                          </p:spTgt>
                                        </p:tgtEl>
                                        <p:attrNameLst>
                                          <p:attrName>style.visibility</p:attrName>
                                        </p:attrNameLst>
                                      </p:cBhvr>
                                      <p:to>
                                        <p:strVal val="visible"/>
                                      </p:to>
                                    </p:set>
                                    <p:animEffect transition="in" filter="fade">
                                      <p:cBhvr>
                                        <p:cTn id="333" dur="200"/>
                                        <p:tgtEl>
                                          <p:spTgt spid="36">
                                            <p:txEl>
                                              <p:pRg st="0" end="0"/>
                                            </p:txEl>
                                          </p:spTgt>
                                        </p:tgtEl>
                                      </p:cBhvr>
                                    </p:animEffect>
                                    <p:anim calcmode="lin" valueType="num">
                                      <p:cBhvr>
                                        <p:cTn id="334" dur="2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335" dur="2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336" fill="hold">
                            <p:stCondLst>
                              <p:cond delay="20500"/>
                            </p:stCondLst>
                            <p:childTnLst>
                              <p:par>
                                <p:cTn id="337" presetID="10" presetClass="entr" presetSubtype="0" fill="hold" grpId="0" nodeType="afterEffect">
                                  <p:stCondLst>
                                    <p:cond delay="500"/>
                                  </p:stCondLst>
                                  <p:childTnLst>
                                    <p:set>
                                      <p:cBhvr>
                                        <p:cTn id="338" dur="1" fill="hold">
                                          <p:stCondLst>
                                            <p:cond delay="0"/>
                                          </p:stCondLst>
                                        </p:cTn>
                                        <p:tgtEl>
                                          <p:spTgt spid="25"/>
                                        </p:tgtEl>
                                        <p:attrNameLst>
                                          <p:attrName>style.visibility</p:attrName>
                                        </p:attrNameLst>
                                      </p:cBhvr>
                                      <p:to>
                                        <p:strVal val="visible"/>
                                      </p:to>
                                    </p:set>
                                    <p:animEffect transition="in" filter="fade">
                                      <p:cBhvr>
                                        <p:cTn id="339" dur="500"/>
                                        <p:tgtEl>
                                          <p:spTgt spid="25"/>
                                        </p:tgtEl>
                                      </p:cBhvr>
                                    </p:animEffect>
                                  </p:childTnLst>
                                </p:cTn>
                              </p:par>
                            </p:childTnLst>
                          </p:cTn>
                        </p:par>
                        <p:par>
                          <p:cTn id="340" fill="hold">
                            <p:stCondLst>
                              <p:cond delay="21500"/>
                            </p:stCondLst>
                            <p:childTnLst>
                              <p:par>
                                <p:cTn id="341" presetID="10" presetClass="entr" presetSubtype="0" fill="hold" grpId="0" nodeType="afterEffect">
                                  <p:stCondLst>
                                    <p:cond delay="0"/>
                                  </p:stCondLst>
                                  <p:childTnLst>
                                    <p:set>
                                      <p:cBhvr>
                                        <p:cTn id="342" dur="1" fill="hold">
                                          <p:stCondLst>
                                            <p:cond delay="0"/>
                                          </p:stCondLst>
                                        </p:cTn>
                                        <p:tgtEl>
                                          <p:spTgt spid="26"/>
                                        </p:tgtEl>
                                        <p:attrNameLst>
                                          <p:attrName>style.visibility</p:attrName>
                                        </p:attrNameLst>
                                      </p:cBhvr>
                                      <p:to>
                                        <p:strVal val="visible"/>
                                      </p:to>
                                    </p:set>
                                    <p:animEffect transition="in" filter="fade">
                                      <p:cBhvr>
                                        <p:cTn id="343" dur="500"/>
                                        <p:tgtEl>
                                          <p:spTgt spid="26"/>
                                        </p:tgtEl>
                                      </p:cBhvr>
                                    </p:animEffect>
                                  </p:childTnLst>
                                </p:cTn>
                              </p:par>
                            </p:childTnLst>
                          </p:cTn>
                        </p:par>
                        <p:par>
                          <p:cTn id="344" fill="hold">
                            <p:stCondLst>
                              <p:cond delay="22000"/>
                            </p:stCondLst>
                            <p:childTnLst>
                              <p:par>
                                <p:cTn id="345" presetID="42" presetClass="entr" presetSubtype="0" fill="hold" grpId="0" nodeType="afterEffect">
                                  <p:stCondLst>
                                    <p:cond delay="0"/>
                                  </p:stCondLst>
                                  <p:childTnLst>
                                    <p:set>
                                      <p:cBhvr>
                                        <p:cTn id="346" dur="1" fill="hold">
                                          <p:stCondLst>
                                            <p:cond delay="0"/>
                                          </p:stCondLst>
                                        </p:cTn>
                                        <p:tgtEl>
                                          <p:spTgt spid="37">
                                            <p:bg/>
                                          </p:spTgt>
                                        </p:tgtEl>
                                        <p:attrNameLst>
                                          <p:attrName>style.visibility</p:attrName>
                                        </p:attrNameLst>
                                      </p:cBhvr>
                                      <p:to>
                                        <p:strVal val="visible"/>
                                      </p:to>
                                    </p:set>
                                    <p:animEffect transition="in" filter="fade">
                                      <p:cBhvr>
                                        <p:cTn id="347" dur="200"/>
                                        <p:tgtEl>
                                          <p:spTgt spid="37">
                                            <p:bg/>
                                          </p:spTgt>
                                        </p:tgtEl>
                                      </p:cBhvr>
                                    </p:animEffect>
                                    <p:anim calcmode="lin" valueType="num">
                                      <p:cBhvr>
                                        <p:cTn id="348" dur="200" fill="hold"/>
                                        <p:tgtEl>
                                          <p:spTgt spid="37">
                                            <p:bg/>
                                          </p:spTgt>
                                        </p:tgtEl>
                                        <p:attrNameLst>
                                          <p:attrName>ppt_x</p:attrName>
                                        </p:attrNameLst>
                                      </p:cBhvr>
                                      <p:tavLst>
                                        <p:tav tm="0">
                                          <p:val>
                                            <p:strVal val="#ppt_x"/>
                                          </p:val>
                                        </p:tav>
                                        <p:tav tm="100000">
                                          <p:val>
                                            <p:strVal val="#ppt_x"/>
                                          </p:val>
                                        </p:tav>
                                      </p:tavLst>
                                    </p:anim>
                                    <p:anim calcmode="lin" valueType="num">
                                      <p:cBhvr>
                                        <p:cTn id="349" dur="200" fill="hold"/>
                                        <p:tgtEl>
                                          <p:spTgt spid="37">
                                            <p:bg/>
                                          </p:spTgt>
                                        </p:tgtEl>
                                        <p:attrNameLst>
                                          <p:attrName>ppt_y</p:attrName>
                                        </p:attrNameLst>
                                      </p:cBhvr>
                                      <p:tavLst>
                                        <p:tav tm="0">
                                          <p:val>
                                            <p:strVal val="#ppt_y+.1"/>
                                          </p:val>
                                        </p:tav>
                                        <p:tav tm="100000">
                                          <p:val>
                                            <p:strVal val="#ppt_y"/>
                                          </p:val>
                                        </p:tav>
                                      </p:tavLst>
                                    </p:anim>
                                  </p:childTnLst>
                                </p:cTn>
                              </p:par>
                            </p:childTnLst>
                          </p:cTn>
                        </p:par>
                        <p:par>
                          <p:cTn id="350" fill="hold">
                            <p:stCondLst>
                              <p:cond delay="22200"/>
                            </p:stCondLst>
                            <p:childTnLst>
                              <p:par>
                                <p:cTn id="351" presetID="42" presetClass="entr" presetSubtype="0" fill="hold" grpId="0" nodeType="afterEffect">
                                  <p:stCondLst>
                                    <p:cond delay="0"/>
                                  </p:stCondLst>
                                  <p:childTnLst>
                                    <p:set>
                                      <p:cBhvr>
                                        <p:cTn id="352" dur="1" fill="hold">
                                          <p:stCondLst>
                                            <p:cond delay="0"/>
                                          </p:stCondLst>
                                        </p:cTn>
                                        <p:tgtEl>
                                          <p:spTgt spid="37">
                                            <p:txEl>
                                              <p:pRg st="0" end="0"/>
                                            </p:txEl>
                                          </p:spTgt>
                                        </p:tgtEl>
                                        <p:attrNameLst>
                                          <p:attrName>style.visibility</p:attrName>
                                        </p:attrNameLst>
                                      </p:cBhvr>
                                      <p:to>
                                        <p:strVal val="visible"/>
                                      </p:to>
                                    </p:set>
                                    <p:animEffect transition="in" filter="fade">
                                      <p:cBhvr>
                                        <p:cTn id="353" dur="200"/>
                                        <p:tgtEl>
                                          <p:spTgt spid="37">
                                            <p:txEl>
                                              <p:pRg st="0" end="0"/>
                                            </p:txEl>
                                          </p:spTgt>
                                        </p:tgtEl>
                                      </p:cBhvr>
                                    </p:animEffect>
                                    <p:anim calcmode="lin" valueType="num">
                                      <p:cBhvr>
                                        <p:cTn id="354" dur="2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355" dur="2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par>
                          <p:cTn id="356" fill="hold">
                            <p:stCondLst>
                              <p:cond delay="22400"/>
                            </p:stCondLst>
                            <p:childTnLst>
                              <p:par>
                                <p:cTn id="357" presetID="42" presetClass="entr" presetSubtype="0" fill="hold" grpId="0" nodeType="afterEffect">
                                  <p:stCondLst>
                                    <p:cond delay="0"/>
                                  </p:stCondLst>
                                  <p:childTnLst>
                                    <p:set>
                                      <p:cBhvr>
                                        <p:cTn id="358" dur="1" fill="hold">
                                          <p:stCondLst>
                                            <p:cond delay="0"/>
                                          </p:stCondLst>
                                        </p:cTn>
                                        <p:tgtEl>
                                          <p:spTgt spid="35">
                                            <p:bg/>
                                          </p:spTgt>
                                        </p:tgtEl>
                                        <p:attrNameLst>
                                          <p:attrName>style.visibility</p:attrName>
                                        </p:attrNameLst>
                                      </p:cBhvr>
                                      <p:to>
                                        <p:strVal val="visible"/>
                                      </p:to>
                                    </p:set>
                                    <p:animEffect transition="in" filter="fade">
                                      <p:cBhvr>
                                        <p:cTn id="359" dur="200"/>
                                        <p:tgtEl>
                                          <p:spTgt spid="35">
                                            <p:bg/>
                                          </p:spTgt>
                                        </p:tgtEl>
                                      </p:cBhvr>
                                    </p:animEffect>
                                    <p:anim calcmode="lin" valueType="num">
                                      <p:cBhvr>
                                        <p:cTn id="360" dur="200" fill="hold"/>
                                        <p:tgtEl>
                                          <p:spTgt spid="35">
                                            <p:bg/>
                                          </p:spTgt>
                                        </p:tgtEl>
                                        <p:attrNameLst>
                                          <p:attrName>ppt_x</p:attrName>
                                        </p:attrNameLst>
                                      </p:cBhvr>
                                      <p:tavLst>
                                        <p:tav tm="0">
                                          <p:val>
                                            <p:strVal val="#ppt_x"/>
                                          </p:val>
                                        </p:tav>
                                        <p:tav tm="100000">
                                          <p:val>
                                            <p:strVal val="#ppt_x"/>
                                          </p:val>
                                        </p:tav>
                                      </p:tavLst>
                                    </p:anim>
                                    <p:anim calcmode="lin" valueType="num">
                                      <p:cBhvr>
                                        <p:cTn id="361" dur="200" fill="hold"/>
                                        <p:tgtEl>
                                          <p:spTgt spid="35">
                                            <p:bg/>
                                          </p:spTgt>
                                        </p:tgtEl>
                                        <p:attrNameLst>
                                          <p:attrName>ppt_y</p:attrName>
                                        </p:attrNameLst>
                                      </p:cBhvr>
                                      <p:tavLst>
                                        <p:tav tm="0">
                                          <p:val>
                                            <p:strVal val="#ppt_y+.1"/>
                                          </p:val>
                                        </p:tav>
                                        <p:tav tm="100000">
                                          <p:val>
                                            <p:strVal val="#ppt_y"/>
                                          </p:val>
                                        </p:tav>
                                      </p:tavLst>
                                    </p:anim>
                                  </p:childTnLst>
                                </p:cTn>
                              </p:par>
                            </p:childTnLst>
                          </p:cTn>
                        </p:par>
                        <p:par>
                          <p:cTn id="362" fill="hold">
                            <p:stCondLst>
                              <p:cond delay="22600"/>
                            </p:stCondLst>
                            <p:childTnLst>
                              <p:par>
                                <p:cTn id="363" presetID="42" presetClass="entr" presetSubtype="0" fill="hold" grpId="0" nodeType="afterEffect">
                                  <p:stCondLst>
                                    <p:cond delay="0"/>
                                  </p:stCondLst>
                                  <p:childTnLst>
                                    <p:set>
                                      <p:cBhvr>
                                        <p:cTn id="364" dur="1" fill="hold">
                                          <p:stCondLst>
                                            <p:cond delay="0"/>
                                          </p:stCondLst>
                                        </p:cTn>
                                        <p:tgtEl>
                                          <p:spTgt spid="35">
                                            <p:txEl>
                                              <p:pRg st="0" end="0"/>
                                            </p:txEl>
                                          </p:spTgt>
                                        </p:tgtEl>
                                        <p:attrNameLst>
                                          <p:attrName>style.visibility</p:attrName>
                                        </p:attrNameLst>
                                      </p:cBhvr>
                                      <p:to>
                                        <p:strVal val="visible"/>
                                      </p:to>
                                    </p:set>
                                    <p:animEffect transition="in" filter="fade">
                                      <p:cBhvr>
                                        <p:cTn id="365" dur="200"/>
                                        <p:tgtEl>
                                          <p:spTgt spid="35">
                                            <p:txEl>
                                              <p:pRg st="0" end="0"/>
                                            </p:txEl>
                                          </p:spTgt>
                                        </p:tgtEl>
                                      </p:cBhvr>
                                    </p:animEffect>
                                    <p:anim calcmode="lin" valueType="num">
                                      <p:cBhvr>
                                        <p:cTn id="366" dur="2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67" dur="2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368" fill="hold">
                            <p:stCondLst>
                              <p:cond delay="22800"/>
                            </p:stCondLst>
                            <p:childTnLst>
                              <p:par>
                                <p:cTn id="369" presetID="10" presetClass="entr" presetSubtype="0" fill="hold" grpId="0" nodeType="afterEffect">
                                  <p:stCondLst>
                                    <p:cond delay="500"/>
                                  </p:stCondLst>
                                  <p:childTnLst>
                                    <p:set>
                                      <p:cBhvr>
                                        <p:cTn id="370" dur="1" fill="hold">
                                          <p:stCondLst>
                                            <p:cond delay="0"/>
                                          </p:stCondLst>
                                        </p:cTn>
                                        <p:tgtEl>
                                          <p:spTgt spid="27"/>
                                        </p:tgtEl>
                                        <p:attrNameLst>
                                          <p:attrName>style.visibility</p:attrName>
                                        </p:attrNameLst>
                                      </p:cBhvr>
                                      <p:to>
                                        <p:strVal val="visible"/>
                                      </p:to>
                                    </p:set>
                                    <p:animEffect transition="in" filter="fade">
                                      <p:cBhvr>
                                        <p:cTn id="371" dur="500"/>
                                        <p:tgtEl>
                                          <p:spTgt spid="27"/>
                                        </p:tgtEl>
                                      </p:cBhvr>
                                    </p:animEffect>
                                  </p:childTnLst>
                                </p:cTn>
                              </p:par>
                            </p:childTnLst>
                          </p:cTn>
                        </p:par>
                        <p:par>
                          <p:cTn id="372" fill="hold">
                            <p:stCondLst>
                              <p:cond delay="23800"/>
                            </p:stCondLst>
                            <p:childTnLst>
                              <p:par>
                                <p:cTn id="373" presetID="10" presetClass="entr" presetSubtype="0" fill="hold" grpId="0" nodeType="afterEffect">
                                  <p:stCondLst>
                                    <p:cond delay="0"/>
                                  </p:stCondLst>
                                  <p:childTnLst>
                                    <p:set>
                                      <p:cBhvr>
                                        <p:cTn id="374" dur="1" fill="hold">
                                          <p:stCondLst>
                                            <p:cond delay="0"/>
                                          </p:stCondLst>
                                        </p:cTn>
                                        <p:tgtEl>
                                          <p:spTgt spid="28"/>
                                        </p:tgtEl>
                                        <p:attrNameLst>
                                          <p:attrName>style.visibility</p:attrName>
                                        </p:attrNameLst>
                                      </p:cBhvr>
                                      <p:to>
                                        <p:strVal val="visible"/>
                                      </p:to>
                                    </p:set>
                                    <p:animEffect transition="in" filter="fade">
                                      <p:cBhvr>
                                        <p:cTn id="375" dur="500"/>
                                        <p:tgtEl>
                                          <p:spTgt spid="28"/>
                                        </p:tgtEl>
                                      </p:cBhvr>
                                    </p:animEffect>
                                  </p:childTnLst>
                                </p:cTn>
                              </p:par>
                            </p:childTnLst>
                          </p:cTn>
                        </p:par>
                        <p:par>
                          <p:cTn id="376" fill="hold">
                            <p:stCondLst>
                              <p:cond delay="24300"/>
                            </p:stCondLst>
                            <p:childTnLst>
                              <p:par>
                                <p:cTn id="377" presetID="10" presetClass="entr" presetSubtype="0" fill="hold" grpId="0" nodeType="afterEffect">
                                  <p:stCondLst>
                                    <p:cond delay="2000"/>
                                  </p:stCondLst>
                                  <p:childTnLst>
                                    <p:set>
                                      <p:cBhvr>
                                        <p:cTn id="378" dur="1" fill="hold">
                                          <p:stCondLst>
                                            <p:cond delay="0"/>
                                          </p:stCondLst>
                                        </p:cTn>
                                        <p:tgtEl>
                                          <p:spTgt spid="24"/>
                                        </p:tgtEl>
                                        <p:attrNameLst>
                                          <p:attrName>style.visibility</p:attrName>
                                        </p:attrNameLst>
                                      </p:cBhvr>
                                      <p:to>
                                        <p:strVal val="visible"/>
                                      </p:to>
                                    </p:set>
                                    <p:animEffect transition="in" filter="fade">
                                      <p:cBhvr>
                                        <p:cTn id="379" dur="500"/>
                                        <p:tgtEl>
                                          <p:spTgt spid="24"/>
                                        </p:tgtEl>
                                      </p:cBhvr>
                                    </p:animEffect>
                                  </p:childTnLst>
                                </p:cTn>
                              </p:par>
                            </p:childTnLst>
                          </p:cTn>
                        </p:par>
                        <p:par>
                          <p:cTn id="380" fill="hold">
                            <p:stCondLst>
                              <p:cond delay="26800"/>
                            </p:stCondLst>
                            <p:childTnLst>
                              <p:par>
                                <p:cTn id="381" presetID="22" presetClass="entr" presetSubtype="4" fill="hold" grpId="0" nodeType="afterEffect">
                                  <p:stCondLst>
                                    <p:cond delay="1000"/>
                                  </p:stCondLst>
                                  <p:childTnLst>
                                    <p:set>
                                      <p:cBhvr>
                                        <p:cTn id="382" dur="1" fill="hold">
                                          <p:stCondLst>
                                            <p:cond delay="0"/>
                                          </p:stCondLst>
                                        </p:cTn>
                                        <p:tgtEl>
                                          <p:spTgt spid="7"/>
                                        </p:tgtEl>
                                        <p:attrNameLst>
                                          <p:attrName>style.visibility</p:attrName>
                                        </p:attrNameLst>
                                      </p:cBhvr>
                                      <p:to>
                                        <p:strVal val="visible"/>
                                      </p:to>
                                    </p:set>
                                    <p:animEffect transition="in" filter="wipe(down)">
                                      <p:cBhvr>
                                        <p:cTn id="383" dur="800"/>
                                        <p:tgtEl>
                                          <p:spTgt spid="7"/>
                                        </p:tgtEl>
                                      </p:cBhvr>
                                    </p:animEffect>
                                  </p:childTnLst>
                                </p:cTn>
                              </p:par>
                            </p:childTnLst>
                          </p:cTn>
                        </p:par>
                        <p:par>
                          <p:cTn id="384" fill="hold">
                            <p:stCondLst>
                              <p:cond delay="28600"/>
                            </p:stCondLst>
                            <p:childTnLst>
                              <p:par>
                                <p:cTn id="385" presetID="42" presetClass="entr" presetSubtype="0" fill="hold" grpId="0" nodeType="afterEffect">
                                  <p:stCondLst>
                                    <p:cond delay="1000"/>
                                  </p:stCondLst>
                                  <p:childTnLst>
                                    <p:set>
                                      <p:cBhvr>
                                        <p:cTn id="386" dur="1" fill="hold">
                                          <p:stCondLst>
                                            <p:cond delay="0"/>
                                          </p:stCondLst>
                                        </p:cTn>
                                        <p:tgtEl>
                                          <p:spTgt spid="42">
                                            <p:bg/>
                                          </p:spTgt>
                                        </p:tgtEl>
                                        <p:attrNameLst>
                                          <p:attrName>style.visibility</p:attrName>
                                        </p:attrNameLst>
                                      </p:cBhvr>
                                      <p:to>
                                        <p:strVal val="visible"/>
                                      </p:to>
                                    </p:set>
                                    <p:animEffect transition="in" filter="fade">
                                      <p:cBhvr>
                                        <p:cTn id="387" dur="200"/>
                                        <p:tgtEl>
                                          <p:spTgt spid="42">
                                            <p:bg/>
                                          </p:spTgt>
                                        </p:tgtEl>
                                      </p:cBhvr>
                                    </p:animEffect>
                                    <p:anim calcmode="lin" valueType="num">
                                      <p:cBhvr>
                                        <p:cTn id="388" dur="200" fill="hold"/>
                                        <p:tgtEl>
                                          <p:spTgt spid="42">
                                            <p:bg/>
                                          </p:spTgt>
                                        </p:tgtEl>
                                        <p:attrNameLst>
                                          <p:attrName>ppt_x</p:attrName>
                                        </p:attrNameLst>
                                      </p:cBhvr>
                                      <p:tavLst>
                                        <p:tav tm="0">
                                          <p:val>
                                            <p:strVal val="#ppt_x"/>
                                          </p:val>
                                        </p:tav>
                                        <p:tav tm="100000">
                                          <p:val>
                                            <p:strVal val="#ppt_x"/>
                                          </p:val>
                                        </p:tav>
                                      </p:tavLst>
                                    </p:anim>
                                    <p:anim calcmode="lin" valueType="num">
                                      <p:cBhvr>
                                        <p:cTn id="389" dur="200" fill="hold"/>
                                        <p:tgtEl>
                                          <p:spTgt spid="42">
                                            <p:bg/>
                                          </p:spTgt>
                                        </p:tgtEl>
                                        <p:attrNameLst>
                                          <p:attrName>ppt_y</p:attrName>
                                        </p:attrNameLst>
                                      </p:cBhvr>
                                      <p:tavLst>
                                        <p:tav tm="0">
                                          <p:val>
                                            <p:strVal val="#ppt_y+.1"/>
                                          </p:val>
                                        </p:tav>
                                        <p:tav tm="100000">
                                          <p:val>
                                            <p:strVal val="#ppt_y"/>
                                          </p:val>
                                        </p:tav>
                                      </p:tavLst>
                                    </p:anim>
                                  </p:childTnLst>
                                </p:cTn>
                              </p:par>
                            </p:childTnLst>
                          </p:cTn>
                        </p:par>
                        <p:par>
                          <p:cTn id="390" fill="hold">
                            <p:stCondLst>
                              <p:cond delay="29800"/>
                            </p:stCondLst>
                            <p:childTnLst>
                              <p:par>
                                <p:cTn id="391" presetID="42" presetClass="entr" presetSubtype="0" fill="hold" grpId="0" nodeType="afterEffect">
                                  <p:stCondLst>
                                    <p:cond delay="0"/>
                                  </p:stCondLst>
                                  <p:childTnLst>
                                    <p:set>
                                      <p:cBhvr>
                                        <p:cTn id="392" dur="1" fill="hold">
                                          <p:stCondLst>
                                            <p:cond delay="0"/>
                                          </p:stCondLst>
                                        </p:cTn>
                                        <p:tgtEl>
                                          <p:spTgt spid="42">
                                            <p:txEl>
                                              <p:pRg st="0" end="0"/>
                                            </p:txEl>
                                          </p:spTgt>
                                        </p:tgtEl>
                                        <p:attrNameLst>
                                          <p:attrName>style.visibility</p:attrName>
                                        </p:attrNameLst>
                                      </p:cBhvr>
                                      <p:to>
                                        <p:strVal val="visible"/>
                                      </p:to>
                                    </p:set>
                                    <p:animEffect transition="in" filter="fade">
                                      <p:cBhvr>
                                        <p:cTn id="393" dur="200"/>
                                        <p:tgtEl>
                                          <p:spTgt spid="42">
                                            <p:txEl>
                                              <p:pRg st="0" end="0"/>
                                            </p:txEl>
                                          </p:spTgt>
                                        </p:tgtEl>
                                      </p:cBhvr>
                                    </p:animEffect>
                                    <p:anim calcmode="lin" valueType="num">
                                      <p:cBhvr>
                                        <p:cTn id="394" dur="200" fill="hold"/>
                                        <p:tgtEl>
                                          <p:spTgt spid="42">
                                            <p:txEl>
                                              <p:pRg st="0" end="0"/>
                                            </p:txEl>
                                          </p:spTgt>
                                        </p:tgtEl>
                                        <p:attrNameLst>
                                          <p:attrName>ppt_x</p:attrName>
                                        </p:attrNameLst>
                                      </p:cBhvr>
                                      <p:tavLst>
                                        <p:tav tm="0">
                                          <p:val>
                                            <p:strVal val="#ppt_x"/>
                                          </p:val>
                                        </p:tav>
                                        <p:tav tm="100000">
                                          <p:val>
                                            <p:strVal val="#ppt_x"/>
                                          </p:val>
                                        </p:tav>
                                      </p:tavLst>
                                    </p:anim>
                                    <p:anim calcmode="lin" valueType="num">
                                      <p:cBhvr>
                                        <p:cTn id="395" dur="200" fill="hold"/>
                                        <p:tgtEl>
                                          <p:spTgt spid="42">
                                            <p:txEl>
                                              <p:pRg st="0" end="0"/>
                                            </p:txEl>
                                          </p:spTgt>
                                        </p:tgtEl>
                                        <p:attrNameLst>
                                          <p:attrName>ppt_y</p:attrName>
                                        </p:attrNameLst>
                                      </p:cBhvr>
                                      <p:tavLst>
                                        <p:tav tm="0">
                                          <p:val>
                                            <p:strVal val="#ppt_y+.1"/>
                                          </p:val>
                                        </p:tav>
                                        <p:tav tm="100000">
                                          <p:val>
                                            <p:strVal val="#ppt_y"/>
                                          </p:val>
                                        </p:tav>
                                      </p:tavLst>
                                    </p:anim>
                                  </p:childTnLst>
                                </p:cTn>
                              </p:par>
                            </p:childTnLst>
                          </p:cTn>
                        </p:par>
                        <p:par>
                          <p:cTn id="396" fill="hold">
                            <p:stCondLst>
                              <p:cond delay="30000"/>
                            </p:stCondLst>
                            <p:childTnLst>
                              <p:par>
                                <p:cTn id="397" presetID="42" presetClass="entr" presetSubtype="0" fill="hold" grpId="0" nodeType="afterEffect">
                                  <p:stCondLst>
                                    <p:cond delay="0"/>
                                  </p:stCondLst>
                                  <p:childTnLst>
                                    <p:set>
                                      <p:cBhvr>
                                        <p:cTn id="398" dur="1" fill="hold">
                                          <p:stCondLst>
                                            <p:cond delay="0"/>
                                          </p:stCondLst>
                                        </p:cTn>
                                        <p:tgtEl>
                                          <p:spTgt spid="40">
                                            <p:bg/>
                                          </p:spTgt>
                                        </p:tgtEl>
                                        <p:attrNameLst>
                                          <p:attrName>style.visibility</p:attrName>
                                        </p:attrNameLst>
                                      </p:cBhvr>
                                      <p:to>
                                        <p:strVal val="visible"/>
                                      </p:to>
                                    </p:set>
                                    <p:animEffect transition="in" filter="fade">
                                      <p:cBhvr>
                                        <p:cTn id="399" dur="200"/>
                                        <p:tgtEl>
                                          <p:spTgt spid="40">
                                            <p:bg/>
                                          </p:spTgt>
                                        </p:tgtEl>
                                      </p:cBhvr>
                                    </p:animEffect>
                                    <p:anim calcmode="lin" valueType="num">
                                      <p:cBhvr>
                                        <p:cTn id="400" dur="200" fill="hold"/>
                                        <p:tgtEl>
                                          <p:spTgt spid="40">
                                            <p:bg/>
                                          </p:spTgt>
                                        </p:tgtEl>
                                        <p:attrNameLst>
                                          <p:attrName>ppt_x</p:attrName>
                                        </p:attrNameLst>
                                      </p:cBhvr>
                                      <p:tavLst>
                                        <p:tav tm="0">
                                          <p:val>
                                            <p:strVal val="#ppt_x"/>
                                          </p:val>
                                        </p:tav>
                                        <p:tav tm="100000">
                                          <p:val>
                                            <p:strVal val="#ppt_x"/>
                                          </p:val>
                                        </p:tav>
                                      </p:tavLst>
                                    </p:anim>
                                    <p:anim calcmode="lin" valueType="num">
                                      <p:cBhvr>
                                        <p:cTn id="401" dur="200" fill="hold"/>
                                        <p:tgtEl>
                                          <p:spTgt spid="40">
                                            <p:bg/>
                                          </p:spTgt>
                                        </p:tgtEl>
                                        <p:attrNameLst>
                                          <p:attrName>ppt_y</p:attrName>
                                        </p:attrNameLst>
                                      </p:cBhvr>
                                      <p:tavLst>
                                        <p:tav tm="0">
                                          <p:val>
                                            <p:strVal val="#ppt_y+.1"/>
                                          </p:val>
                                        </p:tav>
                                        <p:tav tm="100000">
                                          <p:val>
                                            <p:strVal val="#ppt_y"/>
                                          </p:val>
                                        </p:tav>
                                      </p:tavLst>
                                    </p:anim>
                                  </p:childTnLst>
                                </p:cTn>
                              </p:par>
                            </p:childTnLst>
                          </p:cTn>
                        </p:par>
                        <p:par>
                          <p:cTn id="402" fill="hold">
                            <p:stCondLst>
                              <p:cond delay="30200"/>
                            </p:stCondLst>
                            <p:childTnLst>
                              <p:par>
                                <p:cTn id="403" presetID="42" presetClass="entr" presetSubtype="0" fill="hold" grpId="0" nodeType="afterEffect">
                                  <p:stCondLst>
                                    <p:cond delay="0"/>
                                  </p:stCondLst>
                                  <p:childTnLst>
                                    <p:set>
                                      <p:cBhvr>
                                        <p:cTn id="404" dur="1" fill="hold">
                                          <p:stCondLst>
                                            <p:cond delay="0"/>
                                          </p:stCondLst>
                                        </p:cTn>
                                        <p:tgtEl>
                                          <p:spTgt spid="40">
                                            <p:txEl>
                                              <p:pRg st="0" end="0"/>
                                            </p:txEl>
                                          </p:spTgt>
                                        </p:tgtEl>
                                        <p:attrNameLst>
                                          <p:attrName>style.visibility</p:attrName>
                                        </p:attrNameLst>
                                      </p:cBhvr>
                                      <p:to>
                                        <p:strVal val="visible"/>
                                      </p:to>
                                    </p:set>
                                    <p:animEffect transition="in" filter="fade">
                                      <p:cBhvr>
                                        <p:cTn id="405" dur="200"/>
                                        <p:tgtEl>
                                          <p:spTgt spid="40">
                                            <p:txEl>
                                              <p:pRg st="0" end="0"/>
                                            </p:txEl>
                                          </p:spTgt>
                                        </p:tgtEl>
                                      </p:cBhvr>
                                    </p:animEffect>
                                    <p:anim calcmode="lin" valueType="num">
                                      <p:cBhvr>
                                        <p:cTn id="406" dur="200" fill="hold"/>
                                        <p:tgtEl>
                                          <p:spTgt spid="40">
                                            <p:txEl>
                                              <p:pRg st="0" end="0"/>
                                            </p:txEl>
                                          </p:spTgt>
                                        </p:tgtEl>
                                        <p:attrNameLst>
                                          <p:attrName>ppt_x</p:attrName>
                                        </p:attrNameLst>
                                      </p:cBhvr>
                                      <p:tavLst>
                                        <p:tav tm="0">
                                          <p:val>
                                            <p:strVal val="#ppt_x"/>
                                          </p:val>
                                        </p:tav>
                                        <p:tav tm="100000">
                                          <p:val>
                                            <p:strVal val="#ppt_x"/>
                                          </p:val>
                                        </p:tav>
                                      </p:tavLst>
                                    </p:anim>
                                    <p:anim calcmode="lin" valueType="num">
                                      <p:cBhvr>
                                        <p:cTn id="407" dur="200" fill="hold"/>
                                        <p:tgtEl>
                                          <p:spTgt spid="40">
                                            <p:txEl>
                                              <p:pRg st="0" end="0"/>
                                            </p:txEl>
                                          </p:spTgt>
                                        </p:tgtEl>
                                        <p:attrNameLst>
                                          <p:attrName>ppt_y</p:attrName>
                                        </p:attrNameLst>
                                      </p:cBhvr>
                                      <p:tavLst>
                                        <p:tav tm="0">
                                          <p:val>
                                            <p:strVal val="#ppt_y+.1"/>
                                          </p:val>
                                        </p:tav>
                                        <p:tav tm="100000">
                                          <p:val>
                                            <p:strVal val="#ppt_y"/>
                                          </p:val>
                                        </p:tav>
                                      </p:tavLst>
                                    </p:anim>
                                  </p:childTnLst>
                                </p:cTn>
                              </p:par>
                            </p:childTnLst>
                          </p:cTn>
                        </p:par>
                        <p:par>
                          <p:cTn id="408" fill="hold">
                            <p:stCondLst>
                              <p:cond delay="30400"/>
                            </p:stCondLst>
                            <p:childTnLst>
                              <p:par>
                                <p:cTn id="409" presetID="42" presetClass="entr" presetSubtype="0" fill="hold" grpId="0" nodeType="afterEffect">
                                  <p:stCondLst>
                                    <p:cond delay="0"/>
                                  </p:stCondLst>
                                  <p:childTnLst>
                                    <p:set>
                                      <p:cBhvr>
                                        <p:cTn id="410" dur="1" fill="hold">
                                          <p:stCondLst>
                                            <p:cond delay="0"/>
                                          </p:stCondLst>
                                        </p:cTn>
                                        <p:tgtEl>
                                          <p:spTgt spid="41">
                                            <p:bg/>
                                          </p:spTgt>
                                        </p:tgtEl>
                                        <p:attrNameLst>
                                          <p:attrName>style.visibility</p:attrName>
                                        </p:attrNameLst>
                                      </p:cBhvr>
                                      <p:to>
                                        <p:strVal val="visible"/>
                                      </p:to>
                                    </p:set>
                                    <p:animEffect transition="in" filter="fade">
                                      <p:cBhvr>
                                        <p:cTn id="411" dur="200"/>
                                        <p:tgtEl>
                                          <p:spTgt spid="41">
                                            <p:bg/>
                                          </p:spTgt>
                                        </p:tgtEl>
                                      </p:cBhvr>
                                    </p:animEffect>
                                    <p:anim calcmode="lin" valueType="num">
                                      <p:cBhvr>
                                        <p:cTn id="412" dur="200" fill="hold"/>
                                        <p:tgtEl>
                                          <p:spTgt spid="41">
                                            <p:bg/>
                                          </p:spTgt>
                                        </p:tgtEl>
                                        <p:attrNameLst>
                                          <p:attrName>ppt_x</p:attrName>
                                        </p:attrNameLst>
                                      </p:cBhvr>
                                      <p:tavLst>
                                        <p:tav tm="0">
                                          <p:val>
                                            <p:strVal val="#ppt_x"/>
                                          </p:val>
                                        </p:tav>
                                        <p:tav tm="100000">
                                          <p:val>
                                            <p:strVal val="#ppt_x"/>
                                          </p:val>
                                        </p:tav>
                                      </p:tavLst>
                                    </p:anim>
                                    <p:anim calcmode="lin" valueType="num">
                                      <p:cBhvr>
                                        <p:cTn id="413" dur="200" fill="hold"/>
                                        <p:tgtEl>
                                          <p:spTgt spid="41">
                                            <p:bg/>
                                          </p:spTgt>
                                        </p:tgtEl>
                                        <p:attrNameLst>
                                          <p:attrName>ppt_y</p:attrName>
                                        </p:attrNameLst>
                                      </p:cBhvr>
                                      <p:tavLst>
                                        <p:tav tm="0">
                                          <p:val>
                                            <p:strVal val="#ppt_y+.1"/>
                                          </p:val>
                                        </p:tav>
                                        <p:tav tm="100000">
                                          <p:val>
                                            <p:strVal val="#ppt_y"/>
                                          </p:val>
                                        </p:tav>
                                      </p:tavLst>
                                    </p:anim>
                                  </p:childTnLst>
                                </p:cTn>
                              </p:par>
                            </p:childTnLst>
                          </p:cTn>
                        </p:par>
                        <p:par>
                          <p:cTn id="414" fill="hold">
                            <p:stCondLst>
                              <p:cond delay="30600"/>
                            </p:stCondLst>
                            <p:childTnLst>
                              <p:par>
                                <p:cTn id="415" presetID="42" presetClass="entr" presetSubtype="0" fill="hold" grpId="0" nodeType="afterEffect">
                                  <p:stCondLst>
                                    <p:cond delay="0"/>
                                  </p:stCondLst>
                                  <p:childTnLst>
                                    <p:set>
                                      <p:cBhvr>
                                        <p:cTn id="416" dur="1" fill="hold">
                                          <p:stCondLst>
                                            <p:cond delay="0"/>
                                          </p:stCondLst>
                                        </p:cTn>
                                        <p:tgtEl>
                                          <p:spTgt spid="41">
                                            <p:txEl>
                                              <p:pRg st="0" end="0"/>
                                            </p:txEl>
                                          </p:spTgt>
                                        </p:tgtEl>
                                        <p:attrNameLst>
                                          <p:attrName>style.visibility</p:attrName>
                                        </p:attrNameLst>
                                      </p:cBhvr>
                                      <p:to>
                                        <p:strVal val="visible"/>
                                      </p:to>
                                    </p:set>
                                    <p:animEffect transition="in" filter="fade">
                                      <p:cBhvr>
                                        <p:cTn id="417" dur="200"/>
                                        <p:tgtEl>
                                          <p:spTgt spid="41">
                                            <p:txEl>
                                              <p:pRg st="0" end="0"/>
                                            </p:txEl>
                                          </p:spTgt>
                                        </p:tgtEl>
                                      </p:cBhvr>
                                    </p:animEffect>
                                    <p:anim calcmode="lin" valueType="num">
                                      <p:cBhvr>
                                        <p:cTn id="418" dur="200" fill="hold"/>
                                        <p:tgtEl>
                                          <p:spTgt spid="41">
                                            <p:txEl>
                                              <p:pRg st="0" end="0"/>
                                            </p:txEl>
                                          </p:spTgt>
                                        </p:tgtEl>
                                        <p:attrNameLst>
                                          <p:attrName>ppt_x</p:attrName>
                                        </p:attrNameLst>
                                      </p:cBhvr>
                                      <p:tavLst>
                                        <p:tav tm="0">
                                          <p:val>
                                            <p:strVal val="#ppt_x"/>
                                          </p:val>
                                        </p:tav>
                                        <p:tav tm="100000">
                                          <p:val>
                                            <p:strVal val="#ppt_x"/>
                                          </p:val>
                                        </p:tav>
                                      </p:tavLst>
                                    </p:anim>
                                    <p:anim calcmode="lin" valueType="num">
                                      <p:cBhvr>
                                        <p:cTn id="419" dur="200" fill="hold"/>
                                        <p:tgtEl>
                                          <p:spTgt spid="41">
                                            <p:txEl>
                                              <p:pRg st="0" end="0"/>
                                            </p:txEl>
                                          </p:spTgt>
                                        </p:tgtEl>
                                        <p:attrNameLst>
                                          <p:attrName>ppt_y</p:attrName>
                                        </p:attrNameLst>
                                      </p:cBhvr>
                                      <p:tavLst>
                                        <p:tav tm="0">
                                          <p:val>
                                            <p:strVal val="#ppt_y+.1"/>
                                          </p:val>
                                        </p:tav>
                                        <p:tav tm="100000">
                                          <p:val>
                                            <p:strVal val="#ppt_y"/>
                                          </p:val>
                                        </p:tav>
                                      </p:tavLst>
                                    </p:anim>
                                  </p:childTnLst>
                                </p:cTn>
                              </p:par>
                            </p:childTnLst>
                          </p:cTn>
                        </p:par>
                        <p:par>
                          <p:cTn id="420" fill="hold">
                            <p:stCondLst>
                              <p:cond delay="30800"/>
                            </p:stCondLst>
                            <p:childTnLst>
                              <p:par>
                                <p:cTn id="421" presetID="42" presetClass="entr" presetSubtype="0" fill="hold" grpId="0" nodeType="afterEffect">
                                  <p:stCondLst>
                                    <p:cond delay="0"/>
                                  </p:stCondLst>
                                  <p:childTnLst>
                                    <p:set>
                                      <p:cBhvr>
                                        <p:cTn id="422" dur="1" fill="hold">
                                          <p:stCondLst>
                                            <p:cond delay="0"/>
                                          </p:stCondLst>
                                        </p:cTn>
                                        <p:tgtEl>
                                          <p:spTgt spid="45">
                                            <p:bg/>
                                          </p:spTgt>
                                        </p:tgtEl>
                                        <p:attrNameLst>
                                          <p:attrName>style.visibility</p:attrName>
                                        </p:attrNameLst>
                                      </p:cBhvr>
                                      <p:to>
                                        <p:strVal val="visible"/>
                                      </p:to>
                                    </p:set>
                                    <p:animEffect transition="in" filter="fade">
                                      <p:cBhvr>
                                        <p:cTn id="423" dur="200"/>
                                        <p:tgtEl>
                                          <p:spTgt spid="45">
                                            <p:bg/>
                                          </p:spTgt>
                                        </p:tgtEl>
                                      </p:cBhvr>
                                    </p:animEffect>
                                    <p:anim calcmode="lin" valueType="num">
                                      <p:cBhvr>
                                        <p:cTn id="424" dur="200" fill="hold"/>
                                        <p:tgtEl>
                                          <p:spTgt spid="45">
                                            <p:bg/>
                                          </p:spTgt>
                                        </p:tgtEl>
                                        <p:attrNameLst>
                                          <p:attrName>ppt_x</p:attrName>
                                        </p:attrNameLst>
                                      </p:cBhvr>
                                      <p:tavLst>
                                        <p:tav tm="0">
                                          <p:val>
                                            <p:strVal val="#ppt_x"/>
                                          </p:val>
                                        </p:tav>
                                        <p:tav tm="100000">
                                          <p:val>
                                            <p:strVal val="#ppt_x"/>
                                          </p:val>
                                        </p:tav>
                                      </p:tavLst>
                                    </p:anim>
                                    <p:anim calcmode="lin" valueType="num">
                                      <p:cBhvr>
                                        <p:cTn id="425" dur="200" fill="hold"/>
                                        <p:tgtEl>
                                          <p:spTgt spid="45">
                                            <p:bg/>
                                          </p:spTgt>
                                        </p:tgtEl>
                                        <p:attrNameLst>
                                          <p:attrName>ppt_y</p:attrName>
                                        </p:attrNameLst>
                                      </p:cBhvr>
                                      <p:tavLst>
                                        <p:tav tm="0">
                                          <p:val>
                                            <p:strVal val="#ppt_y+.1"/>
                                          </p:val>
                                        </p:tav>
                                        <p:tav tm="100000">
                                          <p:val>
                                            <p:strVal val="#ppt_y"/>
                                          </p:val>
                                        </p:tav>
                                      </p:tavLst>
                                    </p:anim>
                                  </p:childTnLst>
                                </p:cTn>
                              </p:par>
                            </p:childTnLst>
                          </p:cTn>
                        </p:par>
                        <p:par>
                          <p:cTn id="426" fill="hold">
                            <p:stCondLst>
                              <p:cond delay="31000"/>
                            </p:stCondLst>
                            <p:childTnLst>
                              <p:par>
                                <p:cTn id="427" presetID="42" presetClass="entr" presetSubtype="0" fill="hold" grpId="0" nodeType="afterEffect">
                                  <p:stCondLst>
                                    <p:cond delay="0"/>
                                  </p:stCondLst>
                                  <p:childTnLst>
                                    <p:set>
                                      <p:cBhvr>
                                        <p:cTn id="428" dur="1" fill="hold">
                                          <p:stCondLst>
                                            <p:cond delay="0"/>
                                          </p:stCondLst>
                                        </p:cTn>
                                        <p:tgtEl>
                                          <p:spTgt spid="45">
                                            <p:txEl>
                                              <p:pRg st="0" end="0"/>
                                            </p:txEl>
                                          </p:spTgt>
                                        </p:tgtEl>
                                        <p:attrNameLst>
                                          <p:attrName>style.visibility</p:attrName>
                                        </p:attrNameLst>
                                      </p:cBhvr>
                                      <p:to>
                                        <p:strVal val="visible"/>
                                      </p:to>
                                    </p:set>
                                    <p:animEffect transition="in" filter="fade">
                                      <p:cBhvr>
                                        <p:cTn id="429" dur="200"/>
                                        <p:tgtEl>
                                          <p:spTgt spid="45">
                                            <p:txEl>
                                              <p:pRg st="0" end="0"/>
                                            </p:txEl>
                                          </p:spTgt>
                                        </p:tgtEl>
                                      </p:cBhvr>
                                    </p:animEffect>
                                    <p:anim calcmode="lin" valueType="num">
                                      <p:cBhvr>
                                        <p:cTn id="430" dur="200" fill="hold"/>
                                        <p:tgtEl>
                                          <p:spTgt spid="45">
                                            <p:txEl>
                                              <p:pRg st="0" end="0"/>
                                            </p:txEl>
                                          </p:spTgt>
                                        </p:tgtEl>
                                        <p:attrNameLst>
                                          <p:attrName>ppt_x</p:attrName>
                                        </p:attrNameLst>
                                      </p:cBhvr>
                                      <p:tavLst>
                                        <p:tav tm="0">
                                          <p:val>
                                            <p:strVal val="#ppt_x"/>
                                          </p:val>
                                        </p:tav>
                                        <p:tav tm="100000">
                                          <p:val>
                                            <p:strVal val="#ppt_x"/>
                                          </p:val>
                                        </p:tav>
                                      </p:tavLst>
                                    </p:anim>
                                    <p:anim calcmode="lin" valueType="num">
                                      <p:cBhvr>
                                        <p:cTn id="431" dur="200" fill="hold"/>
                                        <p:tgtEl>
                                          <p:spTgt spid="45">
                                            <p:txEl>
                                              <p:pRg st="0" end="0"/>
                                            </p:txEl>
                                          </p:spTgt>
                                        </p:tgtEl>
                                        <p:attrNameLst>
                                          <p:attrName>ppt_y</p:attrName>
                                        </p:attrNameLst>
                                      </p:cBhvr>
                                      <p:tavLst>
                                        <p:tav tm="0">
                                          <p:val>
                                            <p:strVal val="#ppt_y+.1"/>
                                          </p:val>
                                        </p:tav>
                                        <p:tav tm="100000">
                                          <p:val>
                                            <p:strVal val="#ppt_y"/>
                                          </p:val>
                                        </p:tav>
                                      </p:tavLst>
                                    </p:anim>
                                  </p:childTnLst>
                                </p:cTn>
                              </p:par>
                            </p:childTnLst>
                          </p:cTn>
                        </p:par>
                        <p:par>
                          <p:cTn id="432" fill="hold">
                            <p:stCondLst>
                              <p:cond delay="31200"/>
                            </p:stCondLst>
                            <p:childTnLst>
                              <p:par>
                                <p:cTn id="433" presetID="42" presetClass="entr" presetSubtype="0" fill="hold" grpId="0" nodeType="afterEffect">
                                  <p:stCondLst>
                                    <p:cond delay="0"/>
                                  </p:stCondLst>
                                  <p:childTnLst>
                                    <p:set>
                                      <p:cBhvr>
                                        <p:cTn id="434" dur="1" fill="hold">
                                          <p:stCondLst>
                                            <p:cond delay="0"/>
                                          </p:stCondLst>
                                        </p:cTn>
                                        <p:tgtEl>
                                          <p:spTgt spid="43">
                                            <p:bg/>
                                          </p:spTgt>
                                        </p:tgtEl>
                                        <p:attrNameLst>
                                          <p:attrName>style.visibility</p:attrName>
                                        </p:attrNameLst>
                                      </p:cBhvr>
                                      <p:to>
                                        <p:strVal val="visible"/>
                                      </p:to>
                                    </p:set>
                                    <p:animEffect transition="in" filter="fade">
                                      <p:cBhvr>
                                        <p:cTn id="435" dur="200"/>
                                        <p:tgtEl>
                                          <p:spTgt spid="43">
                                            <p:bg/>
                                          </p:spTgt>
                                        </p:tgtEl>
                                      </p:cBhvr>
                                    </p:animEffect>
                                    <p:anim calcmode="lin" valueType="num">
                                      <p:cBhvr>
                                        <p:cTn id="436" dur="200" fill="hold"/>
                                        <p:tgtEl>
                                          <p:spTgt spid="43">
                                            <p:bg/>
                                          </p:spTgt>
                                        </p:tgtEl>
                                        <p:attrNameLst>
                                          <p:attrName>ppt_x</p:attrName>
                                        </p:attrNameLst>
                                      </p:cBhvr>
                                      <p:tavLst>
                                        <p:tav tm="0">
                                          <p:val>
                                            <p:strVal val="#ppt_x"/>
                                          </p:val>
                                        </p:tav>
                                        <p:tav tm="100000">
                                          <p:val>
                                            <p:strVal val="#ppt_x"/>
                                          </p:val>
                                        </p:tav>
                                      </p:tavLst>
                                    </p:anim>
                                    <p:anim calcmode="lin" valueType="num">
                                      <p:cBhvr>
                                        <p:cTn id="437" dur="200" fill="hold"/>
                                        <p:tgtEl>
                                          <p:spTgt spid="43">
                                            <p:bg/>
                                          </p:spTgt>
                                        </p:tgtEl>
                                        <p:attrNameLst>
                                          <p:attrName>ppt_y</p:attrName>
                                        </p:attrNameLst>
                                      </p:cBhvr>
                                      <p:tavLst>
                                        <p:tav tm="0">
                                          <p:val>
                                            <p:strVal val="#ppt_y+.1"/>
                                          </p:val>
                                        </p:tav>
                                        <p:tav tm="100000">
                                          <p:val>
                                            <p:strVal val="#ppt_y"/>
                                          </p:val>
                                        </p:tav>
                                      </p:tavLst>
                                    </p:anim>
                                  </p:childTnLst>
                                </p:cTn>
                              </p:par>
                            </p:childTnLst>
                          </p:cTn>
                        </p:par>
                        <p:par>
                          <p:cTn id="438" fill="hold">
                            <p:stCondLst>
                              <p:cond delay="31400"/>
                            </p:stCondLst>
                            <p:childTnLst>
                              <p:par>
                                <p:cTn id="439" presetID="42" presetClass="entr" presetSubtype="0" fill="hold" grpId="0" nodeType="afterEffect">
                                  <p:stCondLst>
                                    <p:cond delay="0"/>
                                  </p:stCondLst>
                                  <p:childTnLst>
                                    <p:set>
                                      <p:cBhvr>
                                        <p:cTn id="440" dur="1" fill="hold">
                                          <p:stCondLst>
                                            <p:cond delay="0"/>
                                          </p:stCondLst>
                                        </p:cTn>
                                        <p:tgtEl>
                                          <p:spTgt spid="43">
                                            <p:txEl>
                                              <p:pRg st="0" end="0"/>
                                            </p:txEl>
                                          </p:spTgt>
                                        </p:tgtEl>
                                        <p:attrNameLst>
                                          <p:attrName>style.visibility</p:attrName>
                                        </p:attrNameLst>
                                      </p:cBhvr>
                                      <p:to>
                                        <p:strVal val="visible"/>
                                      </p:to>
                                    </p:set>
                                    <p:animEffect transition="in" filter="fade">
                                      <p:cBhvr>
                                        <p:cTn id="441" dur="200"/>
                                        <p:tgtEl>
                                          <p:spTgt spid="43">
                                            <p:txEl>
                                              <p:pRg st="0" end="0"/>
                                            </p:txEl>
                                          </p:spTgt>
                                        </p:tgtEl>
                                      </p:cBhvr>
                                    </p:animEffect>
                                    <p:anim calcmode="lin" valueType="num">
                                      <p:cBhvr>
                                        <p:cTn id="442" dur="200" fill="hold"/>
                                        <p:tgtEl>
                                          <p:spTgt spid="43">
                                            <p:txEl>
                                              <p:pRg st="0" end="0"/>
                                            </p:txEl>
                                          </p:spTgt>
                                        </p:tgtEl>
                                        <p:attrNameLst>
                                          <p:attrName>ppt_x</p:attrName>
                                        </p:attrNameLst>
                                      </p:cBhvr>
                                      <p:tavLst>
                                        <p:tav tm="0">
                                          <p:val>
                                            <p:strVal val="#ppt_x"/>
                                          </p:val>
                                        </p:tav>
                                        <p:tav tm="100000">
                                          <p:val>
                                            <p:strVal val="#ppt_x"/>
                                          </p:val>
                                        </p:tav>
                                      </p:tavLst>
                                    </p:anim>
                                    <p:anim calcmode="lin" valueType="num">
                                      <p:cBhvr>
                                        <p:cTn id="443" dur="200" fill="hold"/>
                                        <p:tgtEl>
                                          <p:spTgt spid="43">
                                            <p:txEl>
                                              <p:pRg st="0" end="0"/>
                                            </p:txEl>
                                          </p:spTgt>
                                        </p:tgtEl>
                                        <p:attrNameLst>
                                          <p:attrName>ppt_y</p:attrName>
                                        </p:attrNameLst>
                                      </p:cBhvr>
                                      <p:tavLst>
                                        <p:tav tm="0">
                                          <p:val>
                                            <p:strVal val="#ppt_y+.1"/>
                                          </p:val>
                                        </p:tav>
                                        <p:tav tm="100000">
                                          <p:val>
                                            <p:strVal val="#ppt_y"/>
                                          </p:val>
                                        </p:tav>
                                      </p:tavLst>
                                    </p:anim>
                                  </p:childTnLst>
                                </p:cTn>
                              </p:par>
                            </p:childTnLst>
                          </p:cTn>
                        </p:par>
                        <p:par>
                          <p:cTn id="444" fill="hold">
                            <p:stCondLst>
                              <p:cond delay="31600"/>
                            </p:stCondLst>
                            <p:childTnLst>
                              <p:par>
                                <p:cTn id="445" presetID="42" presetClass="entr" presetSubtype="0" fill="hold" grpId="0" nodeType="afterEffect">
                                  <p:stCondLst>
                                    <p:cond delay="0"/>
                                  </p:stCondLst>
                                  <p:childTnLst>
                                    <p:set>
                                      <p:cBhvr>
                                        <p:cTn id="446" dur="1" fill="hold">
                                          <p:stCondLst>
                                            <p:cond delay="0"/>
                                          </p:stCondLst>
                                        </p:cTn>
                                        <p:tgtEl>
                                          <p:spTgt spid="44">
                                            <p:bg/>
                                          </p:spTgt>
                                        </p:tgtEl>
                                        <p:attrNameLst>
                                          <p:attrName>style.visibility</p:attrName>
                                        </p:attrNameLst>
                                      </p:cBhvr>
                                      <p:to>
                                        <p:strVal val="visible"/>
                                      </p:to>
                                    </p:set>
                                    <p:animEffect transition="in" filter="fade">
                                      <p:cBhvr>
                                        <p:cTn id="447" dur="200"/>
                                        <p:tgtEl>
                                          <p:spTgt spid="44">
                                            <p:bg/>
                                          </p:spTgt>
                                        </p:tgtEl>
                                      </p:cBhvr>
                                    </p:animEffect>
                                    <p:anim calcmode="lin" valueType="num">
                                      <p:cBhvr>
                                        <p:cTn id="448" dur="200" fill="hold"/>
                                        <p:tgtEl>
                                          <p:spTgt spid="44">
                                            <p:bg/>
                                          </p:spTgt>
                                        </p:tgtEl>
                                        <p:attrNameLst>
                                          <p:attrName>ppt_x</p:attrName>
                                        </p:attrNameLst>
                                      </p:cBhvr>
                                      <p:tavLst>
                                        <p:tav tm="0">
                                          <p:val>
                                            <p:strVal val="#ppt_x"/>
                                          </p:val>
                                        </p:tav>
                                        <p:tav tm="100000">
                                          <p:val>
                                            <p:strVal val="#ppt_x"/>
                                          </p:val>
                                        </p:tav>
                                      </p:tavLst>
                                    </p:anim>
                                    <p:anim calcmode="lin" valueType="num">
                                      <p:cBhvr>
                                        <p:cTn id="449" dur="200" fill="hold"/>
                                        <p:tgtEl>
                                          <p:spTgt spid="44">
                                            <p:bg/>
                                          </p:spTgt>
                                        </p:tgtEl>
                                        <p:attrNameLst>
                                          <p:attrName>ppt_y</p:attrName>
                                        </p:attrNameLst>
                                      </p:cBhvr>
                                      <p:tavLst>
                                        <p:tav tm="0">
                                          <p:val>
                                            <p:strVal val="#ppt_y+.1"/>
                                          </p:val>
                                        </p:tav>
                                        <p:tav tm="100000">
                                          <p:val>
                                            <p:strVal val="#ppt_y"/>
                                          </p:val>
                                        </p:tav>
                                      </p:tavLst>
                                    </p:anim>
                                  </p:childTnLst>
                                </p:cTn>
                              </p:par>
                            </p:childTnLst>
                          </p:cTn>
                        </p:par>
                        <p:par>
                          <p:cTn id="450" fill="hold">
                            <p:stCondLst>
                              <p:cond delay="31800"/>
                            </p:stCondLst>
                            <p:childTnLst>
                              <p:par>
                                <p:cTn id="451" presetID="42" presetClass="entr" presetSubtype="0" fill="hold" grpId="0" nodeType="afterEffect">
                                  <p:stCondLst>
                                    <p:cond delay="0"/>
                                  </p:stCondLst>
                                  <p:childTnLst>
                                    <p:set>
                                      <p:cBhvr>
                                        <p:cTn id="452" dur="1" fill="hold">
                                          <p:stCondLst>
                                            <p:cond delay="0"/>
                                          </p:stCondLst>
                                        </p:cTn>
                                        <p:tgtEl>
                                          <p:spTgt spid="44">
                                            <p:txEl>
                                              <p:pRg st="0" end="0"/>
                                            </p:txEl>
                                          </p:spTgt>
                                        </p:tgtEl>
                                        <p:attrNameLst>
                                          <p:attrName>style.visibility</p:attrName>
                                        </p:attrNameLst>
                                      </p:cBhvr>
                                      <p:to>
                                        <p:strVal val="visible"/>
                                      </p:to>
                                    </p:set>
                                    <p:animEffect transition="in" filter="fade">
                                      <p:cBhvr>
                                        <p:cTn id="453" dur="200"/>
                                        <p:tgtEl>
                                          <p:spTgt spid="44">
                                            <p:txEl>
                                              <p:pRg st="0" end="0"/>
                                            </p:txEl>
                                          </p:spTgt>
                                        </p:tgtEl>
                                      </p:cBhvr>
                                    </p:animEffect>
                                    <p:anim calcmode="lin" valueType="num">
                                      <p:cBhvr>
                                        <p:cTn id="454" dur="200" fill="hold"/>
                                        <p:tgtEl>
                                          <p:spTgt spid="44">
                                            <p:txEl>
                                              <p:pRg st="0" end="0"/>
                                            </p:txEl>
                                          </p:spTgt>
                                        </p:tgtEl>
                                        <p:attrNameLst>
                                          <p:attrName>ppt_x</p:attrName>
                                        </p:attrNameLst>
                                      </p:cBhvr>
                                      <p:tavLst>
                                        <p:tav tm="0">
                                          <p:val>
                                            <p:strVal val="#ppt_x"/>
                                          </p:val>
                                        </p:tav>
                                        <p:tav tm="100000">
                                          <p:val>
                                            <p:strVal val="#ppt_x"/>
                                          </p:val>
                                        </p:tav>
                                      </p:tavLst>
                                    </p:anim>
                                    <p:anim calcmode="lin" valueType="num">
                                      <p:cBhvr>
                                        <p:cTn id="455" dur="200" fill="hold"/>
                                        <p:tgtEl>
                                          <p:spTgt spid="44">
                                            <p:txEl>
                                              <p:pRg st="0" end="0"/>
                                            </p:txEl>
                                          </p:spTgt>
                                        </p:tgtEl>
                                        <p:attrNameLst>
                                          <p:attrName>ppt_y</p:attrName>
                                        </p:attrNameLst>
                                      </p:cBhvr>
                                      <p:tavLst>
                                        <p:tav tm="0">
                                          <p:val>
                                            <p:strVal val="#ppt_y+.1"/>
                                          </p:val>
                                        </p:tav>
                                        <p:tav tm="100000">
                                          <p:val>
                                            <p:strVal val="#ppt_y"/>
                                          </p:val>
                                        </p:tav>
                                      </p:tavLst>
                                    </p:anim>
                                  </p:childTnLst>
                                </p:cTn>
                              </p:par>
                            </p:childTnLst>
                          </p:cTn>
                        </p:par>
                        <p:par>
                          <p:cTn id="456" fill="hold">
                            <p:stCondLst>
                              <p:cond delay="32000"/>
                            </p:stCondLst>
                            <p:childTnLst>
                              <p:par>
                                <p:cTn id="457" presetID="42" presetClass="entr" presetSubtype="0" fill="hold" grpId="0" nodeType="afterEffect">
                                  <p:stCondLst>
                                    <p:cond delay="0"/>
                                  </p:stCondLst>
                                  <p:childTnLst>
                                    <p:set>
                                      <p:cBhvr>
                                        <p:cTn id="458" dur="1" fill="hold">
                                          <p:stCondLst>
                                            <p:cond delay="0"/>
                                          </p:stCondLst>
                                        </p:cTn>
                                        <p:tgtEl>
                                          <p:spTgt spid="47">
                                            <p:bg/>
                                          </p:spTgt>
                                        </p:tgtEl>
                                        <p:attrNameLst>
                                          <p:attrName>style.visibility</p:attrName>
                                        </p:attrNameLst>
                                      </p:cBhvr>
                                      <p:to>
                                        <p:strVal val="visible"/>
                                      </p:to>
                                    </p:set>
                                    <p:animEffect transition="in" filter="fade">
                                      <p:cBhvr>
                                        <p:cTn id="459" dur="200"/>
                                        <p:tgtEl>
                                          <p:spTgt spid="47">
                                            <p:bg/>
                                          </p:spTgt>
                                        </p:tgtEl>
                                      </p:cBhvr>
                                    </p:animEffect>
                                    <p:anim calcmode="lin" valueType="num">
                                      <p:cBhvr>
                                        <p:cTn id="460" dur="200" fill="hold"/>
                                        <p:tgtEl>
                                          <p:spTgt spid="47">
                                            <p:bg/>
                                          </p:spTgt>
                                        </p:tgtEl>
                                        <p:attrNameLst>
                                          <p:attrName>ppt_x</p:attrName>
                                        </p:attrNameLst>
                                      </p:cBhvr>
                                      <p:tavLst>
                                        <p:tav tm="0">
                                          <p:val>
                                            <p:strVal val="#ppt_x"/>
                                          </p:val>
                                        </p:tav>
                                        <p:tav tm="100000">
                                          <p:val>
                                            <p:strVal val="#ppt_x"/>
                                          </p:val>
                                        </p:tav>
                                      </p:tavLst>
                                    </p:anim>
                                    <p:anim calcmode="lin" valueType="num">
                                      <p:cBhvr>
                                        <p:cTn id="461" dur="200" fill="hold"/>
                                        <p:tgtEl>
                                          <p:spTgt spid="47">
                                            <p:bg/>
                                          </p:spTgt>
                                        </p:tgtEl>
                                        <p:attrNameLst>
                                          <p:attrName>ppt_y</p:attrName>
                                        </p:attrNameLst>
                                      </p:cBhvr>
                                      <p:tavLst>
                                        <p:tav tm="0">
                                          <p:val>
                                            <p:strVal val="#ppt_y+.1"/>
                                          </p:val>
                                        </p:tav>
                                        <p:tav tm="100000">
                                          <p:val>
                                            <p:strVal val="#ppt_y"/>
                                          </p:val>
                                        </p:tav>
                                      </p:tavLst>
                                    </p:anim>
                                  </p:childTnLst>
                                </p:cTn>
                              </p:par>
                            </p:childTnLst>
                          </p:cTn>
                        </p:par>
                        <p:par>
                          <p:cTn id="462" fill="hold">
                            <p:stCondLst>
                              <p:cond delay="32200"/>
                            </p:stCondLst>
                            <p:childTnLst>
                              <p:par>
                                <p:cTn id="463" presetID="42" presetClass="entr" presetSubtype="0" fill="hold" grpId="0" nodeType="afterEffect">
                                  <p:stCondLst>
                                    <p:cond delay="0"/>
                                  </p:stCondLst>
                                  <p:childTnLst>
                                    <p:set>
                                      <p:cBhvr>
                                        <p:cTn id="464" dur="1" fill="hold">
                                          <p:stCondLst>
                                            <p:cond delay="0"/>
                                          </p:stCondLst>
                                        </p:cTn>
                                        <p:tgtEl>
                                          <p:spTgt spid="47">
                                            <p:txEl>
                                              <p:pRg st="0" end="0"/>
                                            </p:txEl>
                                          </p:spTgt>
                                        </p:tgtEl>
                                        <p:attrNameLst>
                                          <p:attrName>style.visibility</p:attrName>
                                        </p:attrNameLst>
                                      </p:cBhvr>
                                      <p:to>
                                        <p:strVal val="visible"/>
                                      </p:to>
                                    </p:set>
                                    <p:animEffect transition="in" filter="fade">
                                      <p:cBhvr>
                                        <p:cTn id="465" dur="200"/>
                                        <p:tgtEl>
                                          <p:spTgt spid="47">
                                            <p:txEl>
                                              <p:pRg st="0" end="0"/>
                                            </p:txEl>
                                          </p:spTgt>
                                        </p:tgtEl>
                                      </p:cBhvr>
                                    </p:animEffect>
                                    <p:anim calcmode="lin" valueType="num">
                                      <p:cBhvr>
                                        <p:cTn id="466" dur="200" fill="hold"/>
                                        <p:tgtEl>
                                          <p:spTgt spid="47">
                                            <p:txEl>
                                              <p:pRg st="0" end="0"/>
                                            </p:txEl>
                                          </p:spTgt>
                                        </p:tgtEl>
                                        <p:attrNameLst>
                                          <p:attrName>ppt_x</p:attrName>
                                        </p:attrNameLst>
                                      </p:cBhvr>
                                      <p:tavLst>
                                        <p:tav tm="0">
                                          <p:val>
                                            <p:strVal val="#ppt_x"/>
                                          </p:val>
                                        </p:tav>
                                        <p:tav tm="100000">
                                          <p:val>
                                            <p:strVal val="#ppt_x"/>
                                          </p:val>
                                        </p:tav>
                                      </p:tavLst>
                                    </p:anim>
                                    <p:anim calcmode="lin" valueType="num">
                                      <p:cBhvr>
                                        <p:cTn id="467" dur="200" fill="hold"/>
                                        <p:tgtEl>
                                          <p:spTgt spid="47">
                                            <p:txEl>
                                              <p:pRg st="0" end="0"/>
                                            </p:txEl>
                                          </p:spTgt>
                                        </p:tgtEl>
                                        <p:attrNameLst>
                                          <p:attrName>ppt_y</p:attrName>
                                        </p:attrNameLst>
                                      </p:cBhvr>
                                      <p:tavLst>
                                        <p:tav tm="0">
                                          <p:val>
                                            <p:strVal val="#ppt_y+.1"/>
                                          </p:val>
                                        </p:tav>
                                        <p:tav tm="100000">
                                          <p:val>
                                            <p:strVal val="#ppt_y"/>
                                          </p:val>
                                        </p:tav>
                                      </p:tavLst>
                                    </p:anim>
                                  </p:childTnLst>
                                </p:cTn>
                              </p:par>
                            </p:childTnLst>
                          </p:cTn>
                        </p:par>
                        <p:par>
                          <p:cTn id="468" fill="hold">
                            <p:stCondLst>
                              <p:cond delay="32400"/>
                            </p:stCondLst>
                            <p:childTnLst>
                              <p:par>
                                <p:cTn id="469" presetID="42" presetClass="entr" presetSubtype="0" fill="hold" grpId="0" nodeType="afterEffect">
                                  <p:stCondLst>
                                    <p:cond delay="0"/>
                                  </p:stCondLst>
                                  <p:childTnLst>
                                    <p:set>
                                      <p:cBhvr>
                                        <p:cTn id="470" dur="1" fill="hold">
                                          <p:stCondLst>
                                            <p:cond delay="0"/>
                                          </p:stCondLst>
                                        </p:cTn>
                                        <p:tgtEl>
                                          <p:spTgt spid="48">
                                            <p:bg/>
                                          </p:spTgt>
                                        </p:tgtEl>
                                        <p:attrNameLst>
                                          <p:attrName>style.visibility</p:attrName>
                                        </p:attrNameLst>
                                      </p:cBhvr>
                                      <p:to>
                                        <p:strVal val="visible"/>
                                      </p:to>
                                    </p:set>
                                    <p:animEffect transition="in" filter="fade">
                                      <p:cBhvr>
                                        <p:cTn id="471" dur="200"/>
                                        <p:tgtEl>
                                          <p:spTgt spid="48">
                                            <p:bg/>
                                          </p:spTgt>
                                        </p:tgtEl>
                                      </p:cBhvr>
                                    </p:animEffect>
                                    <p:anim calcmode="lin" valueType="num">
                                      <p:cBhvr>
                                        <p:cTn id="472" dur="200" fill="hold"/>
                                        <p:tgtEl>
                                          <p:spTgt spid="48">
                                            <p:bg/>
                                          </p:spTgt>
                                        </p:tgtEl>
                                        <p:attrNameLst>
                                          <p:attrName>ppt_x</p:attrName>
                                        </p:attrNameLst>
                                      </p:cBhvr>
                                      <p:tavLst>
                                        <p:tav tm="0">
                                          <p:val>
                                            <p:strVal val="#ppt_x"/>
                                          </p:val>
                                        </p:tav>
                                        <p:tav tm="100000">
                                          <p:val>
                                            <p:strVal val="#ppt_x"/>
                                          </p:val>
                                        </p:tav>
                                      </p:tavLst>
                                    </p:anim>
                                    <p:anim calcmode="lin" valueType="num">
                                      <p:cBhvr>
                                        <p:cTn id="473" dur="200" fill="hold"/>
                                        <p:tgtEl>
                                          <p:spTgt spid="48">
                                            <p:bg/>
                                          </p:spTgt>
                                        </p:tgtEl>
                                        <p:attrNameLst>
                                          <p:attrName>ppt_y</p:attrName>
                                        </p:attrNameLst>
                                      </p:cBhvr>
                                      <p:tavLst>
                                        <p:tav tm="0">
                                          <p:val>
                                            <p:strVal val="#ppt_y+.1"/>
                                          </p:val>
                                        </p:tav>
                                        <p:tav tm="100000">
                                          <p:val>
                                            <p:strVal val="#ppt_y"/>
                                          </p:val>
                                        </p:tav>
                                      </p:tavLst>
                                    </p:anim>
                                  </p:childTnLst>
                                </p:cTn>
                              </p:par>
                            </p:childTnLst>
                          </p:cTn>
                        </p:par>
                        <p:par>
                          <p:cTn id="474" fill="hold">
                            <p:stCondLst>
                              <p:cond delay="32600"/>
                            </p:stCondLst>
                            <p:childTnLst>
                              <p:par>
                                <p:cTn id="475" presetID="42" presetClass="entr" presetSubtype="0" fill="hold" grpId="0" nodeType="afterEffect">
                                  <p:stCondLst>
                                    <p:cond delay="0"/>
                                  </p:stCondLst>
                                  <p:childTnLst>
                                    <p:set>
                                      <p:cBhvr>
                                        <p:cTn id="476" dur="1" fill="hold">
                                          <p:stCondLst>
                                            <p:cond delay="0"/>
                                          </p:stCondLst>
                                        </p:cTn>
                                        <p:tgtEl>
                                          <p:spTgt spid="48">
                                            <p:txEl>
                                              <p:pRg st="0" end="0"/>
                                            </p:txEl>
                                          </p:spTgt>
                                        </p:tgtEl>
                                        <p:attrNameLst>
                                          <p:attrName>style.visibility</p:attrName>
                                        </p:attrNameLst>
                                      </p:cBhvr>
                                      <p:to>
                                        <p:strVal val="visible"/>
                                      </p:to>
                                    </p:set>
                                    <p:animEffect transition="in" filter="fade">
                                      <p:cBhvr>
                                        <p:cTn id="477" dur="200"/>
                                        <p:tgtEl>
                                          <p:spTgt spid="48">
                                            <p:txEl>
                                              <p:pRg st="0" end="0"/>
                                            </p:txEl>
                                          </p:spTgt>
                                        </p:tgtEl>
                                      </p:cBhvr>
                                    </p:animEffect>
                                    <p:anim calcmode="lin" valueType="num">
                                      <p:cBhvr>
                                        <p:cTn id="478" dur="200" fill="hold"/>
                                        <p:tgtEl>
                                          <p:spTgt spid="48">
                                            <p:txEl>
                                              <p:pRg st="0" end="0"/>
                                            </p:txEl>
                                          </p:spTgt>
                                        </p:tgtEl>
                                        <p:attrNameLst>
                                          <p:attrName>ppt_x</p:attrName>
                                        </p:attrNameLst>
                                      </p:cBhvr>
                                      <p:tavLst>
                                        <p:tav tm="0">
                                          <p:val>
                                            <p:strVal val="#ppt_x"/>
                                          </p:val>
                                        </p:tav>
                                        <p:tav tm="100000">
                                          <p:val>
                                            <p:strVal val="#ppt_x"/>
                                          </p:val>
                                        </p:tav>
                                      </p:tavLst>
                                    </p:anim>
                                    <p:anim calcmode="lin" valueType="num">
                                      <p:cBhvr>
                                        <p:cTn id="479" dur="200" fill="hold"/>
                                        <p:tgtEl>
                                          <p:spTgt spid="48">
                                            <p:txEl>
                                              <p:pRg st="0" end="0"/>
                                            </p:txEl>
                                          </p:spTgt>
                                        </p:tgtEl>
                                        <p:attrNameLst>
                                          <p:attrName>ppt_y</p:attrName>
                                        </p:attrNameLst>
                                      </p:cBhvr>
                                      <p:tavLst>
                                        <p:tav tm="0">
                                          <p:val>
                                            <p:strVal val="#ppt_y+.1"/>
                                          </p:val>
                                        </p:tav>
                                        <p:tav tm="100000">
                                          <p:val>
                                            <p:strVal val="#ppt_y"/>
                                          </p:val>
                                        </p:tav>
                                      </p:tavLst>
                                    </p:anim>
                                  </p:childTnLst>
                                </p:cTn>
                              </p:par>
                            </p:childTnLst>
                          </p:cTn>
                        </p:par>
                        <p:par>
                          <p:cTn id="480" fill="hold">
                            <p:stCondLst>
                              <p:cond delay="32800"/>
                            </p:stCondLst>
                            <p:childTnLst>
                              <p:par>
                                <p:cTn id="481" presetID="42" presetClass="entr" presetSubtype="0" fill="hold" grpId="0" nodeType="afterEffect">
                                  <p:stCondLst>
                                    <p:cond delay="0"/>
                                  </p:stCondLst>
                                  <p:childTnLst>
                                    <p:set>
                                      <p:cBhvr>
                                        <p:cTn id="482" dur="1" fill="hold">
                                          <p:stCondLst>
                                            <p:cond delay="0"/>
                                          </p:stCondLst>
                                        </p:cTn>
                                        <p:tgtEl>
                                          <p:spTgt spid="46">
                                            <p:bg/>
                                          </p:spTgt>
                                        </p:tgtEl>
                                        <p:attrNameLst>
                                          <p:attrName>style.visibility</p:attrName>
                                        </p:attrNameLst>
                                      </p:cBhvr>
                                      <p:to>
                                        <p:strVal val="visible"/>
                                      </p:to>
                                    </p:set>
                                    <p:animEffect transition="in" filter="fade">
                                      <p:cBhvr>
                                        <p:cTn id="483" dur="200"/>
                                        <p:tgtEl>
                                          <p:spTgt spid="46">
                                            <p:bg/>
                                          </p:spTgt>
                                        </p:tgtEl>
                                      </p:cBhvr>
                                    </p:animEffect>
                                    <p:anim calcmode="lin" valueType="num">
                                      <p:cBhvr>
                                        <p:cTn id="484" dur="200" fill="hold"/>
                                        <p:tgtEl>
                                          <p:spTgt spid="46">
                                            <p:bg/>
                                          </p:spTgt>
                                        </p:tgtEl>
                                        <p:attrNameLst>
                                          <p:attrName>ppt_x</p:attrName>
                                        </p:attrNameLst>
                                      </p:cBhvr>
                                      <p:tavLst>
                                        <p:tav tm="0">
                                          <p:val>
                                            <p:strVal val="#ppt_x"/>
                                          </p:val>
                                        </p:tav>
                                        <p:tav tm="100000">
                                          <p:val>
                                            <p:strVal val="#ppt_x"/>
                                          </p:val>
                                        </p:tav>
                                      </p:tavLst>
                                    </p:anim>
                                    <p:anim calcmode="lin" valueType="num">
                                      <p:cBhvr>
                                        <p:cTn id="485" dur="200" fill="hold"/>
                                        <p:tgtEl>
                                          <p:spTgt spid="46">
                                            <p:bg/>
                                          </p:spTgt>
                                        </p:tgtEl>
                                        <p:attrNameLst>
                                          <p:attrName>ppt_y</p:attrName>
                                        </p:attrNameLst>
                                      </p:cBhvr>
                                      <p:tavLst>
                                        <p:tav tm="0">
                                          <p:val>
                                            <p:strVal val="#ppt_y+.1"/>
                                          </p:val>
                                        </p:tav>
                                        <p:tav tm="100000">
                                          <p:val>
                                            <p:strVal val="#ppt_y"/>
                                          </p:val>
                                        </p:tav>
                                      </p:tavLst>
                                    </p:anim>
                                  </p:childTnLst>
                                </p:cTn>
                              </p:par>
                            </p:childTnLst>
                          </p:cTn>
                        </p:par>
                        <p:par>
                          <p:cTn id="486" fill="hold">
                            <p:stCondLst>
                              <p:cond delay="33000"/>
                            </p:stCondLst>
                            <p:childTnLst>
                              <p:par>
                                <p:cTn id="487" presetID="42" presetClass="entr" presetSubtype="0" fill="hold" grpId="0" nodeType="afterEffect">
                                  <p:stCondLst>
                                    <p:cond delay="0"/>
                                  </p:stCondLst>
                                  <p:childTnLst>
                                    <p:set>
                                      <p:cBhvr>
                                        <p:cTn id="488" dur="1" fill="hold">
                                          <p:stCondLst>
                                            <p:cond delay="0"/>
                                          </p:stCondLst>
                                        </p:cTn>
                                        <p:tgtEl>
                                          <p:spTgt spid="46">
                                            <p:txEl>
                                              <p:pRg st="0" end="0"/>
                                            </p:txEl>
                                          </p:spTgt>
                                        </p:tgtEl>
                                        <p:attrNameLst>
                                          <p:attrName>style.visibility</p:attrName>
                                        </p:attrNameLst>
                                      </p:cBhvr>
                                      <p:to>
                                        <p:strVal val="visible"/>
                                      </p:to>
                                    </p:set>
                                    <p:animEffect transition="in" filter="fade">
                                      <p:cBhvr>
                                        <p:cTn id="489" dur="200"/>
                                        <p:tgtEl>
                                          <p:spTgt spid="46">
                                            <p:txEl>
                                              <p:pRg st="0" end="0"/>
                                            </p:txEl>
                                          </p:spTgt>
                                        </p:tgtEl>
                                      </p:cBhvr>
                                    </p:animEffect>
                                    <p:anim calcmode="lin" valueType="num">
                                      <p:cBhvr>
                                        <p:cTn id="490" dur="200" fill="hold"/>
                                        <p:tgtEl>
                                          <p:spTgt spid="46">
                                            <p:txEl>
                                              <p:pRg st="0" end="0"/>
                                            </p:txEl>
                                          </p:spTgt>
                                        </p:tgtEl>
                                        <p:attrNameLst>
                                          <p:attrName>ppt_x</p:attrName>
                                        </p:attrNameLst>
                                      </p:cBhvr>
                                      <p:tavLst>
                                        <p:tav tm="0">
                                          <p:val>
                                            <p:strVal val="#ppt_x"/>
                                          </p:val>
                                        </p:tav>
                                        <p:tav tm="100000">
                                          <p:val>
                                            <p:strVal val="#ppt_x"/>
                                          </p:val>
                                        </p:tav>
                                      </p:tavLst>
                                    </p:anim>
                                    <p:anim calcmode="lin" valueType="num">
                                      <p:cBhvr>
                                        <p:cTn id="491" dur="200" fill="hold"/>
                                        <p:tgtEl>
                                          <p:spTgt spid="46">
                                            <p:txEl>
                                              <p:pRg st="0" end="0"/>
                                            </p:txEl>
                                          </p:spTgt>
                                        </p:tgtEl>
                                        <p:attrNameLst>
                                          <p:attrName>ppt_y</p:attrName>
                                        </p:attrNameLst>
                                      </p:cBhvr>
                                      <p:tavLst>
                                        <p:tav tm="0">
                                          <p:val>
                                            <p:strVal val="#ppt_y+.1"/>
                                          </p:val>
                                        </p:tav>
                                        <p:tav tm="100000">
                                          <p:val>
                                            <p:strVal val="#ppt_y"/>
                                          </p:val>
                                        </p:tav>
                                      </p:tavLst>
                                    </p:anim>
                                  </p:childTnLst>
                                </p:cTn>
                              </p:par>
                            </p:childTnLst>
                          </p:cTn>
                        </p:par>
                        <p:par>
                          <p:cTn id="492" fill="hold">
                            <p:stCondLst>
                              <p:cond delay="33200"/>
                            </p:stCondLst>
                            <p:childTnLst>
                              <p:par>
                                <p:cTn id="493" presetID="10" presetClass="entr" presetSubtype="0" fill="hold" grpId="0" nodeType="afterEffect">
                                  <p:stCondLst>
                                    <p:cond delay="500"/>
                                  </p:stCondLst>
                                  <p:childTnLst>
                                    <p:set>
                                      <p:cBhvr>
                                        <p:cTn id="494" dur="1" fill="hold">
                                          <p:stCondLst>
                                            <p:cond delay="0"/>
                                          </p:stCondLst>
                                        </p:cTn>
                                        <p:tgtEl>
                                          <p:spTgt spid="61"/>
                                        </p:tgtEl>
                                        <p:attrNameLst>
                                          <p:attrName>style.visibility</p:attrName>
                                        </p:attrNameLst>
                                      </p:cBhvr>
                                      <p:to>
                                        <p:strVal val="visible"/>
                                      </p:to>
                                    </p:set>
                                    <p:animEffect transition="in" filter="fade">
                                      <p:cBhvr>
                                        <p:cTn id="495" dur="500"/>
                                        <p:tgtEl>
                                          <p:spTgt spid="61"/>
                                        </p:tgtEl>
                                      </p:cBhvr>
                                    </p:animEffect>
                                  </p:childTnLst>
                                </p:cTn>
                              </p:par>
                            </p:childTnLst>
                          </p:cTn>
                        </p:par>
                        <p:par>
                          <p:cTn id="496" fill="hold">
                            <p:stCondLst>
                              <p:cond delay="34200"/>
                            </p:stCondLst>
                            <p:childTnLst>
                              <p:par>
                                <p:cTn id="497" presetID="10" presetClass="entr" presetSubtype="0" fill="hold" grpId="0" nodeType="afterEffect">
                                  <p:stCondLst>
                                    <p:cond delay="0"/>
                                  </p:stCondLst>
                                  <p:childTnLst>
                                    <p:set>
                                      <p:cBhvr>
                                        <p:cTn id="498" dur="1" fill="hold">
                                          <p:stCondLst>
                                            <p:cond delay="0"/>
                                          </p:stCondLst>
                                        </p:cTn>
                                        <p:tgtEl>
                                          <p:spTgt spid="60"/>
                                        </p:tgtEl>
                                        <p:attrNameLst>
                                          <p:attrName>style.visibility</p:attrName>
                                        </p:attrNameLst>
                                      </p:cBhvr>
                                      <p:to>
                                        <p:strVal val="visible"/>
                                      </p:to>
                                    </p:set>
                                    <p:animEffect transition="in" filter="fade">
                                      <p:cBhvr>
                                        <p:cTn id="499" dur="500"/>
                                        <p:tgtEl>
                                          <p:spTgt spid="60"/>
                                        </p:tgtEl>
                                      </p:cBhvr>
                                    </p:animEffect>
                                  </p:childTnLst>
                                </p:cTn>
                              </p:par>
                            </p:childTnLst>
                          </p:cTn>
                        </p:par>
                        <p:par>
                          <p:cTn id="500" fill="hold">
                            <p:stCondLst>
                              <p:cond delay="34700"/>
                            </p:stCondLst>
                            <p:childTnLst>
                              <p:par>
                                <p:cTn id="501" presetID="10" presetClass="entr" presetSubtype="0" fill="hold" grpId="0" nodeType="afterEffect">
                                  <p:stCondLst>
                                    <p:cond delay="2000"/>
                                  </p:stCondLst>
                                  <p:childTnLst>
                                    <p:set>
                                      <p:cBhvr>
                                        <p:cTn id="502" dur="1" fill="hold">
                                          <p:stCondLst>
                                            <p:cond delay="0"/>
                                          </p:stCondLst>
                                        </p:cTn>
                                        <p:tgtEl>
                                          <p:spTgt spid="39"/>
                                        </p:tgtEl>
                                        <p:attrNameLst>
                                          <p:attrName>style.visibility</p:attrName>
                                        </p:attrNameLst>
                                      </p:cBhvr>
                                      <p:to>
                                        <p:strVal val="visible"/>
                                      </p:to>
                                    </p:set>
                                    <p:animEffect transition="in" filter="fade">
                                      <p:cBhvr>
                                        <p:cTn id="503" dur="500"/>
                                        <p:tgtEl>
                                          <p:spTgt spid="39"/>
                                        </p:tgtEl>
                                      </p:cBhvr>
                                    </p:animEffect>
                                  </p:childTnLst>
                                </p:cTn>
                              </p:par>
                            </p:childTnLst>
                          </p:cTn>
                        </p:par>
                        <p:par>
                          <p:cTn id="504" fill="hold">
                            <p:stCondLst>
                              <p:cond delay="37200"/>
                            </p:stCondLst>
                            <p:childTnLst>
                              <p:par>
                                <p:cTn id="505" presetID="22" presetClass="entr" presetSubtype="4" fill="hold" grpId="0" nodeType="afterEffect">
                                  <p:stCondLst>
                                    <p:cond delay="1000"/>
                                  </p:stCondLst>
                                  <p:childTnLst>
                                    <p:set>
                                      <p:cBhvr>
                                        <p:cTn id="506" dur="1" fill="hold">
                                          <p:stCondLst>
                                            <p:cond delay="0"/>
                                          </p:stCondLst>
                                        </p:cTn>
                                        <p:tgtEl>
                                          <p:spTgt spid="38"/>
                                        </p:tgtEl>
                                        <p:attrNameLst>
                                          <p:attrName>style.visibility</p:attrName>
                                        </p:attrNameLst>
                                      </p:cBhvr>
                                      <p:to>
                                        <p:strVal val="visible"/>
                                      </p:to>
                                    </p:set>
                                    <p:animEffect transition="in" filter="wipe(down)">
                                      <p:cBhvr>
                                        <p:cTn id="507" dur="8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P spid="11" grpId="0" uiExpand="1" build="p" animBg="1"/>
      <p:bldP spid="12" grpId="0" uiExpand="1" build="p" animBg="1"/>
      <p:bldP spid="13" grpId="0" uiExpand="1" build="p" animBg="1"/>
      <p:bldP spid="14" grpId="0" uiExpand="1" build="p" animBg="1"/>
      <p:bldP spid="15" grpId="0" uiExpand="1" build="p" animBg="1"/>
      <p:bldP spid="16" grpId="0" uiExpand="1" build="p" animBg="1"/>
      <p:bldP spid="17" grpId="0" uiExpand="1" build="p" animBg="1"/>
      <p:bldP spid="18" grpId="0" uiExpand="1" build="p" animBg="1"/>
      <p:bldP spid="19" grpId="0" uiExpand="1" build="p" animBg="1"/>
      <p:bldP spid="20" grpId="0" animBg="1"/>
      <p:bldP spid="21" grpId="0"/>
      <p:bldP spid="22" grpId="0" animBg="1"/>
      <p:bldP spid="23" grpId="0"/>
      <p:bldP spid="24" grpId="0"/>
      <p:bldP spid="25" grpId="0" animBg="1"/>
      <p:bldP spid="26" grpId="0"/>
      <p:bldP spid="27" grpId="0" animBg="1"/>
      <p:bldP spid="28" grpId="0"/>
      <p:bldP spid="29" grpId="0" uiExpand="1" build="p" animBg="1"/>
      <p:bldP spid="30" grpId="0" uiExpand="1" build="p" animBg="1"/>
      <p:bldP spid="31" grpId="0" uiExpand="1" build="p" animBg="1"/>
      <p:bldP spid="32" grpId="0" uiExpand="1" build="p" animBg="1"/>
      <p:bldP spid="33" grpId="0" uiExpand="1" build="p" animBg="1"/>
      <p:bldP spid="34" grpId="0" uiExpand="1" build="p" animBg="1"/>
      <p:bldP spid="35" grpId="0" uiExpand="1" build="p" animBg="1"/>
      <p:bldP spid="36" grpId="0" uiExpand="1" build="p" animBg="1"/>
      <p:bldP spid="37" grpId="0" uiExpand="1" build="p" animBg="1"/>
      <p:bldP spid="38" grpId="0" animBg="1"/>
      <p:bldP spid="39" grpId="0"/>
      <p:bldP spid="40" grpId="0" uiExpand="1" build="p" animBg="1"/>
      <p:bldP spid="41" grpId="0" uiExpand="1" build="p" animBg="1"/>
      <p:bldP spid="42" grpId="0" uiExpand="1" build="p" animBg="1"/>
      <p:bldP spid="43" grpId="0" uiExpand="1" build="p" animBg="1"/>
      <p:bldP spid="44" grpId="0" uiExpand="1" build="p" animBg="1"/>
      <p:bldP spid="45" grpId="0" uiExpand="1" build="p" animBg="1"/>
      <p:bldP spid="46" grpId="0" uiExpand="1" build="p" animBg="1"/>
      <p:bldP spid="47" grpId="0" uiExpand="1" build="p" animBg="1"/>
      <p:bldP spid="48" grpId="0" uiExpand="1" build="p" animBg="1"/>
      <p:bldP spid="49" grpId="0" uiExpand="1" build="p" animBg="1"/>
      <p:bldP spid="51" grpId="0" uiExpand="1" build="p" animBg="1"/>
      <p:bldP spid="52" grpId="0" uiExpand="1" build="p" animBg="1"/>
      <p:bldP spid="53" grpId="0" uiExpand="1" build="p" animBg="1"/>
      <p:bldP spid="54" grpId="0" uiExpand="1" build="p" animBg="1"/>
      <p:bldP spid="55" grpId="0" uiExpand="1" build="p" animBg="1"/>
      <p:bldP spid="56" grpId="0" uiExpand="1" build="p" animBg="1"/>
      <p:bldP spid="57" grpId="0" uiExpand="1" build="p" animBg="1"/>
      <p:bldP spid="58" grpId="0" uiExpand="1" build="p" animBg="1"/>
      <p:bldP spid="59" grpId="0" animBg="1"/>
      <p:bldP spid="60" grpId="0"/>
      <p:bldP spid="6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6474C3-F597-41B9-B320-C32ACD6C9B7E}"/>
              </a:ext>
            </a:extLst>
          </p:cNvPr>
          <p:cNvSpPr>
            <a:spLocks noGrp="1"/>
          </p:cNvSpPr>
          <p:nvPr>
            <p:ph type="title"/>
          </p:nvPr>
        </p:nvSpPr>
        <p:spPr>
          <a:xfrm>
            <a:off x="838200" y="79990"/>
            <a:ext cx="10515600" cy="1178539"/>
          </a:xfrm>
          <a:noFill/>
        </p:spPr>
        <p:txBody>
          <a:bodyPr vert="horz" lIns="91440" tIns="45720" rIns="91440" bIns="45720" rtlCol="0" anchor="b">
            <a:normAutofit/>
          </a:bodyPr>
          <a:lstStyle/>
          <a:p>
            <a:r>
              <a:rPr lang="en-US" sz="6000" dirty="0">
                <a:latin typeface="Bahnschrift SemiBold" panose="020B0502040204020203" pitchFamily="34" charset="0"/>
              </a:rPr>
              <a:t>The cloud computing basics</a:t>
            </a:r>
          </a:p>
        </p:txBody>
      </p:sp>
      <p:sp>
        <p:nvSpPr>
          <p:cNvPr id="2" name="TextBox 1">
            <a:extLst>
              <a:ext uri="{FF2B5EF4-FFF2-40B4-BE49-F238E27FC236}">
                <a16:creationId xmlns:a16="http://schemas.microsoft.com/office/drawing/2014/main" id="{A6C9B2FB-87BC-4FE2-B7AB-579AC16681B8}"/>
              </a:ext>
            </a:extLst>
          </p:cNvPr>
          <p:cNvSpPr txBox="1"/>
          <p:nvPr/>
        </p:nvSpPr>
        <p:spPr>
          <a:xfrm>
            <a:off x="1052052" y="1622323"/>
            <a:ext cx="10301748" cy="4031873"/>
          </a:xfrm>
          <a:prstGeom prst="rect">
            <a:avLst/>
          </a:prstGeom>
          <a:noFill/>
        </p:spPr>
        <p:txBody>
          <a:bodyPr wrap="square" rtlCol="0">
            <a:spAutoFit/>
          </a:bodyPr>
          <a:lstStyle/>
          <a:p>
            <a:pPr marL="285750" indent="-285750">
              <a:buFont typeface="Arial" panose="020B0604020202020204" pitchFamily="34" charset="0"/>
              <a:buChar char="•"/>
            </a:pPr>
            <a:r>
              <a:rPr lang="en-US" sz="3200" b="1" dirty="0"/>
              <a:t>Infrastructure as a Service (IaaS) </a:t>
            </a:r>
            <a:r>
              <a:rPr lang="en-US" sz="3200" dirty="0"/>
              <a:t>– </a:t>
            </a:r>
            <a:r>
              <a:rPr lang="en-US" sz="2400" i="1" dirty="0"/>
              <a:t>Fundamental building blocks of cloud computing resources, which takes the physical computer hardware to build virtual infrastructure.</a:t>
            </a:r>
            <a:endParaRPr lang="en-US" sz="3200" i="1" dirty="0"/>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b="1" dirty="0"/>
              <a:t>Platform as a Service (PaaS) </a:t>
            </a:r>
            <a:r>
              <a:rPr lang="en-US" sz="3200" dirty="0"/>
              <a:t>– </a:t>
            </a:r>
            <a:r>
              <a:rPr lang="en-US" sz="2400" i="1" dirty="0"/>
              <a:t>Provides a platform where you can develop software and deploy them.</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b="1" dirty="0"/>
              <a:t>Software as a Service (SaaS) </a:t>
            </a:r>
            <a:r>
              <a:rPr lang="en-US" sz="3200" dirty="0"/>
              <a:t>– </a:t>
            </a:r>
            <a:r>
              <a:rPr lang="en-US" sz="2400" i="1" dirty="0"/>
              <a:t>Uses the web to deliver software applications for end users, which are managed by third-party vendors.</a:t>
            </a:r>
            <a:endParaRPr lang="en-US" sz="3200" i="1" dirty="0"/>
          </a:p>
        </p:txBody>
      </p:sp>
    </p:spTree>
    <p:extLst>
      <p:ext uri="{BB962C8B-B14F-4D97-AF65-F5344CB8AC3E}">
        <p14:creationId xmlns:p14="http://schemas.microsoft.com/office/powerpoint/2010/main" val="208824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50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wipe(left)">
                                      <p:cBhvr>
                                        <p:cTn id="11" dur="500"/>
                                        <p:tgtEl>
                                          <p:spTgt spid="2">
                                            <p:txEl>
                                              <p:pRg st="2" end="2"/>
                                            </p:txEl>
                                          </p:spTgt>
                                        </p:tgtEl>
                                      </p:cBhvr>
                                    </p:animEffect>
                                  </p:childTnLst>
                                </p:cTn>
                              </p:par>
                            </p:childTnLst>
                          </p:cTn>
                        </p:par>
                        <p:par>
                          <p:cTn id="12" fill="hold">
                            <p:stCondLst>
                              <p:cond delay="2000"/>
                            </p:stCondLst>
                            <p:childTnLst>
                              <p:par>
                                <p:cTn id="13" presetID="22" presetClass="entr" presetSubtype="8" fill="hold" grpId="0" nodeType="afterEffect">
                                  <p:stCondLst>
                                    <p:cond delay="50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wipe(left)">
                                      <p:cBhvr>
                                        <p:cTn id="15"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6474C3-F597-41B9-B320-C32ACD6C9B7E}"/>
              </a:ext>
            </a:extLst>
          </p:cNvPr>
          <p:cNvSpPr>
            <a:spLocks noGrp="1"/>
          </p:cNvSpPr>
          <p:nvPr>
            <p:ph type="title"/>
          </p:nvPr>
        </p:nvSpPr>
        <p:spPr>
          <a:xfrm>
            <a:off x="838200" y="79990"/>
            <a:ext cx="10515600" cy="1178539"/>
          </a:xfrm>
          <a:noFill/>
        </p:spPr>
        <p:txBody>
          <a:bodyPr vert="horz" lIns="91440" tIns="45720" rIns="91440" bIns="45720" rtlCol="0" anchor="b">
            <a:normAutofit/>
          </a:bodyPr>
          <a:lstStyle/>
          <a:p>
            <a:r>
              <a:rPr lang="en-US" sz="6000" dirty="0">
                <a:latin typeface="Bahnschrift SemiBold" panose="020B0502040204020203" pitchFamily="34" charset="0"/>
              </a:rPr>
              <a:t>Focus on functionality…</a:t>
            </a:r>
          </a:p>
        </p:txBody>
      </p:sp>
      <p:sp>
        <p:nvSpPr>
          <p:cNvPr id="50" name="TextBox 49">
            <a:extLst>
              <a:ext uri="{FF2B5EF4-FFF2-40B4-BE49-F238E27FC236}">
                <a16:creationId xmlns:a16="http://schemas.microsoft.com/office/drawing/2014/main" id="{7DE3BA71-959C-45D4-8DBA-152D22EE7A60}"/>
              </a:ext>
            </a:extLst>
          </p:cNvPr>
          <p:cNvSpPr txBox="1"/>
          <p:nvPr/>
        </p:nvSpPr>
        <p:spPr>
          <a:xfrm>
            <a:off x="953729" y="1573161"/>
            <a:ext cx="9977016" cy="3539430"/>
          </a:xfrm>
          <a:prstGeom prst="rect">
            <a:avLst/>
          </a:prstGeom>
          <a:noFill/>
        </p:spPr>
        <p:txBody>
          <a:bodyPr wrap="square" rtlCol="0">
            <a:spAutoFit/>
          </a:bodyPr>
          <a:lstStyle/>
          <a:p>
            <a:r>
              <a:rPr lang="en-US" sz="2800" dirty="0"/>
              <a:t>Let others take care of:</a:t>
            </a:r>
          </a:p>
          <a:p>
            <a:endParaRPr lang="en-US" sz="2800" dirty="0"/>
          </a:p>
          <a:p>
            <a:pPr marL="914400" lvl="1" indent="-457200">
              <a:buFont typeface="Arial" panose="020B0604020202020204" pitchFamily="34" charset="0"/>
              <a:buChar char="•"/>
            </a:pPr>
            <a:r>
              <a:rPr lang="en-US" sz="2800" dirty="0"/>
              <a:t>Resources and Securities</a:t>
            </a:r>
          </a:p>
          <a:p>
            <a:pPr marL="914400" lvl="1" indent="-457200">
              <a:buFont typeface="Arial" panose="020B0604020202020204" pitchFamily="34" charset="0"/>
              <a:buChar char="•"/>
            </a:pPr>
            <a:r>
              <a:rPr lang="en-US" sz="2800" dirty="0"/>
              <a:t>Staging and Production environments</a:t>
            </a:r>
          </a:p>
          <a:p>
            <a:pPr marL="914400" lvl="1" indent="-457200">
              <a:buFont typeface="Arial" panose="020B0604020202020204" pitchFamily="34" charset="0"/>
              <a:buChar char="•"/>
            </a:pPr>
            <a:r>
              <a:rPr lang="en-US" sz="2800" dirty="0"/>
              <a:t>Availability, scalability and load balancing</a:t>
            </a:r>
          </a:p>
          <a:p>
            <a:pPr marL="914400" lvl="1" indent="-457200">
              <a:buFont typeface="Arial" panose="020B0604020202020204" pitchFamily="34" charset="0"/>
              <a:buChar char="•"/>
            </a:pPr>
            <a:r>
              <a:rPr lang="en-US" sz="2800" dirty="0"/>
              <a:t>Fault tolerance</a:t>
            </a:r>
          </a:p>
          <a:p>
            <a:pPr marL="914400" lvl="1" indent="-457200">
              <a:buFont typeface="Arial" panose="020B0604020202020204" pitchFamily="34" charset="0"/>
              <a:buChar char="•"/>
            </a:pPr>
            <a:r>
              <a:rPr lang="en-US" sz="2800" dirty="0"/>
              <a:t>OS - installation, licensing, updates, patches</a:t>
            </a:r>
          </a:p>
          <a:p>
            <a:pPr marL="914400" lvl="1" indent="-457200">
              <a:buFont typeface="Arial" panose="020B0604020202020204" pitchFamily="34" charset="0"/>
              <a:buChar char="•"/>
            </a:pPr>
            <a:r>
              <a:rPr lang="en-US" sz="2800" dirty="0"/>
              <a:t>Network and Maintenance</a:t>
            </a:r>
          </a:p>
        </p:txBody>
      </p:sp>
    </p:spTree>
    <p:extLst>
      <p:ext uri="{BB962C8B-B14F-4D97-AF65-F5344CB8AC3E}">
        <p14:creationId xmlns:p14="http://schemas.microsoft.com/office/powerpoint/2010/main" val="194559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000"/>
                                  </p:stCondLst>
                                  <p:childTnLst>
                                    <p:set>
                                      <p:cBhvr>
                                        <p:cTn id="6" dur="1" fill="hold">
                                          <p:stCondLst>
                                            <p:cond delay="0"/>
                                          </p:stCondLst>
                                        </p:cTn>
                                        <p:tgtEl>
                                          <p:spTgt spid="50">
                                            <p:txEl>
                                              <p:pRg st="0" end="0"/>
                                            </p:txEl>
                                          </p:spTgt>
                                        </p:tgtEl>
                                        <p:attrNameLst>
                                          <p:attrName>style.visibility</p:attrName>
                                        </p:attrNameLst>
                                      </p:cBhvr>
                                      <p:to>
                                        <p:strVal val="visible"/>
                                      </p:to>
                                    </p:set>
                                    <p:animEffect transition="in" filter="fade">
                                      <p:cBhvr>
                                        <p:cTn id="7" dur="1000"/>
                                        <p:tgtEl>
                                          <p:spTgt spid="50">
                                            <p:txEl>
                                              <p:pRg st="0" end="0"/>
                                            </p:txEl>
                                          </p:spTgt>
                                        </p:tgtEl>
                                      </p:cBhvr>
                                    </p:animEffect>
                                  </p:childTnLst>
                                </p:cTn>
                              </p:par>
                            </p:childTnLst>
                          </p:cTn>
                        </p:par>
                        <p:par>
                          <p:cTn id="8" fill="hold">
                            <p:stCondLst>
                              <p:cond delay="3000"/>
                            </p:stCondLst>
                            <p:childTnLst>
                              <p:par>
                                <p:cTn id="9" presetID="10" presetClass="entr" presetSubtype="0" fill="hold" grpId="0" nodeType="afterEffect">
                                  <p:stCondLst>
                                    <p:cond delay="0"/>
                                  </p:stCondLst>
                                  <p:childTnLst>
                                    <p:set>
                                      <p:cBhvr>
                                        <p:cTn id="10" dur="1" fill="hold">
                                          <p:stCondLst>
                                            <p:cond delay="0"/>
                                          </p:stCondLst>
                                        </p:cTn>
                                        <p:tgtEl>
                                          <p:spTgt spid="50">
                                            <p:txEl>
                                              <p:pRg st="2" end="2"/>
                                            </p:txEl>
                                          </p:spTgt>
                                        </p:tgtEl>
                                        <p:attrNameLst>
                                          <p:attrName>style.visibility</p:attrName>
                                        </p:attrNameLst>
                                      </p:cBhvr>
                                      <p:to>
                                        <p:strVal val="visible"/>
                                      </p:to>
                                    </p:set>
                                    <p:animEffect transition="in" filter="fade">
                                      <p:cBhvr>
                                        <p:cTn id="11" dur="1000"/>
                                        <p:tgtEl>
                                          <p:spTgt spid="50">
                                            <p:txEl>
                                              <p:pRg st="2" end="2"/>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50">
                                            <p:txEl>
                                              <p:pRg st="3" end="3"/>
                                            </p:txEl>
                                          </p:spTgt>
                                        </p:tgtEl>
                                        <p:attrNameLst>
                                          <p:attrName>style.visibility</p:attrName>
                                        </p:attrNameLst>
                                      </p:cBhvr>
                                      <p:to>
                                        <p:strVal val="visible"/>
                                      </p:to>
                                    </p:set>
                                    <p:animEffect transition="in" filter="fade">
                                      <p:cBhvr>
                                        <p:cTn id="15" dur="1000"/>
                                        <p:tgtEl>
                                          <p:spTgt spid="50">
                                            <p:txEl>
                                              <p:pRg st="3" end="3"/>
                                            </p:txEl>
                                          </p:spTgt>
                                        </p:tgtEl>
                                      </p:cBhvr>
                                    </p:animEffect>
                                  </p:childTnLst>
                                </p:cTn>
                              </p:par>
                            </p:childTnLst>
                          </p:cTn>
                        </p:par>
                        <p:par>
                          <p:cTn id="16" fill="hold">
                            <p:stCondLst>
                              <p:cond delay="5000"/>
                            </p:stCondLst>
                            <p:childTnLst>
                              <p:par>
                                <p:cTn id="17" presetID="10" presetClass="entr" presetSubtype="0" fill="hold" grpId="0" nodeType="afterEffect">
                                  <p:stCondLst>
                                    <p:cond delay="0"/>
                                  </p:stCondLst>
                                  <p:childTnLst>
                                    <p:set>
                                      <p:cBhvr>
                                        <p:cTn id="18" dur="1" fill="hold">
                                          <p:stCondLst>
                                            <p:cond delay="0"/>
                                          </p:stCondLst>
                                        </p:cTn>
                                        <p:tgtEl>
                                          <p:spTgt spid="50">
                                            <p:txEl>
                                              <p:pRg st="4" end="4"/>
                                            </p:txEl>
                                          </p:spTgt>
                                        </p:tgtEl>
                                        <p:attrNameLst>
                                          <p:attrName>style.visibility</p:attrName>
                                        </p:attrNameLst>
                                      </p:cBhvr>
                                      <p:to>
                                        <p:strVal val="visible"/>
                                      </p:to>
                                    </p:set>
                                    <p:animEffect transition="in" filter="fade">
                                      <p:cBhvr>
                                        <p:cTn id="19" dur="1000"/>
                                        <p:tgtEl>
                                          <p:spTgt spid="50">
                                            <p:txEl>
                                              <p:pRg st="4" end="4"/>
                                            </p:txEl>
                                          </p:spTgt>
                                        </p:tgtEl>
                                      </p:cBhvr>
                                    </p:animEffect>
                                  </p:childTnLst>
                                </p:cTn>
                              </p:par>
                            </p:childTnLst>
                          </p:cTn>
                        </p:par>
                        <p:par>
                          <p:cTn id="20" fill="hold">
                            <p:stCondLst>
                              <p:cond delay="6000"/>
                            </p:stCondLst>
                            <p:childTnLst>
                              <p:par>
                                <p:cTn id="21" presetID="10" presetClass="entr" presetSubtype="0" fill="hold" grpId="0" nodeType="afterEffect">
                                  <p:stCondLst>
                                    <p:cond delay="0"/>
                                  </p:stCondLst>
                                  <p:childTnLst>
                                    <p:set>
                                      <p:cBhvr>
                                        <p:cTn id="22" dur="1" fill="hold">
                                          <p:stCondLst>
                                            <p:cond delay="0"/>
                                          </p:stCondLst>
                                        </p:cTn>
                                        <p:tgtEl>
                                          <p:spTgt spid="50">
                                            <p:txEl>
                                              <p:pRg st="5" end="5"/>
                                            </p:txEl>
                                          </p:spTgt>
                                        </p:tgtEl>
                                        <p:attrNameLst>
                                          <p:attrName>style.visibility</p:attrName>
                                        </p:attrNameLst>
                                      </p:cBhvr>
                                      <p:to>
                                        <p:strVal val="visible"/>
                                      </p:to>
                                    </p:set>
                                    <p:animEffect transition="in" filter="fade">
                                      <p:cBhvr>
                                        <p:cTn id="23" dur="1000"/>
                                        <p:tgtEl>
                                          <p:spTgt spid="50">
                                            <p:txEl>
                                              <p:pRg st="5" end="5"/>
                                            </p:txEl>
                                          </p:spTgt>
                                        </p:tgtEl>
                                      </p:cBhvr>
                                    </p:animEffect>
                                  </p:childTnLst>
                                </p:cTn>
                              </p:par>
                            </p:childTnLst>
                          </p:cTn>
                        </p:par>
                        <p:par>
                          <p:cTn id="24" fill="hold">
                            <p:stCondLst>
                              <p:cond delay="7000"/>
                            </p:stCondLst>
                            <p:childTnLst>
                              <p:par>
                                <p:cTn id="25" presetID="10" presetClass="entr" presetSubtype="0" fill="hold" grpId="0" nodeType="afterEffect">
                                  <p:stCondLst>
                                    <p:cond delay="0"/>
                                  </p:stCondLst>
                                  <p:childTnLst>
                                    <p:set>
                                      <p:cBhvr>
                                        <p:cTn id="26" dur="1" fill="hold">
                                          <p:stCondLst>
                                            <p:cond delay="0"/>
                                          </p:stCondLst>
                                        </p:cTn>
                                        <p:tgtEl>
                                          <p:spTgt spid="50">
                                            <p:txEl>
                                              <p:pRg st="6" end="6"/>
                                            </p:txEl>
                                          </p:spTgt>
                                        </p:tgtEl>
                                        <p:attrNameLst>
                                          <p:attrName>style.visibility</p:attrName>
                                        </p:attrNameLst>
                                      </p:cBhvr>
                                      <p:to>
                                        <p:strVal val="visible"/>
                                      </p:to>
                                    </p:set>
                                    <p:animEffect transition="in" filter="fade">
                                      <p:cBhvr>
                                        <p:cTn id="27" dur="1000"/>
                                        <p:tgtEl>
                                          <p:spTgt spid="50">
                                            <p:txEl>
                                              <p:pRg st="6" end="6"/>
                                            </p:txEl>
                                          </p:spTgt>
                                        </p:tgtEl>
                                      </p:cBhvr>
                                    </p:animEffect>
                                  </p:childTnLst>
                                </p:cTn>
                              </p:par>
                            </p:childTnLst>
                          </p:cTn>
                        </p:par>
                        <p:par>
                          <p:cTn id="28" fill="hold">
                            <p:stCondLst>
                              <p:cond delay="8000"/>
                            </p:stCondLst>
                            <p:childTnLst>
                              <p:par>
                                <p:cTn id="29" presetID="10" presetClass="entr" presetSubtype="0" fill="hold" grpId="0" nodeType="afterEffect">
                                  <p:stCondLst>
                                    <p:cond delay="0"/>
                                  </p:stCondLst>
                                  <p:childTnLst>
                                    <p:set>
                                      <p:cBhvr>
                                        <p:cTn id="30" dur="1" fill="hold">
                                          <p:stCondLst>
                                            <p:cond delay="0"/>
                                          </p:stCondLst>
                                        </p:cTn>
                                        <p:tgtEl>
                                          <p:spTgt spid="50">
                                            <p:txEl>
                                              <p:pRg st="7" end="7"/>
                                            </p:txEl>
                                          </p:spTgt>
                                        </p:tgtEl>
                                        <p:attrNameLst>
                                          <p:attrName>style.visibility</p:attrName>
                                        </p:attrNameLst>
                                      </p:cBhvr>
                                      <p:to>
                                        <p:strVal val="visible"/>
                                      </p:to>
                                    </p:set>
                                    <p:animEffect transition="in" filter="fade">
                                      <p:cBhvr>
                                        <p:cTn id="31" dur="1000"/>
                                        <p:tgtEl>
                                          <p:spTgt spid="5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uiExpand="1"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MSVID_White_16x9_2012-08-18">
  <a:themeElements>
    <a:clrScheme name="Product Brand- white with magenta accents">
      <a:dk1>
        <a:srgbClr val="505050"/>
      </a:dk1>
      <a:lt1>
        <a:srgbClr val="FFFFFF"/>
      </a:lt1>
      <a:dk2>
        <a:srgbClr val="0072C6"/>
      </a:dk2>
      <a:lt2>
        <a:srgbClr val="D2D2D2"/>
      </a:lt2>
      <a:accent1>
        <a:srgbClr val="0072C6"/>
      </a:accent1>
      <a:accent2>
        <a:srgbClr val="68217A"/>
      </a:accent2>
      <a:accent3>
        <a:srgbClr val="008272"/>
      </a:accent3>
      <a:accent4>
        <a:srgbClr val="B4009E"/>
      </a:accent4>
      <a:accent5>
        <a:srgbClr val="442359"/>
      </a:accent5>
      <a:accent6>
        <a:srgbClr val="4668C5"/>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4_MSVID_White_16x9_2012-08-18">
  <a:themeElements>
    <a:clrScheme name="Product Brand- white with magenta accents">
      <a:dk1>
        <a:srgbClr val="505050"/>
      </a:dk1>
      <a:lt1>
        <a:srgbClr val="FFFFFF"/>
      </a:lt1>
      <a:dk2>
        <a:srgbClr val="0072C6"/>
      </a:dk2>
      <a:lt2>
        <a:srgbClr val="D2D2D2"/>
      </a:lt2>
      <a:accent1>
        <a:srgbClr val="0072C6"/>
      </a:accent1>
      <a:accent2>
        <a:srgbClr val="68217A"/>
      </a:accent2>
      <a:accent3>
        <a:srgbClr val="008272"/>
      </a:accent3>
      <a:accent4>
        <a:srgbClr val="B4009E"/>
      </a:accent4>
      <a:accent5>
        <a:srgbClr val="442359"/>
      </a:accent5>
      <a:accent6>
        <a:srgbClr val="4668C5"/>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660</TotalTime>
  <Words>1064</Words>
  <Application>Microsoft Office PowerPoint</Application>
  <PresentationFormat>Widescreen</PresentationFormat>
  <Paragraphs>190</Paragraphs>
  <Slides>22</Slides>
  <Notes>22</Notes>
  <HiddenSlides>0</HiddenSlides>
  <MMClips>0</MMClips>
  <ScaleCrop>false</ScaleCrop>
  <HeadingPairs>
    <vt:vector size="6" baseType="variant">
      <vt:variant>
        <vt:lpstr>Fonts Used</vt:lpstr>
      </vt:variant>
      <vt:variant>
        <vt:i4>14</vt:i4>
      </vt:variant>
      <vt:variant>
        <vt:lpstr>Theme</vt:lpstr>
      </vt:variant>
      <vt:variant>
        <vt:i4>4</vt:i4>
      </vt:variant>
      <vt:variant>
        <vt:lpstr>Slide Titles</vt:lpstr>
      </vt:variant>
      <vt:variant>
        <vt:i4>22</vt:i4>
      </vt:variant>
    </vt:vector>
  </HeadingPairs>
  <TitlesOfParts>
    <vt:vector size="40" baseType="lpstr">
      <vt:lpstr>Arial</vt:lpstr>
      <vt:lpstr>Bahnschrift SemiBold</vt:lpstr>
      <vt:lpstr>Britannic Bold</vt:lpstr>
      <vt:lpstr>Calibri</vt:lpstr>
      <vt:lpstr>Calibri Light</vt:lpstr>
      <vt:lpstr>Segoe UI</vt:lpstr>
      <vt:lpstr>Segoe UI Black</vt:lpstr>
      <vt:lpstr>Segoe UI Light</vt:lpstr>
      <vt:lpstr>Segoe UI Semibold</vt:lpstr>
      <vt:lpstr>Segoe UI Semilight</vt:lpstr>
      <vt:lpstr>Times New Roman</vt:lpstr>
      <vt:lpstr>Trebuchet MS</vt:lpstr>
      <vt:lpstr>Wingdings</vt:lpstr>
      <vt:lpstr>Wingdings 3</vt:lpstr>
      <vt:lpstr>Facet</vt:lpstr>
      <vt:lpstr>Office Theme</vt:lpstr>
      <vt:lpstr>2_MSVID_White_16x9_2012-08-18</vt:lpstr>
      <vt:lpstr>4_MSVID_White_16x9_2012-08-18</vt:lpstr>
      <vt:lpstr>PowerPoint Presentation</vt:lpstr>
      <vt:lpstr>PowerPoint Presentation</vt:lpstr>
      <vt:lpstr>What is Cloud Computing?</vt:lpstr>
      <vt:lpstr>PowerPoint Presentation</vt:lpstr>
      <vt:lpstr>Why Cloud?</vt:lpstr>
      <vt:lpstr>The cloud computing basics</vt:lpstr>
      <vt:lpstr>The cloud computing basics</vt:lpstr>
      <vt:lpstr>The cloud computing basics</vt:lpstr>
      <vt:lpstr>Focus on functionality…</vt:lpstr>
      <vt:lpstr>What is Azure?</vt:lpstr>
      <vt:lpstr>Why Azure?</vt:lpstr>
      <vt:lpstr>Get started with FREE…</vt:lpstr>
      <vt:lpstr>Overview to Azure Portal</vt:lpstr>
      <vt:lpstr>PowerPoint Presentation</vt:lpstr>
      <vt:lpstr>PowerPoint Presentation</vt:lpstr>
      <vt:lpstr>PowerPoint Presentation</vt:lpstr>
      <vt:lpstr>What is Azure App Service?</vt:lpstr>
      <vt:lpstr>PowerPoint Presentation</vt:lpstr>
      <vt:lpstr>Building cloud enabled application</vt:lpstr>
      <vt:lpstr>My Books</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Kunal Chowdhury</dc:creator>
  <cp:lastModifiedBy>Kunal Chowdhury</cp:lastModifiedBy>
  <cp:revision>2</cp:revision>
  <dcterms:created xsi:type="dcterms:W3CDTF">2017-12-09T12:09:26Z</dcterms:created>
  <dcterms:modified xsi:type="dcterms:W3CDTF">2017-12-13T17:23:46Z</dcterms:modified>
</cp:coreProperties>
</file>