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1" r:id="rId9"/>
    <p:sldId id="263" r:id="rId10"/>
    <p:sldId id="264" r:id="rId11"/>
    <p:sldId id="265" r:id="rId12"/>
    <p:sldId id="268" r:id="rId13"/>
    <p:sldId id="266" r:id="rId14"/>
    <p:sldId id="267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69708" autoAdjust="0"/>
  </p:normalViewPr>
  <p:slideViewPr>
    <p:cSldViewPr snapToGrid="0">
      <p:cViewPr varScale="1">
        <p:scale>
          <a:sx n="80" d="100"/>
          <a:sy n="80" d="100"/>
        </p:scale>
        <p:origin x="17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F5F89F-4668-4F7E-A4B9-CCC8AFC06E87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C357ABDF-9F52-4F19-A1CE-8A8E02B55332}">
      <dgm:prSet phldrT="[Text]"/>
      <dgm:spPr/>
      <dgm:t>
        <a:bodyPr/>
        <a:lstStyle/>
        <a:p>
          <a:r>
            <a:rPr lang="en-US" dirty="0"/>
            <a:t>books.kunal-chowdhury.com</a:t>
          </a:r>
        </a:p>
      </dgm:t>
    </dgm:pt>
    <dgm:pt modelId="{A6427DAA-084A-442B-8217-D31A6B19EF19}" type="parTrans" cxnId="{F8EFC31C-EDC3-4B6E-AF59-371B9A253955}">
      <dgm:prSet/>
      <dgm:spPr/>
      <dgm:t>
        <a:bodyPr/>
        <a:lstStyle/>
        <a:p>
          <a:endParaRPr lang="en-US"/>
        </a:p>
      </dgm:t>
    </dgm:pt>
    <dgm:pt modelId="{FC8C0EFA-B48B-42D8-A1A8-4B197F954BAF}" type="sibTrans" cxnId="{F8EFC31C-EDC3-4B6E-AF59-371B9A253955}">
      <dgm:prSet/>
      <dgm:spPr/>
      <dgm:t>
        <a:bodyPr/>
        <a:lstStyle/>
        <a:p>
          <a:endParaRPr lang="en-US"/>
        </a:p>
      </dgm:t>
    </dgm:pt>
    <dgm:pt modelId="{E8F76583-3D2C-4E1F-BD2F-556DD6D17110}" type="pres">
      <dgm:prSet presAssocID="{A7F5F89F-4668-4F7E-A4B9-CCC8AFC06E87}" presName="Name0" presStyleCnt="0">
        <dgm:presLayoutVars>
          <dgm:dir/>
          <dgm:animLvl val="lvl"/>
          <dgm:resizeHandles val="exact"/>
        </dgm:presLayoutVars>
      </dgm:prSet>
      <dgm:spPr/>
    </dgm:pt>
    <dgm:pt modelId="{85FA1D73-53F4-402F-B87F-8D4E97E1A839}" type="pres">
      <dgm:prSet presAssocID="{C357ABDF-9F52-4F19-A1CE-8A8E02B55332}" presName="parTxOnly" presStyleLbl="node1" presStyleIdx="0" presStyleCnt="1" custScaleY="32290" custLinFactNeighborX="0" custLinFactNeighborY="-7622">
        <dgm:presLayoutVars>
          <dgm:chMax val="0"/>
          <dgm:chPref val="0"/>
          <dgm:bulletEnabled val="1"/>
        </dgm:presLayoutVars>
      </dgm:prSet>
      <dgm:spPr/>
    </dgm:pt>
  </dgm:ptLst>
  <dgm:cxnLst>
    <dgm:cxn modelId="{F8EFC31C-EDC3-4B6E-AF59-371B9A253955}" srcId="{A7F5F89F-4668-4F7E-A4B9-CCC8AFC06E87}" destId="{C357ABDF-9F52-4F19-A1CE-8A8E02B55332}" srcOrd="0" destOrd="0" parTransId="{A6427DAA-084A-442B-8217-D31A6B19EF19}" sibTransId="{FC8C0EFA-B48B-42D8-A1A8-4B197F954BAF}"/>
    <dgm:cxn modelId="{7D5F80BE-DF96-484E-B7A6-7D5559F367DC}" type="presOf" srcId="{C357ABDF-9F52-4F19-A1CE-8A8E02B55332}" destId="{85FA1D73-53F4-402F-B87F-8D4E97E1A839}" srcOrd="0" destOrd="0" presId="urn:microsoft.com/office/officeart/2005/8/layout/chevron1"/>
    <dgm:cxn modelId="{B2F677D0-2A75-4779-8903-610BD04AE1FD}" type="presOf" srcId="{A7F5F89F-4668-4F7E-A4B9-CCC8AFC06E87}" destId="{E8F76583-3D2C-4E1F-BD2F-556DD6D17110}" srcOrd="0" destOrd="0" presId="urn:microsoft.com/office/officeart/2005/8/layout/chevron1"/>
    <dgm:cxn modelId="{D6533ED8-73E4-41DA-8043-7965DCEF0DE9}" type="presParOf" srcId="{E8F76583-3D2C-4E1F-BD2F-556DD6D17110}" destId="{85FA1D73-53F4-402F-B87F-8D4E97E1A839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00F138A-4A70-442A-A4C9-26C35D2A1F9C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AB6EA51-B585-436F-BEB7-875C202F6185}">
      <dgm:prSet phldrT="[Text]"/>
      <dgm:spPr/>
      <dgm:t>
        <a:bodyPr/>
        <a:lstStyle/>
        <a:p>
          <a:r>
            <a:rPr lang="en-US" dirty="0"/>
            <a:t>kunal-chowdhury.com</a:t>
          </a:r>
        </a:p>
      </dgm:t>
    </dgm:pt>
    <dgm:pt modelId="{4880C03C-D33B-43A0-9C9F-D243E5C6566E}" type="parTrans" cxnId="{B7217A62-0693-4620-8901-7E01FF46DF38}">
      <dgm:prSet/>
      <dgm:spPr/>
      <dgm:t>
        <a:bodyPr/>
        <a:lstStyle/>
        <a:p>
          <a:endParaRPr lang="en-US"/>
        </a:p>
      </dgm:t>
    </dgm:pt>
    <dgm:pt modelId="{FAB85C6C-71CA-4B44-93B6-BDD17A982C4A}" type="sibTrans" cxnId="{B7217A62-0693-4620-8901-7E01FF46DF38}">
      <dgm:prSet/>
      <dgm:spPr/>
      <dgm:t>
        <a:bodyPr/>
        <a:lstStyle/>
        <a:p>
          <a:endParaRPr lang="en-US"/>
        </a:p>
      </dgm:t>
    </dgm:pt>
    <dgm:pt modelId="{A65C8E4C-E837-4270-B469-0186718DC8D2}">
      <dgm:prSet phldrT="[Text]"/>
      <dgm:spPr/>
      <dgm:t>
        <a:bodyPr/>
        <a:lstStyle/>
        <a:p>
          <a:r>
            <a:rPr lang="en-US" dirty="0"/>
            <a:t>twitter.com/kunal2383</a:t>
          </a:r>
        </a:p>
      </dgm:t>
    </dgm:pt>
    <dgm:pt modelId="{AC81F7CA-9D41-4B41-8E46-276937CC1D6F}" type="parTrans" cxnId="{B47956A6-E5FA-44A4-92FE-D495F4E0C4EF}">
      <dgm:prSet/>
      <dgm:spPr/>
      <dgm:t>
        <a:bodyPr/>
        <a:lstStyle/>
        <a:p>
          <a:endParaRPr lang="en-US"/>
        </a:p>
      </dgm:t>
    </dgm:pt>
    <dgm:pt modelId="{4CDA624A-1B35-4F06-A9EE-0991BDB37E14}" type="sibTrans" cxnId="{B47956A6-E5FA-44A4-92FE-D495F4E0C4EF}">
      <dgm:prSet/>
      <dgm:spPr/>
      <dgm:t>
        <a:bodyPr/>
        <a:lstStyle/>
        <a:p>
          <a:endParaRPr lang="en-US"/>
        </a:p>
      </dgm:t>
    </dgm:pt>
    <dgm:pt modelId="{6C2D904E-13A2-421D-BE82-8352AA220C98}">
      <dgm:prSet phldrT="[Text]"/>
      <dgm:spPr/>
      <dgm:t>
        <a:bodyPr/>
        <a:lstStyle/>
        <a:p>
          <a:r>
            <a:rPr lang="en-US" dirty="0"/>
            <a:t>facebook.com/</a:t>
          </a:r>
          <a:r>
            <a:rPr lang="en-US" dirty="0" err="1"/>
            <a:t>blog.kunal</a:t>
          </a:r>
          <a:endParaRPr lang="en-US" dirty="0"/>
        </a:p>
      </dgm:t>
    </dgm:pt>
    <dgm:pt modelId="{AD037737-79A6-4871-BE8D-DFBC4870BFCB}" type="parTrans" cxnId="{BA8F03A0-8ACC-458B-9875-3A74C416582B}">
      <dgm:prSet/>
      <dgm:spPr/>
      <dgm:t>
        <a:bodyPr/>
        <a:lstStyle/>
        <a:p>
          <a:endParaRPr lang="en-US"/>
        </a:p>
      </dgm:t>
    </dgm:pt>
    <dgm:pt modelId="{1B1776C2-873E-4D72-B45D-2374AB7C3150}" type="sibTrans" cxnId="{BA8F03A0-8ACC-458B-9875-3A74C416582B}">
      <dgm:prSet/>
      <dgm:spPr/>
      <dgm:t>
        <a:bodyPr/>
        <a:lstStyle/>
        <a:p>
          <a:endParaRPr lang="en-US"/>
        </a:p>
      </dgm:t>
    </dgm:pt>
    <dgm:pt modelId="{4AAFE8AE-413A-473A-9D2B-86594F4A9956}" type="pres">
      <dgm:prSet presAssocID="{A00F138A-4A70-442A-A4C9-26C35D2A1F9C}" presName="Name0" presStyleCnt="0">
        <dgm:presLayoutVars>
          <dgm:chMax val="7"/>
          <dgm:chPref val="7"/>
          <dgm:dir/>
        </dgm:presLayoutVars>
      </dgm:prSet>
      <dgm:spPr/>
    </dgm:pt>
    <dgm:pt modelId="{F33909E8-544A-4EF7-846E-81DD46BD4020}" type="pres">
      <dgm:prSet presAssocID="{A00F138A-4A70-442A-A4C9-26C35D2A1F9C}" presName="Name1" presStyleCnt="0"/>
      <dgm:spPr/>
    </dgm:pt>
    <dgm:pt modelId="{2CB52FC3-78D4-49A4-ADF6-14146EB00703}" type="pres">
      <dgm:prSet presAssocID="{A00F138A-4A70-442A-A4C9-26C35D2A1F9C}" presName="cycle" presStyleCnt="0"/>
      <dgm:spPr/>
    </dgm:pt>
    <dgm:pt modelId="{3B06F006-02B2-40A0-85A1-F921A18178CB}" type="pres">
      <dgm:prSet presAssocID="{A00F138A-4A70-442A-A4C9-26C35D2A1F9C}" presName="srcNode" presStyleLbl="node1" presStyleIdx="0" presStyleCnt="3"/>
      <dgm:spPr/>
    </dgm:pt>
    <dgm:pt modelId="{21404E8E-676B-4EC9-834C-5BE0F06BF619}" type="pres">
      <dgm:prSet presAssocID="{A00F138A-4A70-442A-A4C9-26C35D2A1F9C}" presName="conn" presStyleLbl="parChTrans1D2" presStyleIdx="0" presStyleCnt="1"/>
      <dgm:spPr/>
    </dgm:pt>
    <dgm:pt modelId="{703625DC-1E0D-4988-96CC-761DF3AD1243}" type="pres">
      <dgm:prSet presAssocID="{A00F138A-4A70-442A-A4C9-26C35D2A1F9C}" presName="extraNode" presStyleLbl="node1" presStyleIdx="0" presStyleCnt="3"/>
      <dgm:spPr/>
    </dgm:pt>
    <dgm:pt modelId="{0FD098A1-93BE-4F91-8EFE-C3FAD32F3E16}" type="pres">
      <dgm:prSet presAssocID="{A00F138A-4A70-442A-A4C9-26C35D2A1F9C}" presName="dstNode" presStyleLbl="node1" presStyleIdx="0" presStyleCnt="3"/>
      <dgm:spPr/>
    </dgm:pt>
    <dgm:pt modelId="{3517B1B0-B040-4515-9012-003B4F2515B7}" type="pres">
      <dgm:prSet presAssocID="{3AB6EA51-B585-436F-BEB7-875C202F6185}" presName="text_1" presStyleLbl="node1" presStyleIdx="0" presStyleCnt="3">
        <dgm:presLayoutVars>
          <dgm:bulletEnabled val="1"/>
        </dgm:presLayoutVars>
      </dgm:prSet>
      <dgm:spPr/>
    </dgm:pt>
    <dgm:pt modelId="{12B504A4-8F1C-4A69-8982-198DB77E45BC}" type="pres">
      <dgm:prSet presAssocID="{3AB6EA51-B585-436F-BEB7-875C202F6185}" presName="accent_1" presStyleCnt="0"/>
      <dgm:spPr/>
    </dgm:pt>
    <dgm:pt modelId="{C8EB5C0B-5939-4B2A-A59C-99A52F8C2CAF}" type="pres">
      <dgm:prSet presAssocID="{3AB6EA51-B585-436F-BEB7-875C202F6185}" presName="accentRepeatNode" presStyleLbl="solidFgAcc1" presStyleIdx="0" presStyleCnt="3"/>
      <dgm:spPr/>
    </dgm:pt>
    <dgm:pt modelId="{8CC52C6B-1564-4B06-A410-1FE2926203FF}" type="pres">
      <dgm:prSet presAssocID="{A65C8E4C-E837-4270-B469-0186718DC8D2}" presName="text_2" presStyleLbl="node1" presStyleIdx="1" presStyleCnt="3">
        <dgm:presLayoutVars>
          <dgm:bulletEnabled val="1"/>
        </dgm:presLayoutVars>
      </dgm:prSet>
      <dgm:spPr/>
    </dgm:pt>
    <dgm:pt modelId="{D91D7352-E779-45C6-9FEA-0B952100AB62}" type="pres">
      <dgm:prSet presAssocID="{A65C8E4C-E837-4270-B469-0186718DC8D2}" presName="accent_2" presStyleCnt="0"/>
      <dgm:spPr/>
    </dgm:pt>
    <dgm:pt modelId="{24DB12D4-6FCE-443C-9B19-1C8599B4A068}" type="pres">
      <dgm:prSet presAssocID="{A65C8E4C-E837-4270-B469-0186718DC8D2}" presName="accentRepeatNode" presStyleLbl="solidFgAcc1" presStyleIdx="1" presStyleCnt="3"/>
      <dgm:spPr/>
    </dgm:pt>
    <dgm:pt modelId="{602E2A87-309A-492B-BF38-80AA3125C44E}" type="pres">
      <dgm:prSet presAssocID="{6C2D904E-13A2-421D-BE82-8352AA220C98}" presName="text_3" presStyleLbl="node1" presStyleIdx="2" presStyleCnt="3">
        <dgm:presLayoutVars>
          <dgm:bulletEnabled val="1"/>
        </dgm:presLayoutVars>
      </dgm:prSet>
      <dgm:spPr/>
    </dgm:pt>
    <dgm:pt modelId="{A63850CC-157F-4E63-90E3-9C7D5EB6559E}" type="pres">
      <dgm:prSet presAssocID="{6C2D904E-13A2-421D-BE82-8352AA220C98}" presName="accent_3" presStyleCnt="0"/>
      <dgm:spPr/>
    </dgm:pt>
    <dgm:pt modelId="{9BDFB7D4-3DF7-49FD-AAC3-BF4B2CD8E052}" type="pres">
      <dgm:prSet presAssocID="{6C2D904E-13A2-421D-BE82-8352AA220C98}" presName="accentRepeatNode" presStyleLbl="solidFgAcc1" presStyleIdx="2" presStyleCnt="3"/>
      <dgm:spPr/>
    </dgm:pt>
  </dgm:ptLst>
  <dgm:cxnLst>
    <dgm:cxn modelId="{BD7A4222-24B8-4959-A3B8-707A858C07FF}" type="presOf" srcId="{6C2D904E-13A2-421D-BE82-8352AA220C98}" destId="{602E2A87-309A-492B-BF38-80AA3125C44E}" srcOrd="0" destOrd="0" presId="urn:microsoft.com/office/officeart/2008/layout/VerticalCurvedList"/>
    <dgm:cxn modelId="{B7217A62-0693-4620-8901-7E01FF46DF38}" srcId="{A00F138A-4A70-442A-A4C9-26C35D2A1F9C}" destId="{3AB6EA51-B585-436F-BEB7-875C202F6185}" srcOrd="0" destOrd="0" parTransId="{4880C03C-D33B-43A0-9C9F-D243E5C6566E}" sibTransId="{FAB85C6C-71CA-4B44-93B6-BDD17A982C4A}"/>
    <dgm:cxn modelId="{C6C49351-44D6-47E2-81B1-33D7E0B5DBD7}" type="presOf" srcId="{FAB85C6C-71CA-4B44-93B6-BDD17A982C4A}" destId="{21404E8E-676B-4EC9-834C-5BE0F06BF619}" srcOrd="0" destOrd="0" presId="urn:microsoft.com/office/officeart/2008/layout/VerticalCurvedList"/>
    <dgm:cxn modelId="{BA8F03A0-8ACC-458B-9875-3A74C416582B}" srcId="{A00F138A-4A70-442A-A4C9-26C35D2A1F9C}" destId="{6C2D904E-13A2-421D-BE82-8352AA220C98}" srcOrd="2" destOrd="0" parTransId="{AD037737-79A6-4871-BE8D-DFBC4870BFCB}" sibTransId="{1B1776C2-873E-4D72-B45D-2374AB7C3150}"/>
    <dgm:cxn modelId="{B47956A6-E5FA-44A4-92FE-D495F4E0C4EF}" srcId="{A00F138A-4A70-442A-A4C9-26C35D2A1F9C}" destId="{A65C8E4C-E837-4270-B469-0186718DC8D2}" srcOrd="1" destOrd="0" parTransId="{AC81F7CA-9D41-4B41-8E46-276937CC1D6F}" sibTransId="{4CDA624A-1B35-4F06-A9EE-0991BDB37E14}"/>
    <dgm:cxn modelId="{160AC5D1-4FB2-4791-BB6E-6A0334548338}" type="presOf" srcId="{A00F138A-4A70-442A-A4C9-26C35D2A1F9C}" destId="{4AAFE8AE-413A-473A-9D2B-86594F4A9956}" srcOrd="0" destOrd="0" presId="urn:microsoft.com/office/officeart/2008/layout/VerticalCurvedList"/>
    <dgm:cxn modelId="{63199BD7-1F04-48BF-9CED-95641A95964C}" type="presOf" srcId="{A65C8E4C-E837-4270-B469-0186718DC8D2}" destId="{8CC52C6B-1564-4B06-A410-1FE2926203FF}" srcOrd="0" destOrd="0" presId="urn:microsoft.com/office/officeart/2008/layout/VerticalCurvedList"/>
    <dgm:cxn modelId="{46BDB7F1-3D8B-48FD-BF0F-A2E4637EEF5D}" type="presOf" srcId="{3AB6EA51-B585-436F-BEB7-875C202F6185}" destId="{3517B1B0-B040-4515-9012-003B4F2515B7}" srcOrd="0" destOrd="0" presId="urn:microsoft.com/office/officeart/2008/layout/VerticalCurvedList"/>
    <dgm:cxn modelId="{5E84AF5B-6ACB-4BF3-8810-80193D5CDB66}" type="presParOf" srcId="{4AAFE8AE-413A-473A-9D2B-86594F4A9956}" destId="{F33909E8-544A-4EF7-846E-81DD46BD4020}" srcOrd="0" destOrd="0" presId="urn:microsoft.com/office/officeart/2008/layout/VerticalCurvedList"/>
    <dgm:cxn modelId="{3D317A45-483F-42EA-98C6-7F6949477514}" type="presParOf" srcId="{F33909E8-544A-4EF7-846E-81DD46BD4020}" destId="{2CB52FC3-78D4-49A4-ADF6-14146EB00703}" srcOrd="0" destOrd="0" presId="urn:microsoft.com/office/officeart/2008/layout/VerticalCurvedList"/>
    <dgm:cxn modelId="{C40B0DD2-E304-4D4B-9DB1-1804F7AEFE2E}" type="presParOf" srcId="{2CB52FC3-78D4-49A4-ADF6-14146EB00703}" destId="{3B06F006-02B2-40A0-85A1-F921A18178CB}" srcOrd="0" destOrd="0" presId="urn:microsoft.com/office/officeart/2008/layout/VerticalCurvedList"/>
    <dgm:cxn modelId="{C0FE9BDB-212F-4A8C-98AE-98B064FB80EB}" type="presParOf" srcId="{2CB52FC3-78D4-49A4-ADF6-14146EB00703}" destId="{21404E8E-676B-4EC9-834C-5BE0F06BF619}" srcOrd="1" destOrd="0" presId="urn:microsoft.com/office/officeart/2008/layout/VerticalCurvedList"/>
    <dgm:cxn modelId="{73EE679F-18C2-44D2-BA93-282124F2DB17}" type="presParOf" srcId="{2CB52FC3-78D4-49A4-ADF6-14146EB00703}" destId="{703625DC-1E0D-4988-96CC-761DF3AD1243}" srcOrd="2" destOrd="0" presId="urn:microsoft.com/office/officeart/2008/layout/VerticalCurvedList"/>
    <dgm:cxn modelId="{D3BD474A-861F-49B6-A24A-8FB6323D9EB7}" type="presParOf" srcId="{2CB52FC3-78D4-49A4-ADF6-14146EB00703}" destId="{0FD098A1-93BE-4F91-8EFE-C3FAD32F3E16}" srcOrd="3" destOrd="0" presId="urn:microsoft.com/office/officeart/2008/layout/VerticalCurvedList"/>
    <dgm:cxn modelId="{7EB375AB-18EC-4EB0-A291-8183BF61E94E}" type="presParOf" srcId="{F33909E8-544A-4EF7-846E-81DD46BD4020}" destId="{3517B1B0-B040-4515-9012-003B4F2515B7}" srcOrd="1" destOrd="0" presId="urn:microsoft.com/office/officeart/2008/layout/VerticalCurvedList"/>
    <dgm:cxn modelId="{36833FA3-E21F-4194-BCB5-A88263A5B932}" type="presParOf" srcId="{F33909E8-544A-4EF7-846E-81DD46BD4020}" destId="{12B504A4-8F1C-4A69-8982-198DB77E45BC}" srcOrd="2" destOrd="0" presId="urn:microsoft.com/office/officeart/2008/layout/VerticalCurvedList"/>
    <dgm:cxn modelId="{AB926415-AD93-40B7-85F3-2ED1E9104B1C}" type="presParOf" srcId="{12B504A4-8F1C-4A69-8982-198DB77E45BC}" destId="{C8EB5C0B-5939-4B2A-A59C-99A52F8C2CAF}" srcOrd="0" destOrd="0" presId="urn:microsoft.com/office/officeart/2008/layout/VerticalCurvedList"/>
    <dgm:cxn modelId="{8D2A71D2-8700-4F1D-B929-DCE3AD971800}" type="presParOf" srcId="{F33909E8-544A-4EF7-846E-81DD46BD4020}" destId="{8CC52C6B-1564-4B06-A410-1FE2926203FF}" srcOrd="3" destOrd="0" presId="urn:microsoft.com/office/officeart/2008/layout/VerticalCurvedList"/>
    <dgm:cxn modelId="{AAF84058-53EC-4472-9D37-3A318E327387}" type="presParOf" srcId="{F33909E8-544A-4EF7-846E-81DD46BD4020}" destId="{D91D7352-E779-45C6-9FEA-0B952100AB62}" srcOrd="4" destOrd="0" presId="urn:microsoft.com/office/officeart/2008/layout/VerticalCurvedList"/>
    <dgm:cxn modelId="{FCD6E81D-9283-4185-918C-41A2EAD399A6}" type="presParOf" srcId="{D91D7352-E779-45C6-9FEA-0B952100AB62}" destId="{24DB12D4-6FCE-443C-9B19-1C8599B4A068}" srcOrd="0" destOrd="0" presId="urn:microsoft.com/office/officeart/2008/layout/VerticalCurvedList"/>
    <dgm:cxn modelId="{3192FC87-2ADB-4823-987C-FE9731D79238}" type="presParOf" srcId="{F33909E8-544A-4EF7-846E-81DD46BD4020}" destId="{602E2A87-309A-492B-BF38-80AA3125C44E}" srcOrd="5" destOrd="0" presId="urn:microsoft.com/office/officeart/2008/layout/VerticalCurvedList"/>
    <dgm:cxn modelId="{AC8D8DA1-2C8C-4996-8BB7-9952ED1349E8}" type="presParOf" srcId="{F33909E8-544A-4EF7-846E-81DD46BD4020}" destId="{A63850CC-157F-4E63-90E3-9C7D5EB6559E}" srcOrd="6" destOrd="0" presId="urn:microsoft.com/office/officeart/2008/layout/VerticalCurvedList"/>
    <dgm:cxn modelId="{986E9EDB-DC4C-4C44-B9E1-B7417DCB37CB}" type="presParOf" srcId="{A63850CC-157F-4E63-90E3-9C7D5EB6559E}" destId="{9BDFB7D4-3DF7-49FD-AAC3-BF4B2CD8E05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FA1D73-53F4-402F-B87F-8D4E97E1A839}">
      <dsp:nvSpPr>
        <dsp:cNvPr id="0" name=""/>
        <dsp:cNvSpPr/>
      </dsp:nvSpPr>
      <dsp:spPr>
        <a:xfrm>
          <a:off x="0" y="0"/>
          <a:ext cx="6038095" cy="77988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books.kunal-chowdhury.com</a:t>
          </a:r>
        </a:p>
      </dsp:txBody>
      <dsp:txXfrm>
        <a:off x="389940" y="0"/>
        <a:ext cx="5258215" cy="7798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404E8E-676B-4EC9-834C-5BE0F06BF619}">
      <dsp:nvSpPr>
        <dsp:cNvPr id="0" name=""/>
        <dsp:cNvSpPr/>
      </dsp:nvSpPr>
      <dsp:spPr>
        <a:xfrm>
          <a:off x="-4613492" y="-707320"/>
          <a:ext cx="5495572" cy="5495572"/>
        </a:xfrm>
        <a:prstGeom prst="blockArc">
          <a:avLst>
            <a:gd name="adj1" fmla="val 18900000"/>
            <a:gd name="adj2" fmla="val 2700000"/>
            <a:gd name="adj3" fmla="val 393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17B1B0-B040-4515-9012-003B4F2515B7}">
      <dsp:nvSpPr>
        <dsp:cNvPr id="0" name=""/>
        <dsp:cNvSpPr/>
      </dsp:nvSpPr>
      <dsp:spPr>
        <a:xfrm>
          <a:off x="567296" y="408093"/>
          <a:ext cx="7895105" cy="8161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848" tIns="106680" rIns="106680" bIns="10668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kunal-chowdhury.com</a:t>
          </a:r>
        </a:p>
      </dsp:txBody>
      <dsp:txXfrm>
        <a:off x="567296" y="408093"/>
        <a:ext cx="7895105" cy="816186"/>
      </dsp:txXfrm>
    </dsp:sp>
    <dsp:sp modelId="{C8EB5C0B-5939-4B2A-A59C-99A52F8C2CAF}">
      <dsp:nvSpPr>
        <dsp:cNvPr id="0" name=""/>
        <dsp:cNvSpPr/>
      </dsp:nvSpPr>
      <dsp:spPr>
        <a:xfrm>
          <a:off x="57179" y="306069"/>
          <a:ext cx="1020233" cy="10202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C52C6B-1564-4B06-A410-1FE2926203FF}">
      <dsp:nvSpPr>
        <dsp:cNvPr id="0" name=""/>
        <dsp:cNvSpPr/>
      </dsp:nvSpPr>
      <dsp:spPr>
        <a:xfrm>
          <a:off x="863979" y="1632372"/>
          <a:ext cx="7598422" cy="8161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848" tIns="106680" rIns="106680" bIns="10668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twitter.com/kunal2383</a:t>
          </a:r>
        </a:p>
      </dsp:txBody>
      <dsp:txXfrm>
        <a:off x="863979" y="1632372"/>
        <a:ext cx="7598422" cy="816186"/>
      </dsp:txXfrm>
    </dsp:sp>
    <dsp:sp modelId="{24DB12D4-6FCE-443C-9B19-1C8599B4A068}">
      <dsp:nvSpPr>
        <dsp:cNvPr id="0" name=""/>
        <dsp:cNvSpPr/>
      </dsp:nvSpPr>
      <dsp:spPr>
        <a:xfrm>
          <a:off x="353863" y="1530349"/>
          <a:ext cx="1020233" cy="10202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2E2A87-309A-492B-BF38-80AA3125C44E}">
      <dsp:nvSpPr>
        <dsp:cNvPr id="0" name=""/>
        <dsp:cNvSpPr/>
      </dsp:nvSpPr>
      <dsp:spPr>
        <a:xfrm>
          <a:off x="567296" y="2856652"/>
          <a:ext cx="7895105" cy="8161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848" tIns="106680" rIns="106680" bIns="10668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facebook.com/</a:t>
          </a:r>
          <a:r>
            <a:rPr lang="en-US" sz="4200" kern="1200" dirty="0" err="1"/>
            <a:t>blog.kunal</a:t>
          </a:r>
          <a:endParaRPr lang="en-US" sz="4200" kern="1200" dirty="0"/>
        </a:p>
      </dsp:txBody>
      <dsp:txXfrm>
        <a:off x="567296" y="2856652"/>
        <a:ext cx="7895105" cy="816186"/>
      </dsp:txXfrm>
    </dsp:sp>
    <dsp:sp modelId="{9BDFB7D4-3DF7-49FD-AAC3-BF4B2CD8E052}">
      <dsp:nvSpPr>
        <dsp:cNvPr id="0" name=""/>
        <dsp:cNvSpPr/>
      </dsp:nvSpPr>
      <dsp:spPr>
        <a:xfrm>
          <a:off x="57179" y="2754629"/>
          <a:ext cx="1020233" cy="10202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6C86BA-3668-46AB-829D-1413FC931850}" type="datetimeFigureOut">
              <a:rPr lang="en-US" smtClean="0"/>
              <a:t>15-Mar-18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6A015B-09FC-4B2E-9AD1-BCC51C8DE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250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dirty="0"/>
              <a:t>Defines the features of the product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dirty="0"/>
              <a:t>Decides release date and content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dirty="0"/>
              <a:t>Responsible for the profitability of the product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dirty="0"/>
              <a:t>Prioritizes features according to market value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dirty="0"/>
              <a:t>Adjusts features and priority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A015B-09FC-4B2E-9AD1-BCC51C8DEEF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4919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Manages the project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Ensure that the team is fully functional and productive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Removes impediments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A015B-09FC-4B2E-9AD1-BCC51C8DEEF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411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15-Mar-18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15-Mar-18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15-Mar-18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15-Mar-18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15-Mar-18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15-Mar-18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15-Mar-18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15-Mar-18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15-Mar-18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15-Mar-18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15-Mar-18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15-Mar-18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15-Mar-18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15-Mar-18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15-Mar-18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15-Mar-18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15-Mar-18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15-Mar-18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6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877EE-1529-481C-8AFE-A57202759F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Scrum in a nutshell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F5286A-CC78-4298-BCB8-0C4639792E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485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51F06-64C2-4828-B34E-9A3E0D9A2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Backlog</a:t>
            </a:r>
          </a:p>
        </p:txBody>
      </p:sp>
      <p:pic>
        <p:nvPicPr>
          <p:cNvPr id="3074" name="Picture 2" descr="C:\Users\kunal\AppData\Local\Temp\SNAGHTML408c5e76.PNG">
            <a:extLst>
              <a:ext uri="{FF2B5EF4-FFF2-40B4-BE49-F238E27FC236}">
                <a16:creationId xmlns:a16="http://schemas.microsoft.com/office/drawing/2014/main" id="{F9D7C2B3-B836-49AE-AD0B-63B5D8486D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6572" y="1714500"/>
            <a:ext cx="6848475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7575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DC7F5-D649-4959-BBBE-26C197660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Planning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6156569-BA70-43D8-8EBF-9782F9E9CC6E}"/>
              </a:ext>
            </a:extLst>
          </p:cNvPr>
          <p:cNvGrpSpPr/>
          <p:nvPr/>
        </p:nvGrpSpPr>
        <p:grpSpPr>
          <a:xfrm>
            <a:off x="401157" y="1895912"/>
            <a:ext cx="11293096" cy="5622417"/>
            <a:chOff x="292100" y="703771"/>
            <a:chExt cx="9613898" cy="5622417"/>
          </a:xfrm>
        </p:grpSpPr>
        <p:sp>
          <p:nvSpPr>
            <p:cNvPr id="4" name="AutoShape 1">
              <a:extLst>
                <a:ext uri="{FF2B5EF4-FFF2-40B4-BE49-F238E27FC236}">
                  <a16:creationId xmlns:a16="http://schemas.microsoft.com/office/drawing/2014/main" id="{6EDC930E-ED04-4887-BEBD-5D7B50F9F6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3799" y="703771"/>
              <a:ext cx="5092699" cy="4698416"/>
            </a:xfrm>
            <a:prstGeom prst="roundRect">
              <a:avLst>
                <a:gd name="adj" fmla="val 5981"/>
              </a:avLst>
            </a:prstGeom>
            <a:blipFill dpi="0" rotWithShape="0">
              <a:blip r:embed="rId2"/>
              <a:srcRect/>
              <a:tile tx="0" ty="0" sx="100000" sy="100000" flip="none" algn="tl"/>
            </a:blipFill>
            <a:ln w="25400">
              <a:solidFill>
                <a:srgbClr val="003C83"/>
              </a:solidFill>
              <a:round/>
              <a:headEnd/>
              <a:tailEnd/>
            </a:ln>
            <a:effectLst>
              <a:outerShdw blurRad="114300" dist="63500" dir="2700000" algn="ctr" rotWithShape="0">
                <a:schemeClr val="bg2">
                  <a:alpha val="29999"/>
                </a:scheme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latin typeface="Gill Sans" pitchFamily="80" charset="0"/>
                <a:ea typeface="ヒラギノ角ゴ Pro W3" pitchFamily="80" charset="-128"/>
                <a:sym typeface="Gill Sans" pitchFamily="80" charset="0"/>
              </a:endParaRPr>
            </a:p>
          </p:txBody>
        </p:sp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432E2188-35F3-436B-8662-BFD115B7C4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3700" y="703771"/>
              <a:ext cx="3492499" cy="465877"/>
            </a:xfrm>
            <a:prstGeom prst="rect">
              <a:avLst/>
            </a:prstGeom>
            <a:solidFill>
              <a:srgbClr val="003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" name="AutoShape 3">
              <a:extLst>
                <a:ext uri="{FF2B5EF4-FFF2-40B4-BE49-F238E27FC236}">
                  <a16:creationId xmlns:a16="http://schemas.microsoft.com/office/drawing/2014/main" id="{3639355B-F602-4544-8F97-B0A7BEFF340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1099" y="703771"/>
              <a:ext cx="495300" cy="356842"/>
            </a:xfrm>
            <a:custGeom>
              <a:avLst/>
              <a:gdLst>
                <a:gd name="T0" fmla="*/ 165592411 w 21600"/>
                <a:gd name="T1" fmla="*/ 616479 h 21600"/>
                <a:gd name="T2" fmla="*/ 168792 w 21600"/>
                <a:gd name="T3" fmla="*/ 133998399 h 21600"/>
                <a:gd name="T4" fmla="*/ 0 w 21600"/>
                <a:gd name="T5" fmla="*/ 204838300 h 21600"/>
                <a:gd name="T6" fmla="*/ 260433876 w 21600"/>
                <a:gd name="T7" fmla="*/ 204838300 h 21600"/>
                <a:gd name="T8" fmla="*/ 260433876 w 21600"/>
                <a:gd name="T9" fmla="*/ 0 h 21600"/>
                <a:gd name="T10" fmla="*/ 165592411 w 21600"/>
                <a:gd name="T11" fmla="*/ 616479 h 21600"/>
                <a:gd name="T12" fmla="*/ 165592411 w 21600"/>
                <a:gd name="T13" fmla="*/ 616479 h 21600"/>
                <a:gd name="T14" fmla="*/ 165592411 w 21600"/>
                <a:gd name="T15" fmla="*/ 616479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600" h="21600">
                  <a:moveTo>
                    <a:pt x="13734" y="65"/>
                  </a:moveTo>
                  <a:cubicBezTo>
                    <a:pt x="4547" y="550"/>
                    <a:pt x="111" y="6203"/>
                    <a:pt x="14" y="14130"/>
                  </a:cubicBezTo>
                  <a:cubicBezTo>
                    <a:pt x="9" y="16620"/>
                    <a:pt x="5" y="19110"/>
                    <a:pt x="0" y="21600"/>
                  </a:cubicBezTo>
                  <a:cubicBezTo>
                    <a:pt x="7200" y="21600"/>
                    <a:pt x="14400" y="21600"/>
                    <a:pt x="21600" y="21600"/>
                  </a:cubicBezTo>
                  <a:cubicBezTo>
                    <a:pt x="21600" y="14400"/>
                    <a:pt x="21600" y="7200"/>
                    <a:pt x="21600" y="0"/>
                  </a:cubicBezTo>
                  <a:cubicBezTo>
                    <a:pt x="18978" y="22"/>
                    <a:pt x="16356" y="43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</a:path>
              </a:pathLst>
            </a:custGeom>
            <a:solidFill>
              <a:srgbClr val="003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6544C4AC-1C5D-403B-9946-33F3167F51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1099" y="971402"/>
              <a:ext cx="622300" cy="198245"/>
            </a:xfrm>
            <a:prstGeom prst="rect">
              <a:avLst/>
            </a:prstGeom>
            <a:solidFill>
              <a:srgbClr val="003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AA8CD387-9432-4C2B-B157-27B8B74832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35699" y="703771"/>
              <a:ext cx="622300" cy="465877"/>
              <a:chOff x="0" y="0"/>
              <a:chExt cx="392" cy="376"/>
            </a:xfrm>
          </p:grpSpPr>
          <p:sp>
            <p:nvSpPr>
              <p:cNvPr id="9" name="AutoShape 6">
                <a:extLst>
                  <a:ext uri="{FF2B5EF4-FFF2-40B4-BE49-F238E27FC236}">
                    <a16:creationId xmlns:a16="http://schemas.microsoft.com/office/drawing/2014/main" id="{96CB58FC-35BD-4ADA-950A-85ED2B0421F4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80" y="88"/>
                <a:ext cx="312" cy="28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1600" h="21600">
                    <a:moveTo>
                      <a:pt x="13734" y="65"/>
                    </a:moveTo>
                    <a:cubicBezTo>
                      <a:pt x="4547" y="550"/>
                      <a:pt x="111" y="6203"/>
                      <a:pt x="14" y="14130"/>
                    </a:cubicBezTo>
                    <a:cubicBezTo>
                      <a:pt x="9" y="16620"/>
                      <a:pt x="5" y="19110"/>
                      <a:pt x="0" y="21600"/>
                    </a:cubicBezTo>
                    <a:cubicBezTo>
                      <a:pt x="7200" y="21600"/>
                      <a:pt x="14400" y="21600"/>
                      <a:pt x="21600" y="21600"/>
                    </a:cubicBezTo>
                    <a:cubicBezTo>
                      <a:pt x="21600" y="14400"/>
                      <a:pt x="21600" y="7200"/>
                      <a:pt x="21600" y="0"/>
                    </a:cubicBezTo>
                    <a:cubicBezTo>
                      <a:pt x="18978" y="22"/>
                      <a:pt x="16356" y="43"/>
                      <a:pt x="13734" y="65"/>
                    </a:cubicBezTo>
                    <a:cubicBezTo>
                      <a:pt x="13734" y="65"/>
                      <a:pt x="13734" y="65"/>
                      <a:pt x="13734" y="65"/>
                    </a:cubicBezTo>
                    <a:cubicBezTo>
                      <a:pt x="13734" y="65"/>
                      <a:pt x="13734" y="65"/>
                      <a:pt x="13734" y="65"/>
                    </a:cubicBezTo>
                  </a:path>
                </a:pathLst>
              </a:custGeom>
              <a:solidFill>
                <a:srgbClr val="003C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" name="Rectangle 7">
                <a:extLst>
                  <a:ext uri="{FF2B5EF4-FFF2-40B4-BE49-F238E27FC236}">
                    <a16:creationId xmlns:a16="http://schemas.microsoft.com/office/drawing/2014/main" id="{D2D9559D-1EF5-428C-954C-45FE72A29F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392" cy="160"/>
              </a:xfrm>
              <a:prstGeom prst="rect">
                <a:avLst/>
              </a:prstGeom>
              <a:solidFill>
                <a:srgbClr val="003C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3200">
                    <a:solidFill>
                      <a:srgbClr val="000000"/>
                    </a:solidFill>
                    <a:latin typeface="Gill Sans" pitchFamily="1" charset="0"/>
                    <a:ea typeface="ヒラギノ角ゴ Pro W3" pitchFamily="1" charset="-128"/>
                    <a:sym typeface="Gill Sans" pitchFamily="1" charset="0"/>
                  </a:defRPr>
                </a:lvl1pPr>
                <a:lvl2pPr marL="742950" indent="-285750" eaLnBrk="0" hangingPunct="0">
                  <a:defRPr sz="3200">
                    <a:solidFill>
                      <a:srgbClr val="000000"/>
                    </a:solidFill>
                    <a:latin typeface="Gill Sans" pitchFamily="1" charset="0"/>
                    <a:ea typeface="ヒラギノ角ゴ Pro W3" pitchFamily="1" charset="-128"/>
                    <a:sym typeface="Gill Sans" pitchFamily="1" charset="0"/>
                  </a:defRPr>
                </a:lvl2pPr>
                <a:lvl3pPr marL="1143000" indent="-228600" eaLnBrk="0" hangingPunct="0">
                  <a:defRPr sz="3200">
                    <a:solidFill>
                      <a:srgbClr val="000000"/>
                    </a:solidFill>
                    <a:latin typeface="Gill Sans" pitchFamily="1" charset="0"/>
                    <a:ea typeface="ヒラギノ角ゴ Pro W3" pitchFamily="1" charset="-128"/>
                    <a:sym typeface="Gill Sans" pitchFamily="1" charset="0"/>
                  </a:defRPr>
                </a:lvl3pPr>
                <a:lvl4pPr marL="1600200" indent="-228600" eaLnBrk="0" hangingPunct="0">
                  <a:defRPr sz="3200">
                    <a:solidFill>
                      <a:srgbClr val="000000"/>
                    </a:solidFill>
                    <a:latin typeface="Gill Sans" pitchFamily="1" charset="0"/>
                    <a:ea typeface="ヒラギノ角ゴ Pro W3" pitchFamily="1" charset="-128"/>
                    <a:sym typeface="Gill Sans" pitchFamily="1" charset="0"/>
                  </a:defRPr>
                </a:lvl4pPr>
                <a:lvl5pPr marL="2057400" indent="-228600" eaLnBrk="0" hangingPunct="0">
                  <a:defRPr sz="3200">
                    <a:solidFill>
                      <a:srgbClr val="000000"/>
                    </a:solidFill>
                    <a:latin typeface="Gill Sans" pitchFamily="1" charset="0"/>
                    <a:ea typeface="ヒラギノ角ゴ Pro W3" pitchFamily="1" charset="-128"/>
                    <a:sym typeface="Gill Sans" pitchFamily="1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000000"/>
                    </a:solidFill>
                    <a:latin typeface="Gill Sans" pitchFamily="1" charset="0"/>
                    <a:ea typeface="ヒラギノ角ゴ Pro W3" pitchFamily="1" charset="-128"/>
                    <a:sym typeface="Gill Sans" pitchFamily="1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000000"/>
                    </a:solidFill>
                    <a:latin typeface="Gill Sans" pitchFamily="1" charset="0"/>
                    <a:ea typeface="ヒラギノ角ゴ Pro W3" pitchFamily="1" charset="-128"/>
                    <a:sym typeface="Gill Sans" pitchFamily="1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000000"/>
                    </a:solidFill>
                    <a:latin typeface="Gill Sans" pitchFamily="1" charset="0"/>
                    <a:ea typeface="ヒラギノ角ゴ Pro W3" pitchFamily="1" charset="-128"/>
                    <a:sym typeface="Gill Sans" pitchFamily="1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000000"/>
                    </a:solidFill>
                    <a:latin typeface="Gill Sans" pitchFamily="1" charset="0"/>
                    <a:ea typeface="ヒラギノ角ゴ Pro W3" pitchFamily="1" charset="-128"/>
                    <a:sym typeface="Gill Sans" pitchFamily="1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1" name="Rectangle 8">
              <a:extLst>
                <a:ext uri="{FF2B5EF4-FFF2-40B4-BE49-F238E27FC236}">
                  <a16:creationId xmlns:a16="http://schemas.microsoft.com/office/drawing/2014/main" id="{6C173AD4-C821-4790-A308-BB746D22851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6199" y="703771"/>
              <a:ext cx="4241799" cy="436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0800" tIns="50800" rIns="50800" bIns="50800"/>
            <a:lstStyle>
              <a:lvl1pPr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algn="l" eaLnBrk="1" hangingPunct="1"/>
              <a:r>
                <a:rPr lang="en-US" altLang="en-US" sz="2800">
                  <a:solidFill>
                    <a:srgbClr val="FFFFFF"/>
                  </a:solidFill>
                </a:rPr>
                <a:t>Sprint planning meeting</a:t>
              </a:r>
            </a:p>
          </p:txBody>
        </p:sp>
        <p:grpSp>
          <p:nvGrpSpPr>
            <p:cNvPr id="12" name="Group 9">
              <a:extLst>
                <a:ext uri="{FF2B5EF4-FFF2-40B4-BE49-F238E27FC236}">
                  <a16:creationId xmlns:a16="http://schemas.microsoft.com/office/drawing/2014/main" id="{D62FBBB7-8A3F-44B6-A061-ABE5D90442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17800" y="1328244"/>
              <a:ext cx="4660899" cy="1457104"/>
              <a:chOff x="0" y="0"/>
              <a:chExt cx="2936" cy="1176"/>
            </a:xfrm>
          </p:grpSpPr>
          <p:sp>
            <p:nvSpPr>
              <p:cNvPr id="13" name="AutoShape 10">
                <a:extLst>
                  <a:ext uri="{FF2B5EF4-FFF2-40B4-BE49-F238E27FC236}">
                    <a16:creationId xmlns:a16="http://schemas.microsoft.com/office/drawing/2014/main" id="{AD12A1B9-F482-4FDE-B883-77C578E05B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2936" cy="1176"/>
              </a:xfrm>
              <a:prstGeom prst="roundRect">
                <a:avLst>
                  <a:gd name="adj" fmla="val 16324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25400">
                <a:solidFill>
                  <a:srgbClr val="00531C"/>
                </a:solidFill>
                <a:round/>
                <a:headEnd/>
                <a:tailEnd/>
              </a:ln>
              <a:effectLst>
                <a:outerShdw blurRad="114300" dist="63500" dir="2700000" algn="ctr" rotWithShape="0">
                  <a:schemeClr val="bg2">
                    <a:alpha val="29999"/>
                  </a:scheme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ill Sans" pitchFamily="80" charset="0"/>
                  <a:ea typeface="ヒラギノ角ゴ Pro W3" pitchFamily="80" charset="-128"/>
                  <a:sym typeface="Gill Sans" pitchFamily="80" charset="0"/>
                </a:endParaRPr>
              </a:p>
            </p:txBody>
          </p:sp>
          <p:sp>
            <p:nvSpPr>
              <p:cNvPr id="14" name="Rectangle 11">
                <a:extLst>
                  <a:ext uri="{FF2B5EF4-FFF2-40B4-BE49-F238E27FC236}">
                    <a16:creationId xmlns:a16="http://schemas.microsoft.com/office/drawing/2014/main" id="{0B44E6EF-4E6C-49FD-BF9D-43D39CD100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4" y="0"/>
                <a:ext cx="1432" cy="288"/>
              </a:xfrm>
              <a:prstGeom prst="rect">
                <a:avLst/>
              </a:prstGeom>
              <a:solidFill>
                <a:srgbClr val="0053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3200">
                    <a:solidFill>
                      <a:srgbClr val="000000"/>
                    </a:solidFill>
                    <a:latin typeface="Gill Sans" pitchFamily="1" charset="0"/>
                    <a:ea typeface="ヒラギノ角ゴ Pro W3" pitchFamily="1" charset="-128"/>
                    <a:sym typeface="Gill Sans" pitchFamily="1" charset="0"/>
                  </a:defRPr>
                </a:lvl1pPr>
                <a:lvl2pPr marL="742950" indent="-285750" eaLnBrk="0" hangingPunct="0">
                  <a:defRPr sz="3200">
                    <a:solidFill>
                      <a:srgbClr val="000000"/>
                    </a:solidFill>
                    <a:latin typeface="Gill Sans" pitchFamily="1" charset="0"/>
                    <a:ea typeface="ヒラギノ角ゴ Pro W3" pitchFamily="1" charset="-128"/>
                    <a:sym typeface="Gill Sans" pitchFamily="1" charset="0"/>
                  </a:defRPr>
                </a:lvl2pPr>
                <a:lvl3pPr marL="1143000" indent="-228600" eaLnBrk="0" hangingPunct="0">
                  <a:defRPr sz="3200">
                    <a:solidFill>
                      <a:srgbClr val="000000"/>
                    </a:solidFill>
                    <a:latin typeface="Gill Sans" pitchFamily="1" charset="0"/>
                    <a:ea typeface="ヒラギノ角ゴ Pro W3" pitchFamily="1" charset="-128"/>
                    <a:sym typeface="Gill Sans" pitchFamily="1" charset="0"/>
                  </a:defRPr>
                </a:lvl3pPr>
                <a:lvl4pPr marL="1600200" indent="-228600" eaLnBrk="0" hangingPunct="0">
                  <a:defRPr sz="3200">
                    <a:solidFill>
                      <a:srgbClr val="000000"/>
                    </a:solidFill>
                    <a:latin typeface="Gill Sans" pitchFamily="1" charset="0"/>
                    <a:ea typeface="ヒラギノ角ゴ Pro W3" pitchFamily="1" charset="-128"/>
                    <a:sym typeface="Gill Sans" pitchFamily="1" charset="0"/>
                  </a:defRPr>
                </a:lvl4pPr>
                <a:lvl5pPr marL="2057400" indent="-228600" eaLnBrk="0" hangingPunct="0">
                  <a:defRPr sz="3200">
                    <a:solidFill>
                      <a:srgbClr val="000000"/>
                    </a:solidFill>
                    <a:latin typeface="Gill Sans" pitchFamily="1" charset="0"/>
                    <a:ea typeface="ヒラギノ角ゴ Pro W3" pitchFamily="1" charset="-128"/>
                    <a:sym typeface="Gill Sans" pitchFamily="1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000000"/>
                    </a:solidFill>
                    <a:latin typeface="Gill Sans" pitchFamily="1" charset="0"/>
                    <a:ea typeface="ヒラギノ角ゴ Pro W3" pitchFamily="1" charset="-128"/>
                    <a:sym typeface="Gill Sans" pitchFamily="1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000000"/>
                    </a:solidFill>
                    <a:latin typeface="Gill Sans" pitchFamily="1" charset="0"/>
                    <a:ea typeface="ヒラギノ角ゴ Pro W3" pitchFamily="1" charset="-128"/>
                    <a:sym typeface="Gill Sans" pitchFamily="1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000000"/>
                    </a:solidFill>
                    <a:latin typeface="Gill Sans" pitchFamily="1" charset="0"/>
                    <a:ea typeface="ヒラギノ角ゴ Pro W3" pitchFamily="1" charset="-128"/>
                    <a:sym typeface="Gill Sans" pitchFamily="1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000000"/>
                    </a:solidFill>
                    <a:latin typeface="Gill Sans" pitchFamily="1" charset="0"/>
                    <a:ea typeface="ヒラギノ角ゴ Pro W3" pitchFamily="1" charset="-128"/>
                    <a:sym typeface="Gill Sans" pitchFamily="1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5" name="AutoShape 12">
                <a:extLst>
                  <a:ext uri="{FF2B5EF4-FFF2-40B4-BE49-F238E27FC236}">
                    <a16:creationId xmlns:a16="http://schemas.microsoft.com/office/drawing/2014/main" id="{2662276C-2967-4724-A6AD-2F93A6F4F280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1656" y="0"/>
                <a:ext cx="312" cy="28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1600" h="21600">
                    <a:moveTo>
                      <a:pt x="13734" y="65"/>
                    </a:moveTo>
                    <a:cubicBezTo>
                      <a:pt x="4547" y="550"/>
                      <a:pt x="111" y="6203"/>
                      <a:pt x="14" y="14130"/>
                    </a:cubicBezTo>
                    <a:cubicBezTo>
                      <a:pt x="9" y="16620"/>
                      <a:pt x="5" y="19110"/>
                      <a:pt x="0" y="21600"/>
                    </a:cubicBezTo>
                    <a:cubicBezTo>
                      <a:pt x="7200" y="21600"/>
                      <a:pt x="14400" y="21600"/>
                      <a:pt x="21600" y="21600"/>
                    </a:cubicBezTo>
                    <a:cubicBezTo>
                      <a:pt x="21600" y="14400"/>
                      <a:pt x="21600" y="7200"/>
                      <a:pt x="21600" y="0"/>
                    </a:cubicBezTo>
                    <a:cubicBezTo>
                      <a:pt x="18978" y="22"/>
                      <a:pt x="16356" y="43"/>
                      <a:pt x="13734" y="65"/>
                    </a:cubicBezTo>
                    <a:cubicBezTo>
                      <a:pt x="13734" y="65"/>
                      <a:pt x="13734" y="65"/>
                      <a:pt x="13734" y="65"/>
                    </a:cubicBezTo>
                    <a:cubicBezTo>
                      <a:pt x="13734" y="65"/>
                      <a:pt x="13734" y="65"/>
                      <a:pt x="13734" y="65"/>
                    </a:cubicBezTo>
                  </a:path>
                </a:pathLst>
              </a:custGeom>
              <a:solidFill>
                <a:srgbClr val="0053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AutoShape 13">
                <a:extLst>
                  <a:ext uri="{FF2B5EF4-FFF2-40B4-BE49-F238E27FC236}">
                    <a16:creationId xmlns:a16="http://schemas.microsoft.com/office/drawing/2014/main" id="{752A553A-8205-45B8-9AD0-75B46F13AD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312" cy="28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1600" h="21600">
                    <a:moveTo>
                      <a:pt x="13734" y="65"/>
                    </a:moveTo>
                    <a:cubicBezTo>
                      <a:pt x="4547" y="550"/>
                      <a:pt x="111" y="6203"/>
                      <a:pt x="14" y="14130"/>
                    </a:cubicBezTo>
                    <a:cubicBezTo>
                      <a:pt x="9" y="16620"/>
                      <a:pt x="5" y="19110"/>
                      <a:pt x="0" y="21600"/>
                    </a:cubicBezTo>
                    <a:cubicBezTo>
                      <a:pt x="7200" y="21600"/>
                      <a:pt x="14400" y="21600"/>
                      <a:pt x="21600" y="21600"/>
                    </a:cubicBezTo>
                    <a:cubicBezTo>
                      <a:pt x="21600" y="14400"/>
                      <a:pt x="21600" y="7200"/>
                      <a:pt x="21600" y="0"/>
                    </a:cubicBezTo>
                    <a:cubicBezTo>
                      <a:pt x="18978" y="22"/>
                      <a:pt x="16356" y="43"/>
                      <a:pt x="13734" y="65"/>
                    </a:cubicBezTo>
                    <a:cubicBezTo>
                      <a:pt x="13734" y="65"/>
                      <a:pt x="13734" y="65"/>
                      <a:pt x="13734" y="65"/>
                    </a:cubicBezTo>
                    <a:cubicBezTo>
                      <a:pt x="13734" y="65"/>
                      <a:pt x="13734" y="65"/>
                      <a:pt x="13734" y="65"/>
                    </a:cubicBezTo>
                  </a:path>
                </a:pathLst>
              </a:custGeom>
              <a:solidFill>
                <a:srgbClr val="0053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" name="Rectangle 14">
                <a:extLst>
                  <a:ext uri="{FF2B5EF4-FFF2-40B4-BE49-F238E27FC236}">
                    <a16:creationId xmlns:a16="http://schemas.microsoft.com/office/drawing/2014/main" id="{E0DC1CDF-0FFD-4DB5-B46C-2B27D65C4C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4" y="0"/>
                <a:ext cx="18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50800" tIns="50800" rIns="50800" bIns="50800"/>
              <a:lstStyle>
                <a:lvl1pPr eaLnBrk="0" hangingPunct="0">
                  <a:tabLst>
                    <a:tab pos="1066800" algn="l"/>
                  </a:tabLst>
                  <a:defRPr sz="3200">
                    <a:solidFill>
                      <a:srgbClr val="000000"/>
                    </a:solidFill>
                    <a:latin typeface="Gill Sans" pitchFamily="1" charset="0"/>
                    <a:ea typeface="ヒラギノ角ゴ Pro W3" pitchFamily="1" charset="-128"/>
                    <a:sym typeface="Gill Sans" pitchFamily="1" charset="0"/>
                  </a:defRPr>
                </a:lvl1pPr>
                <a:lvl2pPr marL="742950" indent="-285750" eaLnBrk="0" hangingPunct="0">
                  <a:tabLst>
                    <a:tab pos="1066800" algn="l"/>
                  </a:tabLst>
                  <a:defRPr sz="3200">
                    <a:solidFill>
                      <a:srgbClr val="000000"/>
                    </a:solidFill>
                    <a:latin typeface="Gill Sans" pitchFamily="1" charset="0"/>
                    <a:ea typeface="ヒラギノ角ゴ Pro W3" pitchFamily="1" charset="-128"/>
                    <a:sym typeface="Gill Sans" pitchFamily="1" charset="0"/>
                  </a:defRPr>
                </a:lvl2pPr>
                <a:lvl3pPr marL="1143000" indent="-228600" eaLnBrk="0" hangingPunct="0">
                  <a:tabLst>
                    <a:tab pos="1066800" algn="l"/>
                  </a:tabLst>
                  <a:defRPr sz="3200">
                    <a:solidFill>
                      <a:srgbClr val="000000"/>
                    </a:solidFill>
                    <a:latin typeface="Gill Sans" pitchFamily="1" charset="0"/>
                    <a:ea typeface="ヒラギノ角ゴ Pro W3" pitchFamily="1" charset="-128"/>
                    <a:sym typeface="Gill Sans" pitchFamily="1" charset="0"/>
                  </a:defRPr>
                </a:lvl3pPr>
                <a:lvl4pPr marL="1600200" indent="-228600" eaLnBrk="0" hangingPunct="0">
                  <a:tabLst>
                    <a:tab pos="1066800" algn="l"/>
                  </a:tabLst>
                  <a:defRPr sz="3200">
                    <a:solidFill>
                      <a:srgbClr val="000000"/>
                    </a:solidFill>
                    <a:latin typeface="Gill Sans" pitchFamily="1" charset="0"/>
                    <a:ea typeface="ヒラギノ角ゴ Pro W3" pitchFamily="1" charset="-128"/>
                    <a:sym typeface="Gill Sans" pitchFamily="1" charset="0"/>
                  </a:defRPr>
                </a:lvl4pPr>
                <a:lvl5pPr marL="2057400" indent="-228600" eaLnBrk="0" hangingPunct="0">
                  <a:tabLst>
                    <a:tab pos="1066800" algn="l"/>
                  </a:tabLst>
                  <a:defRPr sz="3200">
                    <a:solidFill>
                      <a:srgbClr val="000000"/>
                    </a:solidFill>
                    <a:latin typeface="Gill Sans" pitchFamily="1" charset="0"/>
                    <a:ea typeface="ヒラギノ角ゴ Pro W3" pitchFamily="1" charset="-128"/>
                    <a:sym typeface="Gill Sans" pitchFamily="1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066800" algn="l"/>
                  </a:tabLst>
                  <a:defRPr sz="3200">
                    <a:solidFill>
                      <a:srgbClr val="000000"/>
                    </a:solidFill>
                    <a:latin typeface="Gill Sans" pitchFamily="1" charset="0"/>
                    <a:ea typeface="ヒラギノ角ゴ Pro W3" pitchFamily="1" charset="-128"/>
                    <a:sym typeface="Gill Sans" pitchFamily="1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066800" algn="l"/>
                  </a:tabLst>
                  <a:defRPr sz="3200">
                    <a:solidFill>
                      <a:srgbClr val="000000"/>
                    </a:solidFill>
                    <a:latin typeface="Gill Sans" pitchFamily="1" charset="0"/>
                    <a:ea typeface="ヒラギノ角ゴ Pro W3" pitchFamily="1" charset="-128"/>
                    <a:sym typeface="Gill Sans" pitchFamily="1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066800" algn="l"/>
                  </a:tabLst>
                  <a:defRPr sz="3200">
                    <a:solidFill>
                      <a:srgbClr val="000000"/>
                    </a:solidFill>
                    <a:latin typeface="Gill Sans" pitchFamily="1" charset="0"/>
                    <a:ea typeface="ヒラギノ角ゴ Pro W3" pitchFamily="1" charset="-128"/>
                    <a:sym typeface="Gill Sans" pitchFamily="1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066800" algn="l"/>
                  </a:tabLst>
                  <a:defRPr sz="3200">
                    <a:solidFill>
                      <a:srgbClr val="000000"/>
                    </a:solidFill>
                    <a:latin typeface="Gill Sans" pitchFamily="1" charset="0"/>
                    <a:ea typeface="ヒラギノ角ゴ Pro W3" pitchFamily="1" charset="-128"/>
                    <a:sym typeface="Gill Sans" pitchFamily="1" charset="0"/>
                  </a:defRPr>
                </a:lvl9pPr>
              </a:lstStyle>
              <a:p>
                <a:pPr algn="l" eaLnBrk="1" hangingPunct="1"/>
                <a:r>
                  <a:rPr lang="en-US" altLang="en-US" sz="2400">
                    <a:solidFill>
                      <a:srgbClr val="FFFFFF"/>
                    </a:solidFill>
                  </a:rPr>
                  <a:t>Sprint prioritization</a:t>
                </a:r>
              </a:p>
            </p:txBody>
          </p:sp>
          <p:sp>
            <p:nvSpPr>
              <p:cNvPr id="18" name="Rectangle 15">
                <a:extLst>
                  <a:ext uri="{FF2B5EF4-FFF2-40B4-BE49-F238E27FC236}">
                    <a16:creationId xmlns:a16="http://schemas.microsoft.com/office/drawing/2014/main" id="{DC6102A7-DE3D-4B1A-87C8-502EEB6149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" y="336"/>
                <a:ext cx="2720" cy="7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50800" tIns="50800" rIns="50800" bIns="50800"/>
              <a:lstStyle>
                <a:lvl1pPr marL="280988" indent="-280988" eaLnBrk="0" hangingPunct="0">
                  <a:tabLst>
                    <a:tab pos="1066800" algn="l"/>
                  </a:tabLst>
                  <a:defRPr sz="3200">
                    <a:solidFill>
                      <a:srgbClr val="000000"/>
                    </a:solidFill>
                    <a:latin typeface="Gill Sans" pitchFamily="1" charset="0"/>
                    <a:ea typeface="ヒラギノ角ゴ Pro W3" pitchFamily="1" charset="-128"/>
                    <a:sym typeface="Gill Sans" pitchFamily="1" charset="0"/>
                  </a:defRPr>
                </a:lvl1pPr>
                <a:lvl2pPr marL="742950" indent="-285750" eaLnBrk="0" hangingPunct="0">
                  <a:tabLst>
                    <a:tab pos="1066800" algn="l"/>
                  </a:tabLst>
                  <a:defRPr sz="3200">
                    <a:solidFill>
                      <a:srgbClr val="000000"/>
                    </a:solidFill>
                    <a:latin typeface="Gill Sans" pitchFamily="1" charset="0"/>
                    <a:ea typeface="ヒラギノ角ゴ Pro W3" pitchFamily="1" charset="-128"/>
                    <a:sym typeface="Gill Sans" pitchFamily="1" charset="0"/>
                  </a:defRPr>
                </a:lvl2pPr>
                <a:lvl3pPr marL="1143000" indent="-228600" eaLnBrk="0" hangingPunct="0">
                  <a:tabLst>
                    <a:tab pos="1066800" algn="l"/>
                  </a:tabLst>
                  <a:defRPr sz="3200">
                    <a:solidFill>
                      <a:srgbClr val="000000"/>
                    </a:solidFill>
                    <a:latin typeface="Gill Sans" pitchFamily="1" charset="0"/>
                    <a:ea typeface="ヒラギノ角ゴ Pro W3" pitchFamily="1" charset="-128"/>
                    <a:sym typeface="Gill Sans" pitchFamily="1" charset="0"/>
                  </a:defRPr>
                </a:lvl3pPr>
                <a:lvl4pPr marL="1600200" indent="-228600" eaLnBrk="0" hangingPunct="0">
                  <a:tabLst>
                    <a:tab pos="1066800" algn="l"/>
                  </a:tabLst>
                  <a:defRPr sz="3200">
                    <a:solidFill>
                      <a:srgbClr val="000000"/>
                    </a:solidFill>
                    <a:latin typeface="Gill Sans" pitchFamily="1" charset="0"/>
                    <a:ea typeface="ヒラギノ角ゴ Pro W3" pitchFamily="1" charset="-128"/>
                    <a:sym typeface="Gill Sans" pitchFamily="1" charset="0"/>
                  </a:defRPr>
                </a:lvl4pPr>
                <a:lvl5pPr marL="2057400" indent="-228600" eaLnBrk="0" hangingPunct="0">
                  <a:tabLst>
                    <a:tab pos="1066800" algn="l"/>
                  </a:tabLst>
                  <a:defRPr sz="3200">
                    <a:solidFill>
                      <a:srgbClr val="000000"/>
                    </a:solidFill>
                    <a:latin typeface="Gill Sans" pitchFamily="1" charset="0"/>
                    <a:ea typeface="ヒラギノ角ゴ Pro W3" pitchFamily="1" charset="-128"/>
                    <a:sym typeface="Gill Sans" pitchFamily="1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066800" algn="l"/>
                  </a:tabLst>
                  <a:defRPr sz="3200">
                    <a:solidFill>
                      <a:srgbClr val="000000"/>
                    </a:solidFill>
                    <a:latin typeface="Gill Sans" pitchFamily="1" charset="0"/>
                    <a:ea typeface="ヒラギノ角ゴ Pro W3" pitchFamily="1" charset="-128"/>
                    <a:sym typeface="Gill Sans" pitchFamily="1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066800" algn="l"/>
                  </a:tabLst>
                  <a:defRPr sz="3200">
                    <a:solidFill>
                      <a:srgbClr val="000000"/>
                    </a:solidFill>
                    <a:latin typeface="Gill Sans" pitchFamily="1" charset="0"/>
                    <a:ea typeface="ヒラギノ角ゴ Pro W3" pitchFamily="1" charset="-128"/>
                    <a:sym typeface="Gill Sans" pitchFamily="1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066800" algn="l"/>
                  </a:tabLst>
                  <a:defRPr sz="3200">
                    <a:solidFill>
                      <a:srgbClr val="000000"/>
                    </a:solidFill>
                    <a:latin typeface="Gill Sans" pitchFamily="1" charset="0"/>
                    <a:ea typeface="ヒラギノ角ゴ Pro W3" pitchFamily="1" charset="-128"/>
                    <a:sym typeface="Gill Sans" pitchFamily="1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066800" algn="l"/>
                  </a:tabLst>
                  <a:defRPr sz="3200">
                    <a:solidFill>
                      <a:srgbClr val="000000"/>
                    </a:solidFill>
                    <a:latin typeface="Gill Sans" pitchFamily="1" charset="0"/>
                    <a:ea typeface="ヒラギノ角ゴ Pro W3" pitchFamily="1" charset="-128"/>
                    <a:sym typeface="Gill Sans" pitchFamily="1" charset="0"/>
                  </a:defRPr>
                </a:lvl9pPr>
              </a:lstStyle>
              <a:p>
                <a:pPr algn="l" eaLnBrk="1" hangingPunct="1">
                  <a:buClr>
                    <a:srgbClr val="FFFFFF"/>
                  </a:buClr>
                  <a:buSzPct val="125000"/>
                  <a:buFont typeface="Gill Sans" pitchFamily="1" charset="0"/>
                  <a:buChar char="•"/>
                </a:pPr>
                <a:r>
                  <a:rPr lang="en-US" altLang="en-US" sz="2300">
                    <a:solidFill>
                      <a:srgbClr val="FFFFFF"/>
                    </a:solidFill>
                  </a:rPr>
                  <a:t>Analyze and evaluate product backlog</a:t>
                </a:r>
              </a:p>
              <a:p>
                <a:pPr algn="l" eaLnBrk="1" hangingPunct="1">
                  <a:buClr>
                    <a:srgbClr val="FFFFFF"/>
                  </a:buClr>
                  <a:buSzPct val="125000"/>
                  <a:buFont typeface="Gill Sans" pitchFamily="1" charset="0"/>
                  <a:buChar char="•"/>
                </a:pPr>
                <a:r>
                  <a:rPr lang="en-US" altLang="en-US" sz="2300">
                    <a:solidFill>
                      <a:srgbClr val="FFFFFF"/>
                    </a:solidFill>
                  </a:rPr>
                  <a:t>Select sprint goal</a:t>
                </a:r>
              </a:p>
            </p:txBody>
          </p:sp>
        </p:grpSp>
        <p:grpSp>
          <p:nvGrpSpPr>
            <p:cNvPr id="19" name="Group 16">
              <a:extLst>
                <a:ext uri="{FF2B5EF4-FFF2-40B4-BE49-F238E27FC236}">
                  <a16:creationId xmlns:a16="http://schemas.microsoft.com/office/drawing/2014/main" id="{AA7B8ED9-64C6-4029-8213-2D3D1ABA4B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17800" y="2924119"/>
              <a:ext cx="4660899" cy="2289734"/>
              <a:chOff x="0" y="0"/>
              <a:chExt cx="2936" cy="1848"/>
            </a:xfrm>
          </p:grpSpPr>
          <p:sp>
            <p:nvSpPr>
              <p:cNvPr id="20" name="AutoShape 17">
                <a:extLst>
                  <a:ext uri="{FF2B5EF4-FFF2-40B4-BE49-F238E27FC236}">
                    <a16:creationId xmlns:a16="http://schemas.microsoft.com/office/drawing/2014/main" id="{0DB3519E-9E4F-484C-AA5A-D435F96B41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2936" cy="1848"/>
              </a:xfrm>
              <a:prstGeom prst="roundRect">
                <a:avLst>
                  <a:gd name="adj" fmla="val 10389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25400">
                <a:solidFill>
                  <a:srgbClr val="00531C"/>
                </a:solidFill>
                <a:round/>
                <a:headEnd/>
                <a:tailEnd/>
              </a:ln>
              <a:effectLst>
                <a:outerShdw blurRad="114300" dist="63500" dir="2700000" algn="ctr" rotWithShape="0">
                  <a:schemeClr val="bg2">
                    <a:alpha val="29999"/>
                  </a:scheme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ill Sans" pitchFamily="80" charset="0"/>
                  <a:ea typeface="ヒラギノ角ゴ Pro W3" pitchFamily="80" charset="-128"/>
                  <a:sym typeface="Gill Sans" pitchFamily="80" charset="0"/>
                </a:endParaRPr>
              </a:p>
            </p:txBody>
          </p:sp>
          <p:sp>
            <p:nvSpPr>
              <p:cNvPr id="21" name="Rectangle 18">
                <a:extLst>
                  <a:ext uri="{FF2B5EF4-FFF2-40B4-BE49-F238E27FC236}">
                    <a16:creationId xmlns:a16="http://schemas.microsoft.com/office/drawing/2014/main" id="{42F6AEA6-AD1D-445F-B12F-8A2BBC92DF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4" y="0"/>
                <a:ext cx="1432" cy="288"/>
              </a:xfrm>
              <a:prstGeom prst="rect">
                <a:avLst/>
              </a:prstGeom>
              <a:solidFill>
                <a:srgbClr val="0053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3200">
                    <a:solidFill>
                      <a:srgbClr val="000000"/>
                    </a:solidFill>
                    <a:latin typeface="Gill Sans" pitchFamily="1" charset="0"/>
                    <a:ea typeface="ヒラギノ角ゴ Pro W3" pitchFamily="1" charset="-128"/>
                    <a:sym typeface="Gill Sans" pitchFamily="1" charset="0"/>
                  </a:defRPr>
                </a:lvl1pPr>
                <a:lvl2pPr marL="742950" indent="-285750" eaLnBrk="0" hangingPunct="0">
                  <a:defRPr sz="3200">
                    <a:solidFill>
                      <a:srgbClr val="000000"/>
                    </a:solidFill>
                    <a:latin typeface="Gill Sans" pitchFamily="1" charset="0"/>
                    <a:ea typeface="ヒラギノ角ゴ Pro W3" pitchFamily="1" charset="-128"/>
                    <a:sym typeface="Gill Sans" pitchFamily="1" charset="0"/>
                  </a:defRPr>
                </a:lvl2pPr>
                <a:lvl3pPr marL="1143000" indent="-228600" eaLnBrk="0" hangingPunct="0">
                  <a:defRPr sz="3200">
                    <a:solidFill>
                      <a:srgbClr val="000000"/>
                    </a:solidFill>
                    <a:latin typeface="Gill Sans" pitchFamily="1" charset="0"/>
                    <a:ea typeface="ヒラギノ角ゴ Pro W3" pitchFamily="1" charset="-128"/>
                    <a:sym typeface="Gill Sans" pitchFamily="1" charset="0"/>
                  </a:defRPr>
                </a:lvl3pPr>
                <a:lvl4pPr marL="1600200" indent="-228600" eaLnBrk="0" hangingPunct="0">
                  <a:defRPr sz="3200">
                    <a:solidFill>
                      <a:srgbClr val="000000"/>
                    </a:solidFill>
                    <a:latin typeface="Gill Sans" pitchFamily="1" charset="0"/>
                    <a:ea typeface="ヒラギノ角ゴ Pro W3" pitchFamily="1" charset="-128"/>
                    <a:sym typeface="Gill Sans" pitchFamily="1" charset="0"/>
                  </a:defRPr>
                </a:lvl4pPr>
                <a:lvl5pPr marL="2057400" indent="-228600" eaLnBrk="0" hangingPunct="0">
                  <a:defRPr sz="3200">
                    <a:solidFill>
                      <a:srgbClr val="000000"/>
                    </a:solidFill>
                    <a:latin typeface="Gill Sans" pitchFamily="1" charset="0"/>
                    <a:ea typeface="ヒラギノ角ゴ Pro W3" pitchFamily="1" charset="-128"/>
                    <a:sym typeface="Gill Sans" pitchFamily="1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000000"/>
                    </a:solidFill>
                    <a:latin typeface="Gill Sans" pitchFamily="1" charset="0"/>
                    <a:ea typeface="ヒラギノ角ゴ Pro W3" pitchFamily="1" charset="-128"/>
                    <a:sym typeface="Gill Sans" pitchFamily="1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000000"/>
                    </a:solidFill>
                    <a:latin typeface="Gill Sans" pitchFamily="1" charset="0"/>
                    <a:ea typeface="ヒラギノ角ゴ Pro W3" pitchFamily="1" charset="-128"/>
                    <a:sym typeface="Gill Sans" pitchFamily="1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000000"/>
                    </a:solidFill>
                    <a:latin typeface="Gill Sans" pitchFamily="1" charset="0"/>
                    <a:ea typeface="ヒラギノ角ゴ Pro W3" pitchFamily="1" charset="-128"/>
                    <a:sym typeface="Gill Sans" pitchFamily="1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000000"/>
                    </a:solidFill>
                    <a:latin typeface="Gill Sans" pitchFamily="1" charset="0"/>
                    <a:ea typeface="ヒラギノ角ゴ Pro W3" pitchFamily="1" charset="-128"/>
                    <a:sym typeface="Gill Sans" pitchFamily="1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2" name="AutoShape 19">
                <a:extLst>
                  <a:ext uri="{FF2B5EF4-FFF2-40B4-BE49-F238E27FC236}">
                    <a16:creationId xmlns:a16="http://schemas.microsoft.com/office/drawing/2014/main" id="{36CBBDA3-CAFD-4527-B123-A59204827493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1656" y="0"/>
                <a:ext cx="312" cy="28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1600" h="21600">
                    <a:moveTo>
                      <a:pt x="13734" y="65"/>
                    </a:moveTo>
                    <a:cubicBezTo>
                      <a:pt x="4547" y="550"/>
                      <a:pt x="111" y="6203"/>
                      <a:pt x="14" y="14130"/>
                    </a:cubicBezTo>
                    <a:cubicBezTo>
                      <a:pt x="9" y="16620"/>
                      <a:pt x="5" y="19110"/>
                      <a:pt x="0" y="21600"/>
                    </a:cubicBezTo>
                    <a:cubicBezTo>
                      <a:pt x="7200" y="21600"/>
                      <a:pt x="14400" y="21600"/>
                      <a:pt x="21600" y="21600"/>
                    </a:cubicBezTo>
                    <a:cubicBezTo>
                      <a:pt x="21600" y="14400"/>
                      <a:pt x="21600" y="7200"/>
                      <a:pt x="21600" y="0"/>
                    </a:cubicBezTo>
                    <a:cubicBezTo>
                      <a:pt x="18978" y="22"/>
                      <a:pt x="16356" y="43"/>
                      <a:pt x="13734" y="65"/>
                    </a:cubicBezTo>
                    <a:cubicBezTo>
                      <a:pt x="13734" y="65"/>
                      <a:pt x="13734" y="65"/>
                      <a:pt x="13734" y="65"/>
                    </a:cubicBezTo>
                    <a:cubicBezTo>
                      <a:pt x="13734" y="65"/>
                      <a:pt x="13734" y="65"/>
                      <a:pt x="13734" y="65"/>
                    </a:cubicBezTo>
                  </a:path>
                </a:pathLst>
              </a:custGeom>
              <a:solidFill>
                <a:srgbClr val="0053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AutoShape 20">
                <a:extLst>
                  <a:ext uri="{FF2B5EF4-FFF2-40B4-BE49-F238E27FC236}">
                    <a16:creationId xmlns:a16="http://schemas.microsoft.com/office/drawing/2014/main" id="{788B7BF1-433C-4A74-AC20-E6970FCC04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312" cy="28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1600" h="21600">
                    <a:moveTo>
                      <a:pt x="13734" y="65"/>
                    </a:moveTo>
                    <a:cubicBezTo>
                      <a:pt x="4547" y="550"/>
                      <a:pt x="111" y="6203"/>
                      <a:pt x="14" y="14130"/>
                    </a:cubicBezTo>
                    <a:cubicBezTo>
                      <a:pt x="9" y="16620"/>
                      <a:pt x="5" y="19110"/>
                      <a:pt x="0" y="21600"/>
                    </a:cubicBezTo>
                    <a:cubicBezTo>
                      <a:pt x="7200" y="21600"/>
                      <a:pt x="14400" y="21600"/>
                      <a:pt x="21600" y="21600"/>
                    </a:cubicBezTo>
                    <a:cubicBezTo>
                      <a:pt x="21600" y="14400"/>
                      <a:pt x="21600" y="7200"/>
                      <a:pt x="21600" y="0"/>
                    </a:cubicBezTo>
                    <a:cubicBezTo>
                      <a:pt x="18978" y="22"/>
                      <a:pt x="16356" y="43"/>
                      <a:pt x="13734" y="65"/>
                    </a:cubicBezTo>
                    <a:cubicBezTo>
                      <a:pt x="13734" y="65"/>
                      <a:pt x="13734" y="65"/>
                      <a:pt x="13734" y="65"/>
                    </a:cubicBezTo>
                    <a:cubicBezTo>
                      <a:pt x="13734" y="65"/>
                      <a:pt x="13734" y="65"/>
                      <a:pt x="13734" y="65"/>
                    </a:cubicBezTo>
                  </a:path>
                </a:pathLst>
              </a:custGeom>
              <a:solidFill>
                <a:srgbClr val="0053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Rectangle 21">
                <a:extLst>
                  <a:ext uri="{FF2B5EF4-FFF2-40B4-BE49-F238E27FC236}">
                    <a16:creationId xmlns:a16="http://schemas.microsoft.com/office/drawing/2014/main" id="{83E519CB-BA6F-4EFD-B342-4463849114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4" y="0"/>
                <a:ext cx="16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50800" tIns="50800" rIns="50800" bIns="50800"/>
              <a:lstStyle>
                <a:lvl1pPr eaLnBrk="0" hangingPunct="0">
                  <a:tabLst>
                    <a:tab pos="1066800" algn="l"/>
                  </a:tabLst>
                  <a:defRPr sz="3200">
                    <a:solidFill>
                      <a:srgbClr val="000000"/>
                    </a:solidFill>
                    <a:latin typeface="Gill Sans" pitchFamily="1" charset="0"/>
                    <a:ea typeface="ヒラギノ角ゴ Pro W3" pitchFamily="1" charset="-128"/>
                    <a:sym typeface="Gill Sans" pitchFamily="1" charset="0"/>
                  </a:defRPr>
                </a:lvl1pPr>
                <a:lvl2pPr marL="742950" indent="-285750" eaLnBrk="0" hangingPunct="0">
                  <a:tabLst>
                    <a:tab pos="1066800" algn="l"/>
                  </a:tabLst>
                  <a:defRPr sz="3200">
                    <a:solidFill>
                      <a:srgbClr val="000000"/>
                    </a:solidFill>
                    <a:latin typeface="Gill Sans" pitchFamily="1" charset="0"/>
                    <a:ea typeface="ヒラギノ角ゴ Pro W3" pitchFamily="1" charset="-128"/>
                    <a:sym typeface="Gill Sans" pitchFamily="1" charset="0"/>
                  </a:defRPr>
                </a:lvl2pPr>
                <a:lvl3pPr marL="1143000" indent="-228600" eaLnBrk="0" hangingPunct="0">
                  <a:tabLst>
                    <a:tab pos="1066800" algn="l"/>
                  </a:tabLst>
                  <a:defRPr sz="3200">
                    <a:solidFill>
                      <a:srgbClr val="000000"/>
                    </a:solidFill>
                    <a:latin typeface="Gill Sans" pitchFamily="1" charset="0"/>
                    <a:ea typeface="ヒラギノ角ゴ Pro W3" pitchFamily="1" charset="-128"/>
                    <a:sym typeface="Gill Sans" pitchFamily="1" charset="0"/>
                  </a:defRPr>
                </a:lvl3pPr>
                <a:lvl4pPr marL="1600200" indent="-228600" eaLnBrk="0" hangingPunct="0">
                  <a:tabLst>
                    <a:tab pos="1066800" algn="l"/>
                  </a:tabLst>
                  <a:defRPr sz="3200">
                    <a:solidFill>
                      <a:srgbClr val="000000"/>
                    </a:solidFill>
                    <a:latin typeface="Gill Sans" pitchFamily="1" charset="0"/>
                    <a:ea typeface="ヒラギノ角ゴ Pro W3" pitchFamily="1" charset="-128"/>
                    <a:sym typeface="Gill Sans" pitchFamily="1" charset="0"/>
                  </a:defRPr>
                </a:lvl4pPr>
                <a:lvl5pPr marL="2057400" indent="-228600" eaLnBrk="0" hangingPunct="0">
                  <a:tabLst>
                    <a:tab pos="1066800" algn="l"/>
                  </a:tabLst>
                  <a:defRPr sz="3200">
                    <a:solidFill>
                      <a:srgbClr val="000000"/>
                    </a:solidFill>
                    <a:latin typeface="Gill Sans" pitchFamily="1" charset="0"/>
                    <a:ea typeface="ヒラギノ角ゴ Pro W3" pitchFamily="1" charset="-128"/>
                    <a:sym typeface="Gill Sans" pitchFamily="1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066800" algn="l"/>
                  </a:tabLst>
                  <a:defRPr sz="3200">
                    <a:solidFill>
                      <a:srgbClr val="000000"/>
                    </a:solidFill>
                    <a:latin typeface="Gill Sans" pitchFamily="1" charset="0"/>
                    <a:ea typeface="ヒラギノ角ゴ Pro W3" pitchFamily="1" charset="-128"/>
                    <a:sym typeface="Gill Sans" pitchFamily="1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066800" algn="l"/>
                  </a:tabLst>
                  <a:defRPr sz="3200">
                    <a:solidFill>
                      <a:srgbClr val="000000"/>
                    </a:solidFill>
                    <a:latin typeface="Gill Sans" pitchFamily="1" charset="0"/>
                    <a:ea typeface="ヒラギノ角ゴ Pro W3" pitchFamily="1" charset="-128"/>
                    <a:sym typeface="Gill Sans" pitchFamily="1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066800" algn="l"/>
                  </a:tabLst>
                  <a:defRPr sz="3200">
                    <a:solidFill>
                      <a:srgbClr val="000000"/>
                    </a:solidFill>
                    <a:latin typeface="Gill Sans" pitchFamily="1" charset="0"/>
                    <a:ea typeface="ヒラギノ角ゴ Pro W3" pitchFamily="1" charset="-128"/>
                    <a:sym typeface="Gill Sans" pitchFamily="1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066800" algn="l"/>
                  </a:tabLst>
                  <a:defRPr sz="3200">
                    <a:solidFill>
                      <a:srgbClr val="000000"/>
                    </a:solidFill>
                    <a:latin typeface="Gill Sans" pitchFamily="1" charset="0"/>
                    <a:ea typeface="ヒラギノ角ゴ Pro W3" pitchFamily="1" charset="-128"/>
                    <a:sym typeface="Gill Sans" pitchFamily="1" charset="0"/>
                  </a:defRPr>
                </a:lvl9pPr>
              </a:lstStyle>
              <a:p>
                <a:pPr algn="l" eaLnBrk="1" hangingPunct="1"/>
                <a:r>
                  <a:rPr lang="en-US" altLang="en-US" sz="2400">
                    <a:solidFill>
                      <a:srgbClr val="FFFFFF"/>
                    </a:solidFill>
                  </a:rPr>
                  <a:t>Sprint planning</a:t>
                </a:r>
              </a:p>
            </p:txBody>
          </p:sp>
          <p:sp>
            <p:nvSpPr>
              <p:cNvPr id="25" name="Rectangle 22">
                <a:extLst>
                  <a:ext uri="{FF2B5EF4-FFF2-40B4-BE49-F238E27FC236}">
                    <a16:creationId xmlns:a16="http://schemas.microsoft.com/office/drawing/2014/main" id="{0B990AE6-5D36-44A8-BC78-3ED0BDDD70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" y="336"/>
                <a:ext cx="2896" cy="14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50800" tIns="50800" rIns="50800" bIns="50800"/>
              <a:lstStyle>
                <a:lvl1pPr marL="280988" indent="-280988" eaLnBrk="0" hangingPunct="0">
                  <a:tabLst>
                    <a:tab pos="1066800" algn="l"/>
                  </a:tabLst>
                  <a:defRPr sz="3200">
                    <a:solidFill>
                      <a:srgbClr val="000000"/>
                    </a:solidFill>
                    <a:latin typeface="Gill Sans" pitchFamily="1" charset="0"/>
                    <a:ea typeface="ヒラギノ角ゴ Pro W3" pitchFamily="1" charset="-128"/>
                    <a:sym typeface="Gill Sans" pitchFamily="1" charset="0"/>
                  </a:defRPr>
                </a:lvl1pPr>
                <a:lvl2pPr marL="742950" indent="-285750" eaLnBrk="0" hangingPunct="0">
                  <a:tabLst>
                    <a:tab pos="1066800" algn="l"/>
                  </a:tabLst>
                  <a:defRPr sz="3200">
                    <a:solidFill>
                      <a:srgbClr val="000000"/>
                    </a:solidFill>
                    <a:latin typeface="Gill Sans" pitchFamily="1" charset="0"/>
                    <a:ea typeface="ヒラギノ角ゴ Pro W3" pitchFamily="1" charset="-128"/>
                    <a:sym typeface="Gill Sans" pitchFamily="1" charset="0"/>
                  </a:defRPr>
                </a:lvl2pPr>
                <a:lvl3pPr marL="1143000" indent="-228600" eaLnBrk="0" hangingPunct="0">
                  <a:tabLst>
                    <a:tab pos="1066800" algn="l"/>
                  </a:tabLst>
                  <a:defRPr sz="3200">
                    <a:solidFill>
                      <a:srgbClr val="000000"/>
                    </a:solidFill>
                    <a:latin typeface="Gill Sans" pitchFamily="1" charset="0"/>
                    <a:ea typeface="ヒラギノ角ゴ Pro W3" pitchFamily="1" charset="-128"/>
                    <a:sym typeface="Gill Sans" pitchFamily="1" charset="0"/>
                  </a:defRPr>
                </a:lvl3pPr>
                <a:lvl4pPr marL="1600200" indent="-228600" eaLnBrk="0" hangingPunct="0">
                  <a:tabLst>
                    <a:tab pos="1066800" algn="l"/>
                  </a:tabLst>
                  <a:defRPr sz="3200">
                    <a:solidFill>
                      <a:srgbClr val="000000"/>
                    </a:solidFill>
                    <a:latin typeface="Gill Sans" pitchFamily="1" charset="0"/>
                    <a:ea typeface="ヒラギノ角ゴ Pro W3" pitchFamily="1" charset="-128"/>
                    <a:sym typeface="Gill Sans" pitchFamily="1" charset="0"/>
                  </a:defRPr>
                </a:lvl4pPr>
                <a:lvl5pPr marL="2057400" indent="-228600" eaLnBrk="0" hangingPunct="0">
                  <a:tabLst>
                    <a:tab pos="1066800" algn="l"/>
                  </a:tabLst>
                  <a:defRPr sz="3200">
                    <a:solidFill>
                      <a:srgbClr val="000000"/>
                    </a:solidFill>
                    <a:latin typeface="Gill Sans" pitchFamily="1" charset="0"/>
                    <a:ea typeface="ヒラギノ角ゴ Pro W3" pitchFamily="1" charset="-128"/>
                    <a:sym typeface="Gill Sans" pitchFamily="1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066800" algn="l"/>
                  </a:tabLst>
                  <a:defRPr sz="3200">
                    <a:solidFill>
                      <a:srgbClr val="000000"/>
                    </a:solidFill>
                    <a:latin typeface="Gill Sans" pitchFamily="1" charset="0"/>
                    <a:ea typeface="ヒラギノ角ゴ Pro W3" pitchFamily="1" charset="-128"/>
                    <a:sym typeface="Gill Sans" pitchFamily="1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066800" algn="l"/>
                  </a:tabLst>
                  <a:defRPr sz="3200">
                    <a:solidFill>
                      <a:srgbClr val="000000"/>
                    </a:solidFill>
                    <a:latin typeface="Gill Sans" pitchFamily="1" charset="0"/>
                    <a:ea typeface="ヒラギノ角ゴ Pro W3" pitchFamily="1" charset="-128"/>
                    <a:sym typeface="Gill Sans" pitchFamily="1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066800" algn="l"/>
                  </a:tabLst>
                  <a:defRPr sz="3200">
                    <a:solidFill>
                      <a:srgbClr val="000000"/>
                    </a:solidFill>
                    <a:latin typeface="Gill Sans" pitchFamily="1" charset="0"/>
                    <a:ea typeface="ヒラギノ角ゴ Pro W3" pitchFamily="1" charset="-128"/>
                    <a:sym typeface="Gill Sans" pitchFamily="1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066800" algn="l"/>
                  </a:tabLst>
                  <a:defRPr sz="3200">
                    <a:solidFill>
                      <a:srgbClr val="000000"/>
                    </a:solidFill>
                    <a:latin typeface="Gill Sans" pitchFamily="1" charset="0"/>
                    <a:ea typeface="ヒラギノ角ゴ Pro W3" pitchFamily="1" charset="-128"/>
                    <a:sym typeface="Gill Sans" pitchFamily="1" charset="0"/>
                  </a:defRPr>
                </a:lvl9pPr>
              </a:lstStyle>
              <a:p>
                <a:pPr algn="l" eaLnBrk="1" hangingPunct="1">
                  <a:buClr>
                    <a:srgbClr val="FFFFFF"/>
                  </a:buClr>
                  <a:buSzPct val="125000"/>
                  <a:buFont typeface="Gill Sans" pitchFamily="1" charset="0"/>
                  <a:buChar char="•"/>
                </a:pPr>
                <a:r>
                  <a:rPr lang="en-US" altLang="en-US" sz="2300" dirty="0">
                    <a:solidFill>
                      <a:srgbClr val="FFFFFF"/>
                    </a:solidFill>
                  </a:rPr>
                  <a:t>Decide how to achieve sprint goal</a:t>
                </a:r>
              </a:p>
              <a:p>
                <a:pPr algn="l" eaLnBrk="1" hangingPunct="1">
                  <a:buClr>
                    <a:srgbClr val="FFFFFF"/>
                  </a:buClr>
                  <a:buSzPct val="125000"/>
                  <a:buFont typeface="Gill Sans" pitchFamily="1" charset="0"/>
                  <a:buChar char="•"/>
                </a:pPr>
                <a:r>
                  <a:rPr lang="en-US" altLang="en-US" sz="2300" dirty="0">
                    <a:solidFill>
                      <a:srgbClr val="FFFFFF"/>
                    </a:solidFill>
                  </a:rPr>
                  <a:t>Create sprint backlog from product backlog</a:t>
                </a:r>
              </a:p>
              <a:p>
                <a:pPr algn="l" eaLnBrk="1" hangingPunct="1">
                  <a:buClr>
                    <a:srgbClr val="FFFFFF"/>
                  </a:buClr>
                  <a:buSzPct val="125000"/>
                  <a:buFont typeface="Gill Sans" pitchFamily="1" charset="0"/>
                  <a:buChar char="•"/>
                </a:pPr>
                <a:r>
                  <a:rPr lang="en-US" altLang="en-US" sz="2300" dirty="0">
                    <a:solidFill>
                      <a:srgbClr val="FFFFFF"/>
                    </a:solidFill>
                  </a:rPr>
                  <a:t>Estimate sprint backlog</a:t>
                </a:r>
              </a:p>
            </p:txBody>
          </p:sp>
        </p:grpSp>
        <p:grpSp>
          <p:nvGrpSpPr>
            <p:cNvPr id="26" name="Group 23">
              <a:extLst>
                <a:ext uri="{FF2B5EF4-FFF2-40B4-BE49-F238E27FC236}">
                  <a16:creationId xmlns:a16="http://schemas.microsoft.com/office/drawing/2014/main" id="{5038C241-202D-4898-90BF-EB7530C448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78698" y="1605788"/>
              <a:ext cx="2527300" cy="902017"/>
              <a:chOff x="0" y="0"/>
              <a:chExt cx="1592" cy="728"/>
            </a:xfrm>
          </p:grpSpPr>
          <p:sp>
            <p:nvSpPr>
              <p:cNvPr id="27" name="Line 24">
                <a:extLst>
                  <a:ext uri="{FF2B5EF4-FFF2-40B4-BE49-F238E27FC236}">
                    <a16:creationId xmlns:a16="http://schemas.microsoft.com/office/drawing/2014/main" id="{4443B278-721B-483C-B814-2CFA8F33FC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0" y="363"/>
                <a:ext cx="52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stealth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AutoShape 25">
                <a:extLst>
                  <a:ext uri="{FF2B5EF4-FFF2-40B4-BE49-F238E27FC236}">
                    <a16:creationId xmlns:a16="http://schemas.microsoft.com/office/drawing/2014/main" id="{A9324323-37A2-4C1F-AA37-4432BE746D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" y="0"/>
                <a:ext cx="1064" cy="728"/>
              </a:xfrm>
              <a:prstGeom prst="roundRect">
                <a:avLst>
                  <a:gd name="adj" fmla="val 26370"/>
                </a:avLst>
              </a:prstGeom>
              <a:solidFill>
                <a:schemeClr val="accent2">
                  <a:lumMod val="75000"/>
                </a:schemeClr>
              </a:solidFill>
              <a:ln w="25400">
                <a:solidFill>
                  <a:srgbClr val="910000"/>
                </a:solidFill>
                <a:round/>
                <a:headEnd/>
                <a:tailEnd/>
              </a:ln>
              <a:effectLst>
                <a:outerShdw blurRad="114300" dist="63500" dir="2700000" algn="ctr" rotWithShape="0">
                  <a:schemeClr val="bg2">
                    <a:alpha val="29999"/>
                  </a:schemeClr>
                </a:outerShdw>
              </a:effectLst>
            </p:spPr>
            <p:txBody>
              <a:bodyPr lIns="0" tIns="0" rIns="0" bIns="0" anchor="ctr"/>
              <a:lstStyle/>
              <a:p>
                <a:pPr algn="ctr">
                  <a:tabLst>
                    <a:tab pos="1066800" algn="l"/>
                  </a:tabLst>
                  <a:defRPr/>
                </a:pPr>
                <a:r>
                  <a:rPr lang="en-US">
                    <a:solidFill>
                      <a:srgbClr val="E3F0FF"/>
                    </a:solidFill>
                    <a:latin typeface="Gill Sans" pitchFamily="80" charset="0"/>
                    <a:ea typeface="Gill Sans" pitchFamily="80" charset="0"/>
                    <a:cs typeface="Gill Sans" pitchFamily="80" charset="0"/>
                    <a:sym typeface="Gill Sans" pitchFamily="80" charset="0"/>
                  </a:rPr>
                  <a:t>Sprint</a:t>
                </a:r>
              </a:p>
              <a:p>
                <a:pPr algn="ctr">
                  <a:tabLst>
                    <a:tab pos="1066800" algn="l"/>
                  </a:tabLst>
                  <a:defRPr/>
                </a:pPr>
                <a:r>
                  <a:rPr lang="en-US">
                    <a:solidFill>
                      <a:srgbClr val="E3F0FF"/>
                    </a:solidFill>
                    <a:latin typeface="Gill Sans" pitchFamily="80" charset="0"/>
                    <a:ea typeface="Gill Sans" pitchFamily="80" charset="0"/>
                    <a:cs typeface="Gill Sans" pitchFamily="80" charset="0"/>
                    <a:sym typeface="Gill Sans" pitchFamily="80" charset="0"/>
                  </a:rPr>
                  <a:t>goal</a:t>
                </a:r>
              </a:p>
            </p:txBody>
          </p:sp>
        </p:grpSp>
        <p:sp>
          <p:nvSpPr>
            <p:cNvPr id="29" name="Line 26">
              <a:extLst>
                <a:ext uri="{FF2B5EF4-FFF2-40B4-BE49-F238E27FC236}">
                  <a16:creationId xmlns:a16="http://schemas.microsoft.com/office/drawing/2014/main" id="{2D24EEAC-BB3E-49A2-B21F-690BABC7CE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09750" y="1170887"/>
              <a:ext cx="65405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0" name="Group 27">
              <a:extLst>
                <a:ext uri="{FF2B5EF4-FFF2-40B4-BE49-F238E27FC236}">
                  <a16:creationId xmlns:a16="http://schemas.microsoft.com/office/drawing/2014/main" id="{B2D8DE36-1067-4899-BBFD-4C0846E06F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78698" y="3608066"/>
              <a:ext cx="2527300" cy="902017"/>
              <a:chOff x="0" y="0"/>
              <a:chExt cx="1592" cy="728"/>
            </a:xfrm>
          </p:grpSpPr>
          <p:sp>
            <p:nvSpPr>
              <p:cNvPr id="31" name="AutoShape 28">
                <a:extLst>
                  <a:ext uri="{FF2B5EF4-FFF2-40B4-BE49-F238E27FC236}">
                    <a16:creationId xmlns:a16="http://schemas.microsoft.com/office/drawing/2014/main" id="{1B813435-9327-4F84-AEE5-FCF506FE7B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" y="0"/>
                <a:ext cx="1064" cy="728"/>
              </a:xfrm>
              <a:prstGeom prst="roundRect">
                <a:avLst>
                  <a:gd name="adj" fmla="val 26370"/>
                </a:avLst>
              </a:prstGeom>
              <a:solidFill>
                <a:schemeClr val="accent2">
                  <a:lumMod val="75000"/>
                </a:schemeClr>
              </a:solidFill>
              <a:ln w="25400">
                <a:solidFill>
                  <a:srgbClr val="910000"/>
                </a:solidFill>
                <a:round/>
                <a:headEnd/>
                <a:tailEnd/>
              </a:ln>
              <a:effectLst>
                <a:outerShdw blurRad="114300" dist="63500" dir="2700000" algn="ctr" rotWithShape="0">
                  <a:schemeClr val="bg2">
                    <a:alpha val="29999"/>
                  </a:schemeClr>
                </a:outerShdw>
              </a:effectLst>
            </p:spPr>
            <p:txBody>
              <a:bodyPr lIns="0" tIns="0" rIns="0" bIns="0" anchor="ctr"/>
              <a:lstStyle/>
              <a:p>
                <a:pPr algn="ctr">
                  <a:tabLst>
                    <a:tab pos="1066800" algn="l"/>
                  </a:tabLst>
                  <a:defRPr/>
                </a:pPr>
                <a:r>
                  <a:rPr lang="en-US">
                    <a:solidFill>
                      <a:srgbClr val="E3F0FF"/>
                    </a:solidFill>
                    <a:latin typeface="Gill Sans" pitchFamily="80" charset="0"/>
                    <a:ea typeface="Gill Sans" pitchFamily="80" charset="0"/>
                    <a:cs typeface="Gill Sans" pitchFamily="80" charset="0"/>
                    <a:sym typeface="Gill Sans" pitchFamily="80" charset="0"/>
                  </a:rPr>
                  <a:t>Sprint</a:t>
                </a:r>
              </a:p>
              <a:p>
                <a:pPr algn="ctr">
                  <a:tabLst>
                    <a:tab pos="1066800" algn="l"/>
                  </a:tabLst>
                  <a:defRPr/>
                </a:pPr>
                <a:r>
                  <a:rPr lang="en-US">
                    <a:solidFill>
                      <a:srgbClr val="E3F0FF"/>
                    </a:solidFill>
                    <a:latin typeface="Gill Sans" pitchFamily="80" charset="0"/>
                    <a:ea typeface="Gill Sans" pitchFamily="80" charset="0"/>
                    <a:cs typeface="Gill Sans" pitchFamily="80" charset="0"/>
                    <a:sym typeface="Gill Sans" pitchFamily="80" charset="0"/>
                  </a:rPr>
                  <a:t>backlog</a:t>
                </a:r>
              </a:p>
            </p:txBody>
          </p:sp>
          <p:sp>
            <p:nvSpPr>
              <p:cNvPr id="32" name="Line 29">
                <a:extLst>
                  <a:ext uri="{FF2B5EF4-FFF2-40B4-BE49-F238E27FC236}">
                    <a16:creationId xmlns:a16="http://schemas.microsoft.com/office/drawing/2014/main" id="{14751478-38DA-4A26-8FED-727C016D4F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0" y="363"/>
                <a:ext cx="52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stealth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" name="AutoShape 30">
              <a:extLst>
                <a:ext uri="{FF2B5EF4-FFF2-40B4-BE49-F238E27FC236}">
                  <a16:creationId xmlns:a16="http://schemas.microsoft.com/office/drawing/2014/main" id="{E9AE6931-A0EE-495D-96BE-24CC3C7875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100" y="2666400"/>
              <a:ext cx="1524000" cy="792982"/>
            </a:xfrm>
            <a:prstGeom prst="roundRect">
              <a:avLst>
                <a:gd name="adj" fmla="val 30000"/>
              </a:avLst>
            </a:prstGeom>
            <a:solidFill>
              <a:srgbClr val="C00000"/>
            </a:solidFill>
            <a:ln w="25400">
              <a:solidFill>
                <a:srgbClr val="750083"/>
              </a:solidFill>
              <a:round/>
              <a:headEnd/>
              <a:tailEnd/>
            </a:ln>
            <a:effectLst>
              <a:outerShdw blurRad="114300" dist="63500" dir="2700000" algn="ctr" rotWithShape="0">
                <a:schemeClr val="bg2">
                  <a:alpha val="29999"/>
                </a:schemeClr>
              </a:outerShdw>
            </a:effectLst>
          </p:spPr>
          <p:txBody>
            <a:bodyPr lIns="0" tIns="0" rIns="0" bIns="0" anchor="ctr"/>
            <a:lstStyle/>
            <a:p>
              <a:pPr algn="ctr">
                <a:tabLst>
                  <a:tab pos="1066800" algn="l"/>
                </a:tabLst>
                <a:defRPr/>
              </a:pPr>
              <a:r>
                <a:rPr lang="en-US" sz="2000">
                  <a:solidFill>
                    <a:srgbClr val="E3F0FF"/>
                  </a:solidFill>
                  <a:latin typeface="Gill Sans" pitchFamily="80" charset="0"/>
                  <a:ea typeface="Gill Sans" pitchFamily="80" charset="0"/>
                  <a:cs typeface="Gill Sans" pitchFamily="80" charset="0"/>
                  <a:sym typeface="Gill Sans" pitchFamily="80" charset="0"/>
                </a:rPr>
                <a:t>Business conditions</a:t>
              </a:r>
            </a:p>
          </p:txBody>
        </p:sp>
        <p:sp>
          <p:nvSpPr>
            <p:cNvPr id="34" name="AutoShape 31">
              <a:extLst>
                <a:ext uri="{FF2B5EF4-FFF2-40B4-BE49-F238E27FC236}">
                  <a16:creationId xmlns:a16="http://schemas.microsoft.com/office/drawing/2014/main" id="{C1675BFF-3071-4372-837E-EC3F23760F2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100" y="783069"/>
              <a:ext cx="1524000" cy="792982"/>
            </a:xfrm>
            <a:prstGeom prst="roundRect">
              <a:avLst>
                <a:gd name="adj" fmla="val 30000"/>
              </a:avLst>
            </a:prstGeom>
            <a:solidFill>
              <a:srgbClr val="C00000"/>
            </a:solidFill>
            <a:ln w="25400">
              <a:solidFill>
                <a:srgbClr val="750083"/>
              </a:solidFill>
              <a:round/>
              <a:headEnd/>
              <a:tailEnd/>
            </a:ln>
            <a:effectLst>
              <a:outerShdw blurRad="114300" dist="63500" dir="2700000" algn="ctr" rotWithShape="0">
                <a:schemeClr val="bg2">
                  <a:alpha val="29999"/>
                </a:schemeClr>
              </a:outerShdw>
            </a:effectLst>
          </p:spPr>
          <p:txBody>
            <a:bodyPr lIns="0" tIns="0" rIns="0" bIns="0" anchor="ctr"/>
            <a:lstStyle/>
            <a:p>
              <a:pPr algn="ctr">
                <a:tabLst>
                  <a:tab pos="1066800" algn="l"/>
                </a:tabLst>
                <a:defRPr/>
              </a:pPr>
              <a:r>
                <a:rPr lang="en-US" sz="2000">
                  <a:solidFill>
                    <a:srgbClr val="E3F0FF"/>
                  </a:solidFill>
                  <a:latin typeface="Gill Sans" pitchFamily="80" charset="0"/>
                  <a:ea typeface="Gill Sans" pitchFamily="80" charset="0"/>
                  <a:cs typeface="Gill Sans" pitchFamily="80" charset="0"/>
                  <a:sym typeface="Gill Sans" pitchFamily="80" charset="0"/>
                </a:rPr>
                <a:t>Team capacity</a:t>
              </a:r>
            </a:p>
          </p:txBody>
        </p:sp>
        <p:sp>
          <p:nvSpPr>
            <p:cNvPr id="35" name="AutoShape 32">
              <a:extLst>
                <a:ext uri="{FF2B5EF4-FFF2-40B4-BE49-F238E27FC236}">
                  <a16:creationId xmlns:a16="http://schemas.microsoft.com/office/drawing/2014/main" id="{AC25B5F0-4084-4E90-9497-FD30AD019AA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100" y="1724735"/>
              <a:ext cx="1524000" cy="792982"/>
            </a:xfrm>
            <a:prstGeom prst="roundRect">
              <a:avLst>
                <a:gd name="adj" fmla="val 30000"/>
              </a:avLst>
            </a:prstGeom>
            <a:solidFill>
              <a:srgbClr val="C00000"/>
            </a:solidFill>
            <a:ln w="25400">
              <a:solidFill>
                <a:srgbClr val="750083"/>
              </a:solidFill>
              <a:round/>
              <a:headEnd/>
              <a:tailEnd/>
            </a:ln>
            <a:effectLst>
              <a:outerShdw blurRad="114300" dist="63500" dir="2700000" algn="ctr" rotWithShape="0">
                <a:schemeClr val="bg2">
                  <a:alpha val="29999"/>
                </a:schemeClr>
              </a:outerShdw>
            </a:effectLst>
          </p:spPr>
          <p:txBody>
            <a:bodyPr lIns="0" tIns="0" rIns="0" bIns="0" anchor="ctr"/>
            <a:lstStyle/>
            <a:p>
              <a:pPr algn="ctr">
                <a:tabLst>
                  <a:tab pos="1066800" algn="l"/>
                </a:tabLst>
                <a:defRPr/>
              </a:pPr>
              <a:r>
                <a:rPr lang="en-US" sz="2000" dirty="0">
                  <a:solidFill>
                    <a:srgbClr val="E3F0FF"/>
                  </a:solidFill>
                  <a:latin typeface="Gill Sans" pitchFamily="80" charset="0"/>
                  <a:ea typeface="Gill Sans" pitchFamily="80" charset="0"/>
                  <a:cs typeface="Gill Sans" pitchFamily="80" charset="0"/>
                  <a:sym typeface="Gill Sans" pitchFamily="80" charset="0"/>
                </a:rPr>
                <a:t>Product backlog</a:t>
              </a:r>
            </a:p>
          </p:txBody>
        </p:sp>
        <p:sp>
          <p:nvSpPr>
            <p:cNvPr id="36" name="AutoShape 33">
              <a:extLst>
                <a:ext uri="{FF2B5EF4-FFF2-40B4-BE49-F238E27FC236}">
                  <a16:creationId xmlns:a16="http://schemas.microsoft.com/office/drawing/2014/main" id="{2E459DD6-8ED6-4EEC-91F3-AD0CC42876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100" y="4549732"/>
              <a:ext cx="1524000" cy="792982"/>
            </a:xfrm>
            <a:prstGeom prst="roundRect">
              <a:avLst>
                <a:gd name="adj" fmla="val 30000"/>
              </a:avLst>
            </a:prstGeom>
            <a:solidFill>
              <a:srgbClr val="C00000"/>
            </a:solidFill>
            <a:ln w="25400">
              <a:solidFill>
                <a:srgbClr val="750083"/>
              </a:solidFill>
              <a:round/>
              <a:headEnd/>
              <a:tailEnd/>
            </a:ln>
            <a:effectLst>
              <a:outerShdw blurRad="114300" dist="63500" dir="2700000" algn="ctr" rotWithShape="0">
                <a:schemeClr val="bg2">
                  <a:alpha val="29999"/>
                </a:schemeClr>
              </a:outerShdw>
            </a:effectLst>
          </p:spPr>
          <p:txBody>
            <a:bodyPr lIns="0" tIns="0" rIns="0" bIns="0" anchor="ctr"/>
            <a:lstStyle/>
            <a:p>
              <a:pPr algn="ctr">
                <a:tabLst>
                  <a:tab pos="1066800" algn="l"/>
                </a:tabLst>
                <a:defRPr/>
              </a:pPr>
              <a:r>
                <a:rPr lang="en-US" sz="2000" dirty="0">
                  <a:solidFill>
                    <a:srgbClr val="E3F0FF"/>
                  </a:solidFill>
                  <a:latin typeface="Gill Sans" pitchFamily="80" charset="0"/>
                  <a:ea typeface="Gill Sans" pitchFamily="80" charset="0"/>
                  <a:cs typeface="Gill Sans" pitchFamily="80" charset="0"/>
                  <a:sym typeface="Gill Sans" pitchFamily="80" charset="0"/>
                </a:rPr>
                <a:t>Technology</a:t>
              </a:r>
            </a:p>
          </p:txBody>
        </p:sp>
        <p:sp>
          <p:nvSpPr>
            <p:cNvPr id="37" name="AutoShape 34">
              <a:extLst>
                <a:ext uri="{FF2B5EF4-FFF2-40B4-BE49-F238E27FC236}">
                  <a16:creationId xmlns:a16="http://schemas.microsoft.com/office/drawing/2014/main" id="{718983F5-401C-4185-B0DB-C2C3237EE6A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100" y="3608066"/>
              <a:ext cx="1524000" cy="792982"/>
            </a:xfrm>
            <a:prstGeom prst="roundRect">
              <a:avLst>
                <a:gd name="adj" fmla="val 30000"/>
              </a:avLst>
            </a:prstGeom>
            <a:solidFill>
              <a:srgbClr val="C00000"/>
            </a:solidFill>
            <a:ln w="25400">
              <a:solidFill>
                <a:srgbClr val="750083"/>
              </a:solidFill>
              <a:round/>
              <a:headEnd/>
              <a:tailEnd/>
            </a:ln>
            <a:effectLst>
              <a:outerShdw blurRad="114300" dist="63500" dir="2700000" algn="ctr" rotWithShape="0">
                <a:schemeClr val="bg2">
                  <a:alpha val="29999"/>
                </a:schemeClr>
              </a:outerShdw>
            </a:effectLst>
          </p:spPr>
          <p:txBody>
            <a:bodyPr lIns="0" tIns="0" rIns="0" bIns="0" anchor="ctr"/>
            <a:lstStyle/>
            <a:p>
              <a:pPr algn="ctr">
                <a:tabLst>
                  <a:tab pos="1066800" algn="l"/>
                </a:tabLst>
                <a:defRPr/>
              </a:pPr>
              <a:r>
                <a:rPr lang="en-US" sz="2000">
                  <a:solidFill>
                    <a:srgbClr val="E3F0FF"/>
                  </a:solidFill>
                  <a:latin typeface="Gill Sans" pitchFamily="80" charset="0"/>
                  <a:ea typeface="Gill Sans" pitchFamily="80" charset="0"/>
                  <a:cs typeface="Gill Sans" pitchFamily="80" charset="0"/>
                  <a:sym typeface="Gill Sans" pitchFamily="80" charset="0"/>
                </a:rPr>
                <a:t>Current product</a:t>
              </a:r>
            </a:p>
          </p:txBody>
        </p:sp>
        <p:sp>
          <p:nvSpPr>
            <p:cNvPr id="38" name="Line 35">
              <a:extLst>
                <a:ext uri="{FF2B5EF4-FFF2-40B4-BE49-F238E27FC236}">
                  <a16:creationId xmlns:a16="http://schemas.microsoft.com/office/drawing/2014/main" id="{41953559-382C-4195-A6C3-CAFEBFEADB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09750" y="2112553"/>
              <a:ext cx="65405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36">
              <a:extLst>
                <a:ext uri="{FF2B5EF4-FFF2-40B4-BE49-F238E27FC236}">
                  <a16:creationId xmlns:a16="http://schemas.microsoft.com/office/drawing/2014/main" id="{481B1A3B-EFAB-4CCF-8CB2-F29D15581A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09750" y="3054218"/>
              <a:ext cx="65405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37">
              <a:extLst>
                <a:ext uri="{FF2B5EF4-FFF2-40B4-BE49-F238E27FC236}">
                  <a16:creationId xmlns:a16="http://schemas.microsoft.com/office/drawing/2014/main" id="{704D05F8-A371-40A0-B86B-336016851D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09749" y="3995884"/>
              <a:ext cx="65405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38">
              <a:extLst>
                <a:ext uri="{FF2B5EF4-FFF2-40B4-BE49-F238E27FC236}">
                  <a16:creationId xmlns:a16="http://schemas.microsoft.com/office/drawing/2014/main" id="{03FA60AB-C069-4E2D-A0E7-AB4DC0FCC1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09750" y="6326188"/>
              <a:ext cx="65405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63680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71E14-95F5-483C-9203-59B51419A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/>
          <a:lstStyle/>
          <a:p>
            <a:r>
              <a:rPr lang="en-US"/>
              <a:t>Sprint Planning (Estimation)</a:t>
            </a:r>
            <a:endParaRPr lang="en-US" dirty="0"/>
          </a:p>
        </p:txBody>
      </p:sp>
      <p:pic>
        <p:nvPicPr>
          <p:cNvPr id="6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324A0B8-A4B7-4C45-BAC1-C35934656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574" y="1884006"/>
            <a:ext cx="5010050" cy="4787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951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61CEF-7165-45BC-A05E-B03AE091B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Daily Scrum Meeting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586A16-D23E-4AD7-9E4C-0DE4B8E0B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594" y="2211690"/>
            <a:ext cx="9523809" cy="36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7281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B3798-1FD8-4B6A-B0F5-E21C0DE10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5" name="Content Placeholder 4" descr="A picture containing appliance&#10;&#10;Description generated with very high confidence">
            <a:extLst>
              <a:ext uri="{FF2B5EF4-FFF2-40B4-BE49-F238E27FC236}">
                <a16:creationId xmlns:a16="http://schemas.microsoft.com/office/drawing/2014/main" id="{055CBD4B-41BB-412D-8F36-27692531E1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11663" y="1776375"/>
            <a:ext cx="8610600" cy="4693789"/>
          </a:xfrm>
        </p:spPr>
      </p:pic>
    </p:spTree>
    <p:extLst>
      <p:ext uri="{BB962C8B-B14F-4D97-AF65-F5344CB8AC3E}">
        <p14:creationId xmlns:p14="http://schemas.microsoft.com/office/powerpoint/2010/main" val="13740577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23B07-68BE-4677-A8EF-22B326B5E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772" y="1521288"/>
            <a:ext cx="5222846" cy="1293028"/>
          </a:xfrm>
        </p:spPr>
        <p:txBody>
          <a:bodyPr/>
          <a:lstStyle/>
          <a:p>
            <a:r>
              <a:rPr lang="en-US" dirty="0"/>
              <a:t>My Books + Video Subscriptions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D3984E-3A3C-4020-9771-BA6B64994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431515"/>
            <a:ext cx="6038095" cy="36761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44C31BA-A04E-4C58-81B9-93973460E6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3895" y="3013146"/>
            <a:ext cx="4979723" cy="3027044"/>
          </a:xfrm>
          <a:prstGeom prst="rect">
            <a:avLst/>
          </a:prstGeom>
        </p:spPr>
      </p:pic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01EB3441-7C66-4348-B7B9-2224AE05DF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57578191"/>
              </p:ext>
            </p:extLst>
          </p:nvPr>
        </p:nvGraphicFramePr>
        <p:xfrm>
          <a:off x="685800" y="5197478"/>
          <a:ext cx="6038095" cy="11480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2177490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46BB7-D1CE-4C68-8B11-82EE7A986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with Me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351FF32-C700-4A88-9F3E-CAB279C5F1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88376406"/>
              </p:ext>
            </p:extLst>
          </p:nvPr>
        </p:nvGraphicFramePr>
        <p:xfrm>
          <a:off x="2988345" y="2012695"/>
          <a:ext cx="8517856" cy="40809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3490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55661-BD1E-4E47-AFF8-A0453F30C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D1654-06B2-4225-871D-ADE04B5F7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023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4B7A9-A585-487F-9655-DF3AC945D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Framework</a:t>
            </a:r>
          </a:p>
        </p:txBody>
      </p:sp>
      <p:graphicFrame>
        <p:nvGraphicFramePr>
          <p:cNvPr id="31" name="Content Placeholder 30">
            <a:extLst>
              <a:ext uri="{FF2B5EF4-FFF2-40B4-BE49-F238E27FC236}">
                <a16:creationId xmlns:a16="http://schemas.microsoft.com/office/drawing/2014/main" id="{F539B4A3-380D-47E9-BBF3-C741B1A91E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3314622"/>
              </p:ext>
            </p:extLst>
          </p:nvPr>
        </p:nvGraphicFramePr>
        <p:xfrm>
          <a:off x="685800" y="2193925"/>
          <a:ext cx="10820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6800">
                  <a:extLst>
                    <a:ext uri="{9D8B030D-6E8A-4147-A177-3AD203B41FA5}">
                      <a16:colId xmlns:a16="http://schemas.microsoft.com/office/drawing/2014/main" val="3103416071"/>
                    </a:ext>
                  </a:extLst>
                </a:gridCol>
                <a:gridCol w="3606800">
                  <a:extLst>
                    <a:ext uri="{9D8B030D-6E8A-4147-A177-3AD203B41FA5}">
                      <a16:colId xmlns:a16="http://schemas.microsoft.com/office/drawing/2014/main" val="1432054857"/>
                    </a:ext>
                  </a:extLst>
                </a:gridCol>
                <a:gridCol w="3606800">
                  <a:extLst>
                    <a:ext uri="{9D8B030D-6E8A-4147-A177-3AD203B41FA5}">
                      <a16:colId xmlns:a16="http://schemas.microsoft.com/office/drawing/2014/main" val="42513979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Ceremonies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Artifacts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119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Product Owner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Sprint Planning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Product Backlog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478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Scrum Master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Daily Scrum Meeting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Sprint Backlog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119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Team Members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Sprint Review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Sprint Burndown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731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Other Stake Holders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Sprint Retrospective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Team Velocity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71988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4269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4B7A9-A585-487F-9655-DF3AC945D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Framework</a:t>
            </a:r>
          </a:p>
        </p:txBody>
      </p:sp>
      <p:graphicFrame>
        <p:nvGraphicFramePr>
          <p:cNvPr id="31" name="Content Placeholder 30">
            <a:extLst>
              <a:ext uri="{FF2B5EF4-FFF2-40B4-BE49-F238E27FC236}">
                <a16:creationId xmlns:a16="http://schemas.microsoft.com/office/drawing/2014/main" id="{F539B4A3-380D-47E9-BBF3-C741B1A91E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3507784"/>
              </p:ext>
            </p:extLst>
          </p:nvPr>
        </p:nvGraphicFramePr>
        <p:xfrm>
          <a:off x="685800" y="2193925"/>
          <a:ext cx="10820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6800">
                  <a:extLst>
                    <a:ext uri="{9D8B030D-6E8A-4147-A177-3AD203B41FA5}">
                      <a16:colId xmlns:a16="http://schemas.microsoft.com/office/drawing/2014/main" val="3103416071"/>
                    </a:ext>
                  </a:extLst>
                </a:gridCol>
                <a:gridCol w="3606800">
                  <a:extLst>
                    <a:ext uri="{9D8B030D-6E8A-4147-A177-3AD203B41FA5}">
                      <a16:colId xmlns:a16="http://schemas.microsoft.com/office/drawing/2014/main" val="1432054857"/>
                    </a:ext>
                  </a:extLst>
                </a:gridCol>
                <a:gridCol w="3606800">
                  <a:extLst>
                    <a:ext uri="{9D8B030D-6E8A-4147-A177-3AD203B41FA5}">
                      <a16:colId xmlns:a16="http://schemas.microsoft.com/office/drawing/2014/main" val="42513979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Ceremonies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Artifacts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119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Product Owner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Sprint Planning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Product Backlog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478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Scrum Master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Daily Scrum Meeting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Sprint Backlog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119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Team Members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Sprint Review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Sprint Burndown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731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Other Stake Holders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Sprint Retrospective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Team Velocity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71988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299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D6810-356F-439B-B7C3-0552BACB3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 dirty="0"/>
              <a:t>Product Owner</a:t>
            </a:r>
          </a:p>
        </p:txBody>
      </p:sp>
      <p:pic>
        <p:nvPicPr>
          <p:cNvPr id="10" name="Picture 9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143838A8-29BA-43AD-A067-C3B4D65FB9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778" y="1569709"/>
            <a:ext cx="8580137" cy="5288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988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34390-CCE9-44AE-9AD8-110875F17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 dirty="0"/>
              <a:t>Scrum Master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AA7A68-5753-439F-B767-0B4D97661C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9046" y="1569709"/>
            <a:ext cx="8580137" cy="5288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092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34390-CCE9-44AE-9AD8-110875F17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 dirty="0"/>
              <a:t>Team Members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089984A-98D4-424D-8430-A6DD5012B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94560"/>
            <a:ext cx="5816600" cy="4024125"/>
          </a:xfrm>
        </p:spPr>
        <p:txBody>
          <a:bodyPr>
            <a:normAutofit/>
          </a:bodyPr>
          <a:lstStyle/>
          <a:p>
            <a:r>
              <a:rPr lang="en-US" dirty="0"/>
              <a:t>Teams are self-organized</a:t>
            </a:r>
          </a:p>
          <a:p>
            <a:r>
              <a:rPr lang="en-US" dirty="0"/>
              <a:t>Typically 5-9 people</a:t>
            </a:r>
          </a:p>
          <a:p>
            <a:r>
              <a:rPr lang="en-US" dirty="0"/>
              <a:t>Committed for the project</a:t>
            </a:r>
          </a:p>
          <a:p>
            <a:endParaRPr lang="en-US" dirty="0"/>
          </a:p>
        </p:txBody>
      </p:sp>
      <p:pic>
        <p:nvPicPr>
          <p:cNvPr id="4" name="Picture 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3D38C9FC-D54E-4B3E-B1D1-1A3491C7D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6012" y="1647243"/>
            <a:ext cx="8610600" cy="548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911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AC4B2-FEDF-41C0-9209-A480D9016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‘Pig’ and the ‘Chicken’</a:t>
            </a:r>
          </a:p>
        </p:txBody>
      </p:sp>
      <p:pic>
        <p:nvPicPr>
          <p:cNvPr id="4106" name="Picture 10" descr="C:\Users\kunal\AppData\Local\Temp\SNAGHTML40a8e3ac.PNG">
            <a:extLst>
              <a:ext uri="{FF2B5EF4-FFF2-40B4-BE49-F238E27FC236}">
                <a16:creationId xmlns:a16="http://schemas.microsoft.com/office/drawing/2014/main" id="{F4348C38-B2C9-4232-86D5-CF91E1B575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75085" y="2054164"/>
            <a:ext cx="2775284" cy="402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7A5BC84-B76B-462C-9D65-4D7C1AB0DA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9042" y="1682378"/>
            <a:ext cx="6537158" cy="4685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311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1CC7E-8061-4C81-BF1E-464D9DB0F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Backlog</a:t>
            </a:r>
          </a:p>
        </p:txBody>
      </p:sp>
      <p:pic>
        <p:nvPicPr>
          <p:cNvPr id="1026" name="Picture 2" descr="C:\Users\kunal\AppData\Local\Temp\SNAGHTML4083aef4.PNG">
            <a:extLst>
              <a:ext uri="{FF2B5EF4-FFF2-40B4-BE49-F238E27FC236}">
                <a16:creationId xmlns:a16="http://schemas.microsoft.com/office/drawing/2014/main" id="{BA7F2FF3-EB61-4311-AF2C-A9B50E9B69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5521" y="1077685"/>
            <a:ext cx="5667375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80654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83</TotalTime>
  <Words>218</Words>
  <Application>Microsoft Office PowerPoint</Application>
  <PresentationFormat>Widescreen</PresentationFormat>
  <Paragraphs>79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ヒラギノ角ゴ Pro W3</vt:lpstr>
      <vt:lpstr>Arial</vt:lpstr>
      <vt:lpstr>Calibri</vt:lpstr>
      <vt:lpstr>Century Gothic</vt:lpstr>
      <vt:lpstr>Gill Sans</vt:lpstr>
      <vt:lpstr>Vapor Trail</vt:lpstr>
      <vt:lpstr>Scrum in a nutshell</vt:lpstr>
      <vt:lpstr>PowerPoint Presentation</vt:lpstr>
      <vt:lpstr>Sprint Framework</vt:lpstr>
      <vt:lpstr>Sprint Framework</vt:lpstr>
      <vt:lpstr>Product Owner</vt:lpstr>
      <vt:lpstr>Scrum Master</vt:lpstr>
      <vt:lpstr>Team Members</vt:lpstr>
      <vt:lpstr>The ‘Pig’ and the ‘Chicken’</vt:lpstr>
      <vt:lpstr>Product Backlog</vt:lpstr>
      <vt:lpstr>Sprint Backlog</vt:lpstr>
      <vt:lpstr>Sprint Planning</vt:lpstr>
      <vt:lpstr>Sprint Planning (Estimation)</vt:lpstr>
      <vt:lpstr>Daily Scrum Meeting</vt:lpstr>
      <vt:lpstr>Summary</vt:lpstr>
      <vt:lpstr>My Books + Video Subscriptions</vt:lpstr>
      <vt:lpstr>Connect with 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Scrum in a nutshell</dc:title>
  <dc:creator>Kunal Chowdhury</dc:creator>
  <cp:lastModifiedBy>Kunal Chowdhury</cp:lastModifiedBy>
  <cp:revision>24</cp:revision>
  <dcterms:created xsi:type="dcterms:W3CDTF">2018-03-15T16:15:50Z</dcterms:created>
  <dcterms:modified xsi:type="dcterms:W3CDTF">2018-03-15T17:39:02Z</dcterms:modified>
</cp:coreProperties>
</file>