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4"/>
  </p:notesMasterIdLst>
  <p:sldIdLst>
    <p:sldId id="257" r:id="rId2"/>
    <p:sldId id="258" r:id="rId3"/>
    <p:sldId id="312" r:id="rId4"/>
    <p:sldId id="259" r:id="rId5"/>
    <p:sldId id="260" r:id="rId6"/>
    <p:sldId id="263" r:id="rId7"/>
    <p:sldId id="322" r:id="rId8"/>
    <p:sldId id="323" r:id="rId9"/>
    <p:sldId id="324" r:id="rId10"/>
    <p:sldId id="325" r:id="rId11"/>
    <p:sldId id="327" r:id="rId12"/>
    <p:sldId id="326" r:id="rId13"/>
  </p:sldIdLst>
  <p:sldSz cx="9144000" cy="5143500" type="screen16x9"/>
  <p:notesSz cx="6858000" cy="9144000"/>
  <p:embeddedFontLst>
    <p:embeddedFont>
      <p:font typeface="Bahnschrift Light SemiCondensed" panose="020B0502040204020203" pitchFamily="34" charset="0"/>
      <p:regular r:id="rId15"/>
    </p:embeddedFont>
    <p:embeddedFont>
      <p:font typeface="Bahnschrift SemiBold" panose="020B0502040204020203" pitchFamily="34" charset="0"/>
      <p:bold r:id="rId16"/>
    </p:embeddedFont>
    <p:embeddedFont>
      <p:font typeface="Caladea" panose="020B0604020202020204" charset="0"/>
      <p:regular r:id="rId17"/>
      <p:bold r:id="rId18"/>
      <p:italic r:id="rId19"/>
      <p:boldItalic r:id="rId20"/>
    </p:embeddedFont>
    <p:embeddedFont>
      <p:font typeface="Nunito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514C04-7D11-4D6E-B3B9-5857B18BEA3C}">
  <a:tblStyle styleId="{E8514C04-7D11-4D6E-B3B9-5857B18BEA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4e40bcecf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4e40bcecf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781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4e40bcecf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4e40bcecf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135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4e40bcecf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4e40bcecf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99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4e40bcecf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4e40bcecf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4e40bcecf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4e40bcecf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224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4e40bcecf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4e40bcecf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4e40bcecf6_0_26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4e40bcecf6_0_26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4e40bcecf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4e40bcecf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4e40bcecf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4e40bcecf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475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4e40bcecf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4e40bcecf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279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4e40bcecf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4e40bcecf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82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2746100" y="1526900"/>
            <a:ext cx="275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1511850" y="1320813"/>
            <a:ext cx="774000" cy="17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 rot="375">
            <a:off x="2746100" y="2248950"/>
            <a:ext cx="27519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/>
          <p:nvPr/>
        </p:nvSpPr>
        <p:spPr>
          <a:xfrm rot="3338571" flipH="1">
            <a:off x="3854330" y="-550807"/>
            <a:ext cx="5562226" cy="6967024"/>
          </a:xfrm>
          <a:custGeom>
            <a:avLst/>
            <a:gdLst/>
            <a:ahLst/>
            <a:cxnLst/>
            <a:rect l="l" t="t" r="r" b="b"/>
            <a:pathLst>
              <a:path w="33332" h="38882" extrusionOk="0">
                <a:moveTo>
                  <a:pt x="24599" y="0"/>
                </a:moveTo>
                <a:cubicBezTo>
                  <a:pt x="16694" y="0"/>
                  <a:pt x="9248" y="4894"/>
                  <a:pt x="4741" y="11384"/>
                </a:cubicBezTo>
                <a:cubicBezTo>
                  <a:pt x="1689" y="15780"/>
                  <a:pt x="1" y="21178"/>
                  <a:pt x="379" y="26517"/>
                </a:cubicBezTo>
                <a:cubicBezTo>
                  <a:pt x="575" y="29291"/>
                  <a:pt x="1341" y="32069"/>
                  <a:pt x="2920" y="34356"/>
                </a:cubicBezTo>
                <a:cubicBezTo>
                  <a:pt x="4500" y="36642"/>
                  <a:pt x="6952" y="38395"/>
                  <a:pt x="9701" y="38799"/>
                </a:cubicBezTo>
                <a:cubicBezTo>
                  <a:pt x="10078" y="38854"/>
                  <a:pt x="10460" y="38882"/>
                  <a:pt x="10843" y="38882"/>
                </a:cubicBezTo>
                <a:cubicBezTo>
                  <a:pt x="13248" y="38882"/>
                  <a:pt x="15673" y="37803"/>
                  <a:pt x="17045" y="35836"/>
                </a:cubicBezTo>
                <a:cubicBezTo>
                  <a:pt x="18927" y="33144"/>
                  <a:pt x="18581" y="29560"/>
                  <a:pt x="19027" y="26304"/>
                </a:cubicBezTo>
                <a:cubicBezTo>
                  <a:pt x="19586" y="22205"/>
                  <a:pt x="21559" y="18314"/>
                  <a:pt x="24535" y="15438"/>
                </a:cubicBezTo>
                <a:cubicBezTo>
                  <a:pt x="26221" y="13810"/>
                  <a:pt x="28200" y="12512"/>
                  <a:pt x="29901" y="10901"/>
                </a:cubicBezTo>
                <a:cubicBezTo>
                  <a:pt x="31601" y="9289"/>
                  <a:pt x="33063" y="7241"/>
                  <a:pt x="33266" y="4907"/>
                </a:cubicBezTo>
                <a:cubicBezTo>
                  <a:pt x="33332" y="4163"/>
                  <a:pt x="33259" y="3382"/>
                  <a:pt x="32899" y="2727"/>
                </a:cubicBezTo>
                <a:cubicBezTo>
                  <a:pt x="32304" y="1639"/>
                  <a:pt x="31057" y="1094"/>
                  <a:pt x="29866" y="749"/>
                </a:cubicBezTo>
                <a:cubicBezTo>
                  <a:pt x="28105" y="238"/>
                  <a:pt x="26341" y="0"/>
                  <a:pt x="24599" y="0"/>
                </a:cubicBezTo>
                <a:close/>
              </a:path>
            </a:pathLst>
          </a:custGeom>
          <a:solidFill>
            <a:srgbClr val="EEBA81">
              <a:alpha val="136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3632227" y="-742279"/>
            <a:ext cx="4826404" cy="3931221"/>
          </a:xfrm>
          <a:custGeom>
            <a:avLst/>
            <a:gdLst/>
            <a:ahLst/>
            <a:cxnLst/>
            <a:rect l="l" t="t" r="r" b="b"/>
            <a:pathLst>
              <a:path w="27486" h="22388" extrusionOk="0">
                <a:moveTo>
                  <a:pt x="8141" y="1"/>
                </a:moveTo>
                <a:cubicBezTo>
                  <a:pt x="7793" y="1"/>
                  <a:pt x="7419" y="35"/>
                  <a:pt x="7012" y="108"/>
                </a:cubicBezTo>
                <a:cubicBezTo>
                  <a:pt x="0" y="1366"/>
                  <a:pt x="1041" y="22388"/>
                  <a:pt x="12919" y="22388"/>
                </a:cubicBezTo>
                <a:cubicBezTo>
                  <a:pt x="13229" y="22388"/>
                  <a:pt x="13548" y="22374"/>
                  <a:pt x="13873" y="22344"/>
                </a:cubicBezTo>
                <a:cubicBezTo>
                  <a:pt x="26643" y="21187"/>
                  <a:pt x="27485" y="9760"/>
                  <a:pt x="19809" y="7489"/>
                </a:cubicBezTo>
                <a:cubicBezTo>
                  <a:pt x="12698" y="5382"/>
                  <a:pt x="12506" y="1"/>
                  <a:pt x="8141" y="1"/>
                </a:cubicBezTo>
                <a:close/>
              </a:path>
            </a:pathLst>
          </a:custGeom>
          <a:solidFill>
            <a:srgbClr val="92B9B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-3673238">
            <a:off x="-299170" y="1149998"/>
            <a:ext cx="3645593" cy="3383045"/>
          </a:xfrm>
          <a:custGeom>
            <a:avLst/>
            <a:gdLst/>
            <a:ahLst/>
            <a:cxnLst/>
            <a:rect l="l" t="t" r="r" b="b"/>
            <a:pathLst>
              <a:path w="17742" h="16470" extrusionOk="0">
                <a:moveTo>
                  <a:pt x="11156" y="0"/>
                </a:moveTo>
                <a:cubicBezTo>
                  <a:pt x="9169" y="0"/>
                  <a:pt x="7029" y="993"/>
                  <a:pt x="5408" y="1821"/>
                </a:cubicBezTo>
                <a:cubicBezTo>
                  <a:pt x="4149" y="2462"/>
                  <a:pt x="2886" y="3167"/>
                  <a:pt x="1944" y="4223"/>
                </a:cubicBezTo>
                <a:cubicBezTo>
                  <a:pt x="520" y="5822"/>
                  <a:pt x="1" y="8137"/>
                  <a:pt x="447" y="10231"/>
                </a:cubicBezTo>
                <a:cubicBezTo>
                  <a:pt x="893" y="12325"/>
                  <a:pt x="2253" y="14177"/>
                  <a:pt x="4028" y="15375"/>
                </a:cubicBezTo>
                <a:cubicBezTo>
                  <a:pt x="4673" y="15811"/>
                  <a:pt x="5379" y="16170"/>
                  <a:pt x="6139" y="16344"/>
                </a:cubicBezTo>
                <a:cubicBezTo>
                  <a:pt x="6515" y="16430"/>
                  <a:pt x="6896" y="16469"/>
                  <a:pt x="7276" y="16469"/>
                </a:cubicBezTo>
                <a:cubicBezTo>
                  <a:pt x="8657" y="16469"/>
                  <a:pt x="10042" y="15953"/>
                  <a:pt x="11276" y="15290"/>
                </a:cubicBezTo>
                <a:cubicBezTo>
                  <a:pt x="14039" y="13805"/>
                  <a:pt x="16482" y="11372"/>
                  <a:pt x="17120" y="8300"/>
                </a:cubicBezTo>
                <a:cubicBezTo>
                  <a:pt x="17742" y="5312"/>
                  <a:pt x="16167" y="2341"/>
                  <a:pt x="13674" y="704"/>
                </a:cubicBezTo>
                <a:cubicBezTo>
                  <a:pt x="12906" y="200"/>
                  <a:pt x="12046" y="0"/>
                  <a:pt x="11156" y="0"/>
                </a:cubicBezTo>
                <a:close/>
              </a:path>
            </a:pathLst>
          </a:custGeom>
          <a:solidFill>
            <a:srgbClr val="EEBA81">
              <a:alpha val="136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 rot="804188">
            <a:off x="360385" y="3669632"/>
            <a:ext cx="4717018" cy="4455774"/>
          </a:xfrm>
          <a:custGeom>
            <a:avLst/>
            <a:gdLst/>
            <a:ahLst/>
            <a:cxnLst/>
            <a:rect l="l" t="t" r="r" b="b"/>
            <a:pathLst>
              <a:path w="30966" h="29251" extrusionOk="0">
                <a:moveTo>
                  <a:pt x="17580" y="4671"/>
                </a:moveTo>
                <a:cubicBezTo>
                  <a:pt x="21022" y="4671"/>
                  <a:pt x="22448" y="5481"/>
                  <a:pt x="23006" y="5993"/>
                </a:cubicBezTo>
                <a:cubicBezTo>
                  <a:pt x="24387" y="7262"/>
                  <a:pt x="26074" y="10834"/>
                  <a:pt x="26230" y="12818"/>
                </a:cubicBezTo>
                <a:cubicBezTo>
                  <a:pt x="26257" y="13174"/>
                  <a:pt x="26165" y="13622"/>
                  <a:pt x="26093" y="13928"/>
                </a:cubicBezTo>
                <a:cubicBezTo>
                  <a:pt x="25211" y="17688"/>
                  <a:pt x="22111" y="21192"/>
                  <a:pt x="17801" y="23298"/>
                </a:cubicBezTo>
                <a:cubicBezTo>
                  <a:pt x="16504" y="23932"/>
                  <a:pt x="14781" y="24572"/>
                  <a:pt x="13113" y="24572"/>
                </a:cubicBezTo>
                <a:cubicBezTo>
                  <a:pt x="12515" y="24572"/>
                  <a:pt x="11924" y="24489"/>
                  <a:pt x="11363" y="24295"/>
                </a:cubicBezTo>
                <a:cubicBezTo>
                  <a:pt x="9602" y="23686"/>
                  <a:pt x="8187" y="22058"/>
                  <a:pt x="6651" y="20150"/>
                </a:cubicBezTo>
                <a:cubicBezTo>
                  <a:pt x="5999" y="19339"/>
                  <a:pt x="5260" y="18424"/>
                  <a:pt x="4957" y="17533"/>
                </a:cubicBezTo>
                <a:cubicBezTo>
                  <a:pt x="4686" y="16741"/>
                  <a:pt x="4685" y="15759"/>
                  <a:pt x="4718" y="14905"/>
                </a:cubicBezTo>
                <a:cubicBezTo>
                  <a:pt x="4805" y="12684"/>
                  <a:pt x="5171" y="11049"/>
                  <a:pt x="5874" y="9755"/>
                </a:cubicBezTo>
                <a:cubicBezTo>
                  <a:pt x="6724" y="8182"/>
                  <a:pt x="8270" y="6844"/>
                  <a:pt x="10225" y="5985"/>
                </a:cubicBezTo>
                <a:cubicBezTo>
                  <a:pt x="11968" y="5219"/>
                  <a:pt x="14050" y="4795"/>
                  <a:pt x="16589" y="4691"/>
                </a:cubicBezTo>
                <a:cubicBezTo>
                  <a:pt x="16938" y="4678"/>
                  <a:pt x="17268" y="4671"/>
                  <a:pt x="17580" y="4671"/>
                </a:cubicBezTo>
                <a:close/>
                <a:moveTo>
                  <a:pt x="17548" y="1"/>
                </a:moveTo>
                <a:cubicBezTo>
                  <a:pt x="17174" y="1"/>
                  <a:pt x="16790" y="9"/>
                  <a:pt x="16398" y="25"/>
                </a:cubicBezTo>
                <a:cubicBezTo>
                  <a:pt x="13266" y="154"/>
                  <a:pt x="10630" y="706"/>
                  <a:pt x="8344" y="1711"/>
                </a:cubicBezTo>
                <a:cubicBezTo>
                  <a:pt x="5445" y="2985"/>
                  <a:pt x="3110" y="5051"/>
                  <a:pt x="1766" y="7530"/>
                </a:cubicBezTo>
                <a:cubicBezTo>
                  <a:pt x="710" y="9476"/>
                  <a:pt x="164" y="11763"/>
                  <a:pt x="49" y="14725"/>
                </a:cubicBezTo>
                <a:cubicBezTo>
                  <a:pt x="0" y="16009"/>
                  <a:pt x="18" y="17524"/>
                  <a:pt x="533" y="19041"/>
                </a:cubicBezTo>
                <a:cubicBezTo>
                  <a:pt x="1104" y="20713"/>
                  <a:pt x="2162" y="22025"/>
                  <a:pt x="3012" y="23081"/>
                </a:cubicBezTo>
                <a:cubicBezTo>
                  <a:pt x="4935" y="25469"/>
                  <a:pt x="6904" y="27697"/>
                  <a:pt x="9836" y="28710"/>
                </a:cubicBezTo>
                <a:cubicBezTo>
                  <a:pt x="10880" y="29070"/>
                  <a:pt x="11979" y="29251"/>
                  <a:pt x="13131" y="29251"/>
                </a:cubicBezTo>
                <a:cubicBezTo>
                  <a:pt x="15209" y="29251"/>
                  <a:pt x="17459" y="28664"/>
                  <a:pt x="19851" y="27496"/>
                </a:cubicBezTo>
                <a:cubicBezTo>
                  <a:pt x="25491" y="24740"/>
                  <a:pt x="29424" y="20183"/>
                  <a:pt x="30641" y="14995"/>
                </a:cubicBezTo>
                <a:cubicBezTo>
                  <a:pt x="30784" y="14384"/>
                  <a:pt x="30966" y="13458"/>
                  <a:pt x="30887" y="12453"/>
                </a:cubicBezTo>
                <a:cubicBezTo>
                  <a:pt x="30665" y="9622"/>
                  <a:pt x="28600" y="4788"/>
                  <a:pt x="26166" y="2552"/>
                </a:cubicBezTo>
                <a:cubicBezTo>
                  <a:pt x="24320" y="857"/>
                  <a:pt x="21424" y="1"/>
                  <a:pt x="17548" y="1"/>
                </a:cubicBezTo>
                <a:close/>
              </a:path>
            </a:pathLst>
          </a:custGeom>
          <a:solidFill>
            <a:srgbClr val="94B29B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 rot="-1022926">
            <a:off x="6502932" y="1208711"/>
            <a:ext cx="2140976" cy="4631026"/>
          </a:xfrm>
          <a:custGeom>
            <a:avLst/>
            <a:gdLst/>
            <a:ahLst/>
            <a:cxnLst/>
            <a:rect l="l" t="t" r="r" b="b"/>
            <a:pathLst>
              <a:path w="25631" h="55441" extrusionOk="0">
                <a:moveTo>
                  <a:pt x="25612" y="1"/>
                </a:moveTo>
                <a:cubicBezTo>
                  <a:pt x="25606" y="1"/>
                  <a:pt x="25602" y="5"/>
                  <a:pt x="25601" y="11"/>
                </a:cubicBezTo>
                <a:cubicBezTo>
                  <a:pt x="25300" y="1595"/>
                  <a:pt x="24893" y="3170"/>
                  <a:pt x="24205" y="4625"/>
                </a:cubicBezTo>
                <a:cubicBezTo>
                  <a:pt x="23858" y="5347"/>
                  <a:pt x="23446" y="6043"/>
                  <a:pt x="22935" y="6658"/>
                </a:cubicBezTo>
                <a:cubicBezTo>
                  <a:pt x="22429" y="7280"/>
                  <a:pt x="21843" y="7832"/>
                  <a:pt x="21208" y="8319"/>
                </a:cubicBezTo>
                <a:cubicBezTo>
                  <a:pt x="19934" y="9296"/>
                  <a:pt x="18466" y="9990"/>
                  <a:pt x="16974" y="10586"/>
                </a:cubicBezTo>
                <a:cubicBezTo>
                  <a:pt x="15478" y="11181"/>
                  <a:pt x="13948" y="11699"/>
                  <a:pt x="12440" y="12286"/>
                </a:cubicBezTo>
                <a:cubicBezTo>
                  <a:pt x="10937" y="12880"/>
                  <a:pt x="9451" y="13557"/>
                  <a:pt x="8115" y="14482"/>
                </a:cubicBezTo>
                <a:cubicBezTo>
                  <a:pt x="6775" y="15405"/>
                  <a:pt x="5658" y="16612"/>
                  <a:pt x="4713" y="17921"/>
                </a:cubicBezTo>
                <a:cubicBezTo>
                  <a:pt x="3764" y="19233"/>
                  <a:pt x="2953" y="20633"/>
                  <a:pt x="2130" y="22020"/>
                </a:cubicBezTo>
                <a:cubicBezTo>
                  <a:pt x="1315" y="23408"/>
                  <a:pt x="524" y="24855"/>
                  <a:pt x="200" y="26458"/>
                </a:cubicBezTo>
                <a:cubicBezTo>
                  <a:pt x="40" y="27255"/>
                  <a:pt x="1" y="28082"/>
                  <a:pt x="133" y="28892"/>
                </a:cubicBezTo>
                <a:cubicBezTo>
                  <a:pt x="262" y="29697"/>
                  <a:pt x="575" y="30485"/>
                  <a:pt x="1084" y="31135"/>
                </a:cubicBezTo>
                <a:cubicBezTo>
                  <a:pt x="1593" y="31786"/>
                  <a:pt x="2238" y="32292"/>
                  <a:pt x="2842" y="32821"/>
                </a:cubicBezTo>
                <a:cubicBezTo>
                  <a:pt x="3456" y="33348"/>
                  <a:pt x="4074" y="33868"/>
                  <a:pt x="4698" y="34382"/>
                </a:cubicBezTo>
                <a:cubicBezTo>
                  <a:pt x="5948" y="35407"/>
                  <a:pt x="7236" y="36395"/>
                  <a:pt x="8605" y="37263"/>
                </a:cubicBezTo>
                <a:cubicBezTo>
                  <a:pt x="9289" y="37698"/>
                  <a:pt x="9997" y="38099"/>
                  <a:pt x="10724" y="38460"/>
                </a:cubicBezTo>
                <a:cubicBezTo>
                  <a:pt x="11444" y="38818"/>
                  <a:pt x="12185" y="39155"/>
                  <a:pt x="12739" y="39708"/>
                </a:cubicBezTo>
                <a:cubicBezTo>
                  <a:pt x="13013" y="39982"/>
                  <a:pt x="13225" y="40310"/>
                  <a:pt x="13347" y="40679"/>
                </a:cubicBezTo>
                <a:cubicBezTo>
                  <a:pt x="13472" y="41046"/>
                  <a:pt x="13524" y="41441"/>
                  <a:pt x="13555" y="41839"/>
                </a:cubicBezTo>
                <a:lnTo>
                  <a:pt x="13707" y="44254"/>
                </a:lnTo>
                <a:cubicBezTo>
                  <a:pt x="13763" y="45061"/>
                  <a:pt x="13797" y="45861"/>
                  <a:pt x="13876" y="46674"/>
                </a:cubicBezTo>
                <a:cubicBezTo>
                  <a:pt x="13920" y="47080"/>
                  <a:pt x="13996" y="47487"/>
                  <a:pt x="14141" y="47876"/>
                </a:cubicBezTo>
                <a:cubicBezTo>
                  <a:pt x="14294" y="48262"/>
                  <a:pt x="14509" y="48623"/>
                  <a:pt x="14779" y="48934"/>
                </a:cubicBezTo>
                <a:cubicBezTo>
                  <a:pt x="15320" y="49562"/>
                  <a:pt x="16031" y="49996"/>
                  <a:pt x="16740" y="50382"/>
                </a:cubicBezTo>
                <a:cubicBezTo>
                  <a:pt x="17450" y="50771"/>
                  <a:pt x="18199" y="51088"/>
                  <a:pt x="18877" y="51511"/>
                </a:cubicBezTo>
                <a:cubicBezTo>
                  <a:pt x="19550" y="51940"/>
                  <a:pt x="20168" y="52478"/>
                  <a:pt x="20612" y="53147"/>
                </a:cubicBezTo>
                <a:cubicBezTo>
                  <a:pt x="20832" y="53480"/>
                  <a:pt x="21005" y="53848"/>
                  <a:pt x="21079" y="54242"/>
                </a:cubicBezTo>
                <a:cubicBezTo>
                  <a:pt x="21157" y="54634"/>
                  <a:pt x="21126" y="55046"/>
                  <a:pt x="20989" y="55425"/>
                </a:cubicBezTo>
                <a:cubicBezTo>
                  <a:pt x="20986" y="55431"/>
                  <a:pt x="20991" y="55437"/>
                  <a:pt x="20996" y="55440"/>
                </a:cubicBezTo>
                <a:cubicBezTo>
                  <a:pt x="20997" y="55441"/>
                  <a:pt x="20998" y="55441"/>
                  <a:pt x="20999" y="55441"/>
                </a:cubicBezTo>
                <a:cubicBezTo>
                  <a:pt x="21004" y="55441"/>
                  <a:pt x="21009" y="55437"/>
                  <a:pt x="21011" y="55433"/>
                </a:cubicBezTo>
                <a:cubicBezTo>
                  <a:pt x="21158" y="55054"/>
                  <a:pt x="21198" y="54634"/>
                  <a:pt x="21127" y="54233"/>
                </a:cubicBezTo>
                <a:cubicBezTo>
                  <a:pt x="21059" y="53830"/>
                  <a:pt x="20891" y="53449"/>
                  <a:pt x="20675" y="53105"/>
                </a:cubicBezTo>
                <a:cubicBezTo>
                  <a:pt x="20238" y="52417"/>
                  <a:pt x="19624" y="51854"/>
                  <a:pt x="18942" y="51414"/>
                </a:cubicBezTo>
                <a:cubicBezTo>
                  <a:pt x="18253" y="50974"/>
                  <a:pt x="17511" y="50651"/>
                  <a:pt x="16811" y="50256"/>
                </a:cubicBezTo>
                <a:cubicBezTo>
                  <a:pt x="16113" y="49867"/>
                  <a:pt x="15423" y="49431"/>
                  <a:pt x="14913" y="48824"/>
                </a:cubicBezTo>
                <a:cubicBezTo>
                  <a:pt x="14657" y="48523"/>
                  <a:pt x="14457" y="48179"/>
                  <a:pt x="14316" y="47813"/>
                </a:cubicBezTo>
                <a:cubicBezTo>
                  <a:pt x="14182" y="47442"/>
                  <a:pt x="14113" y="47049"/>
                  <a:pt x="14073" y="46652"/>
                </a:cubicBezTo>
                <a:cubicBezTo>
                  <a:pt x="14007" y="45858"/>
                  <a:pt x="13981" y="45045"/>
                  <a:pt x="13932" y="44241"/>
                </a:cubicBezTo>
                <a:cubicBezTo>
                  <a:pt x="13891" y="43433"/>
                  <a:pt x="13848" y="42630"/>
                  <a:pt x="13795" y="41820"/>
                </a:cubicBezTo>
                <a:cubicBezTo>
                  <a:pt x="13762" y="41414"/>
                  <a:pt x="13712" y="41001"/>
                  <a:pt x="13576" y="40602"/>
                </a:cubicBezTo>
                <a:cubicBezTo>
                  <a:pt x="13445" y="40203"/>
                  <a:pt x="13209" y="39834"/>
                  <a:pt x="12914" y="39537"/>
                </a:cubicBezTo>
                <a:cubicBezTo>
                  <a:pt x="12315" y="38941"/>
                  <a:pt x="11552" y="38598"/>
                  <a:pt x="10837" y="38238"/>
                </a:cubicBezTo>
                <a:cubicBezTo>
                  <a:pt x="10118" y="37879"/>
                  <a:pt x="9419" y="37482"/>
                  <a:pt x="8739" y="37056"/>
                </a:cubicBezTo>
                <a:cubicBezTo>
                  <a:pt x="7376" y="36201"/>
                  <a:pt x="6091" y="35226"/>
                  <a:pt x="4840" y="34210"/>
                </a:cubicBezTo>
                <a:cubicBezTo>
                  <a:pt x="4213" y="33702"/>
                  <a:pt x="3597" y="33182"/>
                  <a:pt x="2979" y="32663"/>
                </a:cubicBezTo>
                <a:cubicBezTo>
                  <a:pt x="2366" y="32139"/>
                  <a:pt x="1724" y="31645"/>
                  <a:pt x="1228" y="31024"/>
                </a:cubicBezTo>
                <a:cubicBezTo>
                  <a:pt x="734" y="30403"/>
                  <a:pt x="422" y="29648"/>
                  <a:pt x="288" y="28864"/>
                </a:cubicBezTo>
                <a:cubicBezTo>
                  <a:pt x="152" y="28079"/>
                  <a:pt x="182" y="27266"/>
                  <a:pt x="329" y="26480"/>
                </a:cubicBezTo>
                <a:cubicBezTo>
                  <a:pt x="637" y="24900"/>
                  <a:pt x="1409" y="23456"/>
                  <a:pt x="2213" y="22064"/>
                </a:cubicBezTo>
                <a:cubicBezTo>
                  <a:pt x="3024" y="20671"/>
                  <a:pt x="3823" y="19264"/>
                  <a:pt x="4782" y="17966"/>
                </a:cubicBezTo>
                <a:cubicBezTo>
                  <a:pt x="5728" y="16664"/>
                  <a:pt x="6854" y="15479"/>
                  <a:pt x="8193" y="14587"/>
                </a:cubicBezTo>
                <a:cubicBezTo>
                  <a:pt x="9529" y="13688"/>
                  <a:pt x="11013" y="13039"/>
                  <a:pt x="12515" y="12463"/>
                </a:cubicBezTo>
                <a:cubicBezTo>
                  <a:pt x="14018" y="11879"/>
                  <a:pt x="15555" y="11381"/>
                  <a:pt x="17056" y="10771"/>
                </a:cubicBezTo>
                <a:cubicBezTo>
                  <a:pt x="18553" y="10165"/>
                  <a:pt x="20033" y="9458"/>
                  <a:pt x="21323" y="8458"/>
                </a:cubicBezTo>
                <a:cubicBezTo>
                  <a:pt x="21968" y="7962"/>
                  <a:pt x="22554" y="7389"/>
                  <a:pt x="23060" y="6752"/>
                </a:cubicBezTo>
                <a:cubicBezTo>
                  <a:pt x="23573" y="6118"/>
                  <a:pt x="23979" y="5408"/>
                  <a:pt x="24322" y="4673"/>
                </a:cubicBezTo>
                <a:cubicBezTo>
                  <a:pt x="25000" y="3193"/>
                  <a:pt x="25359" y="1601"/>
                  <a:pt x="25629" y="12"/>
                </a:cubicBezTo>
                <a:cubicBezTo>
                  <a:pt x="25630" y="6"/>
                  <a:pt x="25628" y="1"/>
                  <a:pt x="25617" y="1"/>
                </a:cubicBezTo>
                <a:cubicBezTo>
                  <a:pt x="25616" y="1"/>
                  <a:pt x="25615" y="1"/>
                  <a:pt x="25614" y="1"/>
                </a:cubicBezTo>
                <a:cubicBezTo>
                  <a:pt x="25613" y="1"/>
                  <a:pt x="25613" y="1"/>
                  <a:pt x="256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 rot="-1572312">
            <a:off x="5381161" y="3567089"/>
            <a:ext cx="2007128" cy="1194645"/>
            <a:chOff x="5233476" y="2947747"/>
            <a:chExt cx="1866727" cy="1111078"/>
          </a:xfrm>
        </p:grpSpPr>
        <p:sp>
          <p:nvSpPr>
            <p:cNvPr id="47" name="Google Shape;47;p3"/>
            <p:cNvSpPr/>
            <p:nvPr/>
          </p:nvSpPr>
          <p:spPr>
            <a:xfrm rot="10490912" flipH="1">
              <a:off x="5237391" y="3641828"/>
              <a:ext cx="129230" cy="93024"/>
            </a:xfrm>
            <a:custGeom>
              <a:avLst/>
              <a:gdLst/>
              <a:ahLst/>
              <a:cxnLst/>
              <a:rect l="l" t="t" r="r" b="b"/>
              <a:pathLst>
                <a:path w="2727" h="1963" extrusionOk="0">
                  <a:moveTo>
                    <a:pt x="1104" y="1"/>
                  </a:moveTo>
                  <a:cubicBezTo>
                    <a:pt x="872" y="1"/>
                    <a:pt x="641" y="82"/>
                    <a:pt x="449" y="274"/>
                  </a:cubicBezTo>
                  <a:cubicBezTo>
                    <a:pt x="1" y="722"/>
                    <a:pt x="671" y="1963"/>
                    <a:pt x="1434" y="1963"/>
                  </a:cubicBezTo>
                  <a:cubicBezTo>
                    <a:pt x="1623" y="1963"/>
                    <a:pt x="1819" y="1886"/>
                    <a:pt x="2005" y="1700"/>
                  </a:cubicBezTo>
                  <a:cubicBezTo>
                    <a:pt x="2727" y="979"/>
                    <a:pt x="1908" y="1"/>
                    <a:pt x="1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10490912" flipH="1">
              <a:off x="5824432" y="3953674"/>
              <a:ext cx="120510" cy="99943"/>
            </a:xfrm>
            <a:custGeom>
              <a:avLst/>
              <a:gdLst/>
              <a:ahLst/>
              <a:cxnLst/>
              <a:rect l="l" t="t" r="r" b="b"/>
              <a:pathLst>
                <a:path w="2543" h="2109" extrusionOk="0">
                  <a:moveTo>
                    <a:pt x="1244" y="0"/>
                  </a:moveTo>
                  <a:cubicBezTo>
                    <a:pt x="618" y="0"/>
                    <a:pt x="1" y="342"/>
                    <a:pt x="1" y="1055"/>
                  </a:cubicBezTo>
                  <a:cubicBezTo>
                    <a:pt x="1" y="1767"/>
                    <a:pt x="618" y="2109"/>
                    <a:pt x="1245" y="2109"/>
                  </a:cubicBezTo>
                  <a:cubicBezTo>
                    <a:pt x="1889" y="2109"/>
                    <a:pt x="2542" y="1747"/>
                    <a:pt x="2542" y="1055"/>
                  </a:cubicBezTo>
                  <a:cubicBezTo>
                    <a:pt x="2543" y="363"/>
                    <a:pt x="1889" y="0"/>
                    <a:pt x="1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10490912" flipH="1">
              <a:off x="6469083" y="3945730"/>
              <a:ext cx="119657" cy="79661"/>
            </a:xfrm>
            <a:custGeom>
              <a:avLst/>
              <a:gdLst/>
              <a:ahLst/>
              <a:cxnLst/>
              <a:rect l="l" t="t" r="r" b="b"/>
              <a:pathLst>
                <a:path w="2525" h="1681" extrusionOk="0">
                  <a:moveTo>
                    <a:pt x="983" y="1"/>
                  </a:moveTo>
                  <a:cubicBezTo>
                    <a:pt x="446" y="1"/>
                    <a:pt x="0" y="326"/>
                    <a:pt x="192" y="1108"/>
                  </a:cubicBezTo>
                  <a:cubicBezTo>
                    <a:pt x="293" y="1523"/>
                    <a:pt x="576" y="1681"/>
                    <a:pt x="898" y="1681"/>
                  </a:cubicBezTo>
                  <a:cubicBezTo>
                    <a:pt x="1615" y="1681"/>
                    <a:pt x="2524" y="902"/>
                    <a:pt x="2062" y="440"/>
                  </a:cubicBezTo>
                  <a:cubicBezTo>
                    <a:pt x="1785" y="163"/>
                    <a:pt x="1361" y="1"/>
                    <a:pt x="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rot="10490912" flipH="1">
              <a:off x="6737547" y="3450919"/>
              <a:ext cx="153967" cy="117761"/>
            </a:xfrm>
            <a:custGeom>
              <a:avLst/>
              <a:gdLst/>
              <a:ahLst/>
              <a:cxnLst/>
              <a:rect l="l" t="t" r="r" b="b"/>
              <a:pathLst>
                <a:path w="3249" h="2485" extrusionOk="0">
                  <a:moveTo>
                    <a:pt x="1419" y="0"/>
                  </a:moveTo>
                  <a:cubicBezTo>
                    <a:pt x="893" y="0"/>
                    <a:pt x="419" y="255"/>
                    <a:pt x="264" y="863"/>
                  </a:cubicBezTo>
                  <a:cubicBezTo>
                    <a:pt x="0" y="1902"/>
                    <a:pt x="1078" y="2484"/>
                    <a:pt x="2011" y="2484"/>
                  </a:cubicBezTo>
                  <a:cubicBezTo>
                    <a:pt x="2665" y="2484"/>
                    <a:pt x="3249" y="2198"/>
                    <a:pt x="3249" y="1583"/>
                  </a:cubicBezTo>
                  <a:cubicBezTo>
                    <a:pt x="3249" y="663"/>
                    <a:pt x="2266" y="0"/>
                    <a:pt x="1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 rot="10490912" flipH="1">
              <a:off x="5979102" y="3560656"/>
              <a:ext cx="104872" cy="76391"/>
            </a:xfrm>
            <a:custGeom>
              <a:avLst/>
              <a:gdLst/>
              <a:ahLst/>
              <a:cxnLst/>
              <a:rect l="l" t="t" r="r" b="b"/>
              <a:pathLst>
                <a:path w="2213" h="1612" extrusionOk="0">
                  <a:moveTo>
                    <a:pt x="1140" y="1"/>
                  </a:moveTo>
                  <a:cubicBezTo>
                    <a:pt x="576" y="1"/>
                    <a:pt x="1" y="270"/>
                    <a:pt x="1" y="773"/>
                  </a:cubicBezTo>
                  <a:cubicBezTo>
                    <a:pt x="1" y="1342"/>
                    <a:pt x="534" y="1612"/>
                    <a:pt x="1077" y="1612"/>
                  </a:cubicBezTo>
                  <a:cubicBezTo>
                    <a:pt x="1640" y="1612"/>
                    <a:pt x="2213" y="1322"/>
                    <a:pt x="2213" y="775"/>
                  </a:cubicBezTo>
                  <a:cubicBezTo>
                    <a:pt x="2213" y="249"/>
                    <a:pt x="1682" y="1"/>
                    <a:pt x="1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 rot="10490912" flipH="1">
              <a:off x="6370464" y="3227761"/>
              <a:ext cx="174154" cy="107905"/>
            </a:xfrm>
            <a:custGeom>
              <a:avLst/>
              <a:gdLst/>
              <a:ahLst/>
              <a:cxnLst/>
              <a:rect l="l" t="t" r="r" b="b"/>
              <a:pathLst>
                <a:path w="3675" h="2277" extrusionOk="0">
                  <a:moveTo>
                    <a:pt x="1632" y="0"/>
                  </a:moveTo>
                  <a:cubicBezTo>
                    <a:pt x="1486" y="0"/>
                    <a:pt x="1341" y="22"/>
                    <a:pt x="1206" y="70"/>
                  </a:cubicBezTo>
                  <a:cubicBezTo>
                    <a:pt x="1" y="498"/>
                    <a:pt x="977" y="2276"/>
                    <a:pt x="2005" y="2276"/>
                  </a:cubicBezTo>
                  <a:cubicBezTo>
                    <a:pt x="2233" y="2276"/>
                    <a:pt x="2463" y="2189"/>
                    <a:pt x="2673" y="1979"/>
                  </a:cubicBezTo>
                  <a:cubicBezTo>
                    <a:pt x="3674" y="978"/>
                    <a:pt x="2605" y="0"/>
                    <a:pt x="1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rot="10490912" flipH="1">
              <a:off x="6972339" y="2953156"/>
              <a:ext cx="124301" cy="84968"/>
            </a:xfrm>
            <a:custGeom>
              <a:avLst/>
              <a:gdLst/>
              <a:ahLst/>
              <a:cxnLst/>
              <a:rect l="l" t="t" r="r" b="b"/>
              <a:pathLst>
                <a:path w="2623" h="1793" extrusionOk="0">
                  <a:moveTo>
                    <a:pt x="1448" y="1"/>
                  </a:moveTo>
                  <a:cubicBezTo>
                    <a:pt x="1325" y="1"/>
                    <a:pt x="1191" y="24"/>
                    <a:pt x="1046" y="75"/>
                  </a:cubicBezTo>
                  <a:cubicBezTo>
                    <a:pt x="0" y="449"/>
                    <a:pt x="320" y="1792"/>
                    <a:pt x="1186" y="1792"/>
                  </a:cubicBezTo>
                  <a:cubicBezTo>
                    <a:pt x="1314" y="1792"/>
                    <a:pt x="1454" y="1763"/>
                    <a:pt x="1604" y="1696"/>
                  </a:cubicBezTo>
                  <a:cubicBezTo>
                    <a:pt x="2623" y="1243"/>
                    <a:pt x="2347" y="1"/>
                    <a:pt x="14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 rot="10490912" flipH="1">
              <a:off x="5692267" y="3006356"/>
              <a:ext cx="124301" cy="84968"/>
            </a:xfrm>
            <a:custGeom>
              <a:avLst/>
              <a:gdLst/>
              <a:ahLst/>
              <a:cxnLst/>
              <a:rect l="l" t="t" r="r" b="b"/>
              <a:pathLst>
                <a:path w="2623" h="1793" extrusionOk="0">
                  <a:moveTo>
                    <a:pt x="1448" y="1"/>
                  </a:moveTo>
                  <a:cubicBezTo>
                    <a:pt x="1325" y="1"/>
                    <a:pt x="1191" y="24"/>
                    <a:pt x="1046" y="75"/>
                  </a:cubicBezTo>
                  <a:cubicBezTo>
                    <a:pt x="0" y="449"/>
                    <a:pt x="320" y="1792"/>
                    <a:pt x="1186" y="1792"/>
                  </a:cubicBezTo>
                  <a:cubicBezTo>
                    <a:pt x="1314" y="1792"/>
                    <a:pt x="1454" y="1763"/>
                    <a:pt x="1604" y="1696"/>
                  </a:cubicBezTo>
                  <a:cubicBezTo>
                    <a:pt x="2623" y="1243"/>
                    <a:pt x="2347" y="1"/>
                    <a:pt x="14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3"/>
          <p:cNvSpPr/>
          <p:nvPr/>
        </p:nvSpPr>
        <p:spPr>
          <a:xfrm rot="6512234" flipH="1">
            <a:off x="7157758" y="1649254"/>
            <a:ext cx="261713" cy="240105"/>
          </a:xfrm>
          <a:custGeom>
            <a:avLst/>
            <a:gdLst/>
            <a:ahLst/>
            <a:cxnLst/>
            <a:rect l="l" t="t" r="r" b="b"/>
            <a:pathLst>
              <a:path w="5523" h="5067" extrusionOk="0">
                <a:moveTo>
                  <a:pt x="2637" y="0"/>
                </a:moveTo>
                <a:cubicBezTo>
                  <a:pt x="1614" y="0"/>
                  <a:pt x="663" y="153"/>
                  <a:pt x="482" y="450"/>
                </a:cubicBezTo>
                <a:cubicBezTo>
                  <a:pt x="0" y="1245"/>
                  <a:pt x="1288" y="5067"/>
                  <a:pt x="2070" y="5067"/>
                </a:cubicBezTo>
                <a:cubicBezTo>
                  <a:pt x="2114" y="5067"/>
                  <a:pt x="2156" y="5055"/>
                  <a:pt x="2197" y="5029"/>
                </a:cubicBezTo>
                <a:cubicBezTo>
                  <a:pt x="2954" y="4552"/>
                  <a:pt x="2105" y="2705"/>
                  <a:pt x="2105" y="2705"/>
                </a:cubicBezTo>
                <a:lnTo>
                  <a:pt x="2105" y="2705"/>
                </a:lnTo>
                <a:cubicBezTo>
                  <a:pt x="2105" y="2705"/>
                  <a:pt x="3059" y="3383"/>
                  <a:pt x="3642" y="3383"/>
                </a:cubicBezTo>
                <a:cubicBezTo>
                  <a:pt x="3788" y="3383"/>
                  <a:pt x="3911" y="3341"/>
                  <a:pt x="3990" y="3235"/>
                </a:cubicBezTo>
                <a:cubicBezTo>
                  <a:pt x="4384" y="2703"/>
                  <a:pt x="2814" y="1608"/>
                  <a:pt x="2814" y="1608"/>
                </a:cubicBezTo>
                <a:lnTo>
                  <a:pt x="2814" y="1608"/>
                </a:lnTo>
                <a:cubicBezTo>
                  <a:pt x="2814" y="1608"/>
                  <a:pt x="3071" y="1631"/>
                  <a:pt x="3424" y="1631"/>
                </a:cubicBezTo>
                <a:cubicBezTo>
                  <a:pt x="4186" y="1631"/>
                  <a:pt x="5397" y="1523"/>
                  <a:pt x="5465" y="845"/>
                </a:cubicBezTo>
                <a:cubicBezTo>
                  <a:pt x="5522" y="276"/>
                  <a:pt x="4014" y="0"/>
                  <a:pt x="263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5365674" y="-779349"/>
            <a:ext cx="4717051" cy="4455805"/>
          </a:xfrm>
          <a:custGeom>
            <a:avLst/>
            <a:gdLst/>
            <a:ahLst/>
            <a:cxnLst/>
            <a:rect l="l" t="t" r="r" b="b"/>
            <a:pathLst>
              <a:path w="30966" h="29251" extrusionOk="0">
                <a:moveTo>
                  <a:pt x="17580" y="4671"/>
                </a:moveTo>
                <a:cubicBezTo>
                  <a:pt x="21022" y="4671"/>
                  <a:pt x="22448" y="5481"/>
                  <a:pt x="23006" y="5993"/>
                </a:cubicBezTo>
                <a:cubicBezTo>
                  <a:pt x="24387" y="7262"/>
                  <a:pt x="26074" y="10834"/>
                  <a:pt x="26230" y="12818"/>
                </a:cubicBezTo>
                <a:cubicBezTo>
                  <a:pt x="26257" y="13174"/>
                  <a:pt x="26165" y="13622"/>
                  <a:pt x="26093" y="13928"/>
                </a:cubicBezTo>
                <a:cubicBezTo>
                  <a:pt x="25211" y="17688"/>
                  <a:pt x="22111" y="21192"/>
                  <a:pt x="17801" y="23298"/>
                </a:cubicBezTo>
                <a:cubicBezTo>
                  <a:pt x="16504" y="23932"/>
                  <a:pt x="14781" y="24572"/>
                  <a:pt x="13113" y="24572"/>
                </a:cubicBezTo>
                <a:cubicBezTo>
                  <a:pt x="12515" y="24572"/>
                  <a:pt x="11924" y="24489"/>
                  <a:pt x="11363" y="24295"/>
                </a:cubicBezTo>
                <a:cubicBezTo>
                  <a:pt x="9602" y="23686"/>
                  <a:pt x="8187" y="22058"/>
                  <a:pt x="6651" y="20150"/>
                </a:cubicBezTo>
                <a:cubicBezTo>
                  <a:pt x="5999" y="19339"/>
                  <a:pt x="5260" y="18424"/>
                  <a:pt x="4957" y="17533"/>
                </a:cubicBezTo>
                <a:cubicBezTo>
                  <a:pt x="4686" y="16741"/>
                  <a:pt x="4685" y="15759"/>
                  <a:pt x="4718" y="14905"/>
                </a:cubicBezTo>
                <a:cubicBezTo>
                  <a:pt x="4805" y="12684"/>
                  <a:pt x="5171" y="11049"/>
                  <a:pt x="5874" y="9755"/>
                </a:cubicBezTo>
                <a:cubicBezTo>
                  <a:pt x="6724" y="8182"/>
                  <a:pt x="8270" y="6844"/>
                  <a:pt x="10225" y="5985"/>
                </a:cubicBezTo>
                <a:cubicBezTo>
                  <a:pt x="11968" y="5219"/>
                  <a:pt x="14050" y="4795"/>
                  <a:pt x="16589" y="4691"/>
                </a:cubicBezTo>
                <a:cubicBezTo>
                  <a:pt x="16938" y="4678"/>
                  <a:pt x="17268" y="4671"/>
                  <a:pt x="17580" y="4671"/>
                </a:cubicBezTo>
                <a:close/>
                <a:moveTo>
                  <a:pt x="17548" y="1"/>
                </a:moveTo>
                <a:cubicBezTo>
                  <a:pt x="17174" y="1"/>
                  <a:pt x="16790" y="9"/>
                  <a:pt x="16398" y="25"/>
                </a:cubicBezTo>
                <a:cubicBezTo>
                  <a:pt x="13266" y="154"/>
                  <a:pt x="10630" y="706"/>
                  <a:pt x="8344" y="1711"/>
                </a:cubicBezTo>
                <a:cubicBezTo>
                  <a:pt x="5445" y="2985"/>
                  <a:pt x="3110" y="5051"/>
                  <a:pt x="1766" y="7530"/>
                </a:cubicBezTo>
                <a:cubicBezTo>
                  <a:pt x="710" y="9476"/>
                  <a:pt x="164" y="11763"/>
                  <a:pt x="49" y="14725"/>
                </a:cubicBezTo>
                <a:cubicBezTo>
                  <a:pt x="0" y="16009"/>
                  <a:pt x="18" y="17524"/>
                  <a:pt x="533" y="19041"/>
                </a:cubicBezTo>
                <a:cubicBezTo>
                  <a:pt x="1104" y="20713"/>
                  <a:pt x="2162" y="22025"/>
                  <a:pt x="3012" y="23081"/>
                </a:cubicBezTo>
                <a:cubicBezTo>
                  <a:pt x="4935" y="25469"/>
                  <a:pt x="6904" y="27697"/>
                  <a:pt x="9836" y="28710"/>
                </a:cubicBezTo>
                <a:cubicBezTo>
                  <a:pt x="10880" y="29070"/>
                  <a:pt x="11979" y="29251"/>
                  <a:pt x="13131" y="29251"/>
                </a:cubicBezTo>
                <a:cubicBezTo>
                  <a:pt x="15209" y="29251"/>
                  <a:pt x="17459" y="28664"/>
                  <a:pt x="19851" y="27496"/>
                </a:cubicBezTo>
                <a:cubicBezTo>
                  <a:pt x="25491" y="24740"/>
                  <a:pt x="29424" y="20183"/>
                  <a:pt x="30641" y="14995"/>
                </a:cubicBezTo>
                <a:cubicBezTo>
                  <a:pt x="30784" y="14384"/>
                  <a:pt x="30966" y="13458"/>
                  <a:pt x="30887" y="12453"/>
                </a:cubicBezTo>
                <a:cubicBezTo>
                  <a:pt x="30665" y="9622"/>
                  <a:pt x="28600" y="4788"/>
                  <a:pt x="26166" y="2552"/>
                </a:cubicBezTo>
                <a:cubicBezTo>
                  <a:pt x="24320" y="857"/>
                  <a:pt x="21424" y="1"/>
                  <a:pt x="17548" y="1"/>
                </a:cubicBezTo>
                <a:close/>
              </a:path>
            </a:pathLst>
          </a:custGeom>
          <a:solidFill>
            <a:srgbClr val="94B29B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6375162" y="74310"/>
            <a:ext cx="2702639" cy="2508875"/>
          </a:xfrm>
          <a:custGeom>
            <a:avLst/>
            <a:gdLst/>
            <a:ahLst/>
            <a:cxnLst/>
            <a:rect l="l" t="t" r="r" b="b"/>
            <a:pathLst>
              <a:path w="17742" h="16470" extrusionOk="0">
                <a:moveTo>
                  <a:pt x="11156" y="0"/>
                </a:moveTo>
                <a:cubicBezTo>
                  <a:pt x="9169" y="0"/>
                  <a:pt x="7029" y="993"/>
                  <a:pt x="5408" y="1821"/>
                </a:cubicBezTo>
                <a:cubicBezTo>
                  <a:pt x="4149" y="2462"/>
                  <a:pt x="2886" y="3167"/>
                  <a:pt x="1944" y="4223"/>
                </a:cubicBezTo>
                <a:cubicBezTo>
                  <a:pt x="520" y="5822"/>
                  <a:pt x="1" y="8137"/>
                  <a:pt x="447" y="10231"/>
                </a:cubicBezTo>
                <a:cubicBezTo>
                  <a:pt x="893" y="12325"/>
                  <a:pt x="2253" y="14177"/>
                  <a:pt x="4028" y="15375"/>
                </a:cubicBezTo>
                <a:cubicBezTo>
                  <a:pt x="4673" y="15811"/>
                  <a:pt x="5379" y="16170"/>
                  <a:pt x="6139" y="16344"/>
                </a:cubicBezTo>
                <a:cubicBezTo>
                  <a:pt x="6515" y="16430"/>
                  <a:pt x="6896" y="16469"/>
                  <a:pt x="7276" y="16469"/>
                </a:cubicBezTo>
                <a:cubicBezTo>
                  <a:pt x="8657" y="16469"/>
                  <a:pt x="10042" y="15953"/>
                  <a:pt x="11276" y="15290"/>
                </a:cubicBezTo>
                <a:cubicBezTo>
                  <a:pt x="14039" y="13805"/>
                  <a:pt x="16482" y="11372"/>
                  <a:pt x="17120" y="8300"/>
                </a:cubicBezTo>
                <a:cubicBezTo>
                  <a:pt x="17742" y="5312"/>
                  <a:pt x="16167" y="2341"/>
                  <a:pt x="13674" y="704"/>
                </a:cubicBezTo>
                <a:cubicBezTo>
                  <a:pt x="12906" y="200"/>
                  <a:pt x="12046" y="0"/>
                  <a:pt x="11156" y="0"/>
                </a:cubicBezTo>
                <a:close/>
              </a:path>
            </a:pathLst>
          </a:custGeom>
          <a:solidFill>
            <a:srgbClr val="EEBA81">
              <a:alpha val="136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 rot="10800000" flipH="1">
            <a:off x="1790907" y="-270772"/>
            <a:ext cx="5562194" cy="6488337"/>
          </a:xfrm>
          <a:custGeom>
            <a:avLst/>
            <a:gdLst/>
            <a:ahLst/>
            <a:cxnLst/>
            <a:rect l="l" t="t" r="r" b="b"/>
            <a:pathLst>
              <a:path w="33332" h="38882" extrusionOk="0">
                <a:moveTo>
                  <a:pt x="24599" y="0"/>
                </a:moveTo>
                <a:cubicBezTo>
                  <a:pt x="16694" y="0"/>
                  <a:pt x="9248" y="4894"/>
                  <a:pt x="4741" y="11384"/>
                </a:cubicBezTo>
                <a:cubicBezTo>
                  <a:pt x="1689" y="15780"/>
                  <a:pt x="1" y="21178"/>
                  <a:pt x="379" y="26517"/>
                </a:cubicBezTo>
                <a:cubicBezTo>
                  <a:pt x="575" y="29291"/>
                  <a:pt x="1341" y="32069"/>
                  <a:pt x="2920" y="34356"/>
                </a:cubicBezTo>
                <a:cubicBezTo>
                  <a:pt x="4500" y="36642"/>
                  <a:pt x="6952" y="38395"/>
                  <a:pt x="9701" y="38799"/>
                </a:cubicBezTo>
                <a:cubicBezTo>
                  <a:pt x="10078" y="38854"/>
                  <a:pt x="10460" y="38882"/>
                  <a:pt x="10843" y="38882"/>
                </a:cubicBezTo>
                <a:cubicBezTo>
                  <a:pt x="13248" y="38882"/>
                  <a:pt x="15673" y="37803"/>
                  <a:pt x="17045" y="35836"/>
                </a:cubicBezTo>
                <a:cubicBezTo>
                  <a:pt x="18927" y="33144"/>
                  <a:pt x="18581" y="29560"/>
                  <a:pt x="19027" y="26304"/>
                </a:cubicBezTo>
                <a:cubicBezTo>
                  <a:pt x="19586" y="22205"/>
                  <a:pt x="21559" y="18314"/>
                  <a:pt x="24535" y="15438"/>
                </a:cubicBezTo>
                <a:cubicBezTo>
                  <a:pt x="26221" y="13810"/>
                  <a:pt x="28200" y="12512"/>
                  <a:pt x="29901" y="10901"/>
                </a:cubicBezTo>
                <a:cubicBezTo>
                  <a:pt x="31601" y="9289"/>
                  <a:pt x="33063" y="7241"/>
                  <a:pt x="33266" y="4907"/>
                </a:cubicBezTo>
                <a:cubicBezTo>
                  <a:pt x="33332" y="4163"/>
                  <a:pt x="33259" y="3382"/>
                  <a:pt x="32899" y="2727"/>
                </a:cubicBezTo>
                <a:cubicBezTo>
                  <a:pt x="32304" y="1639"/>
                  <a:pt x="31057" y="1094"/>
                  <a:pt x="29866" y="749"/>
                </a:cubicBezTo>
                <a:cubicBezTo>
                  <a:pt x="28105" y="238"/>
                  <a:pt x="26341" y="0"/>
                  <a:pt x="24599" y="0"/>
                </a:cubicBezTo>
                <a:close/>
              </a:path>
            </a:pathLst>
          </a:custGeom>
          <a:solidFill>
            <a:srgbClr val="EEBA81">
              <a:alpha val="136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-828655" y="3113135"/>
            <a:ext cx="4913537" cy="2623416"/>
          </a:xfrm>
          <a:custGeom>
            <a:avLst/>
            <a:gdLst/>
            <a:ahLst/>
            <a:cxnLst/>
            <a:rect l="l" t="t" r="r" b="b"/>
            <a:pathLst>
              <a:path w="42104" h="22480" extrusionOk="0">
                <a:moveTo>
                  <a:pt x="3365" y="1"/>
                </a:moveTo>
                <a:cubicBezTo>
                  <a:pt x="3271" y="1"/>
                  <a:pt x="3179" y="11"/>
                  <a:pt x="3089" y="39"/>
                </a:cubicBezTo>
                <a:cubicBezTo>
                  <a:pt x="2845" y="117"/>
                  <a:pt x="2664" y="322"/>
                  <a:pt x="2506" y="526"/>
                </a:cubicBezTo>
                <a:cubicBezTo>
                  <a:pt x="1725" y="1534"/>
                  <a:pt x="0" y="4361"/>
                  <a:pt x="1671" y="5217"/>
                </a:cubicBezTo>
                <a:cubicBezTo>
                  <a:pt x="2181" y="5477"/>
                  <a:pt x="2974" y="5510"/>
                  <a:pt x="3730" y="5510"/>
                </a:cubicBezTo>
                <a:cubicBezTo>
                  <a:pt x="3986" y="5510"/>
                  <a:pt x="4238" y="5506"/>
                  <a:pt x="4473" y="5506"/>
                </a:cubicBezTo>
                <a:cubicBezTo>
                  <a:pt x="4695" y="5506"/>
                  <a:pt x="4902" y="5510"/>
                  <a:pt x="5084" y="5523"/>
                </a:cubicBezTo>
                <a:cubicBezTo>
                  <a:pt x="6300" y="5609"/>
                  <a:pt x="7517" y="5697"/>
                  <a:pt x="8735" y="5782"/>
                </a:cubicBezTo>
                <a:cubicBezTo>
                  <a:pt x="9812" y="5858"/>
                  <a:pt x="10905" y="5939"/>
                  <a:pt x="11921" y="6306"/>
                </a:cubicBezTo>
                <a:cubicBezTo>
                  <a:pt x="12982" y="6690"/>
                  <a:pt x="13906" y="7370"/>
                  <a:pt x="14886" y="7930"/>
                </a:cubicBezTo>
                <a:cubicBezTo>
                  <a:pt x="16981" y="9132"/>
                  <a:pt x="19331" y="9798"/>
                  <a:pt x="21566" y="10717"/>
                </a:cubicBezTo>
                <a:cubicBezTo>
                  <a:pt x="22369" y="11048"/>
                  <a:pt x="23165" y="11414"/>
                  <a:pt x="23865" y="11924"/>
                </a:cubicBezTo>
                <a:cubicBezTo>
                  <a:pt x="24928" y="12699"/>
                  <a:pt x="25733" y="13769"/>
                  <a:pt x="26690" y="14670"/>
                </a:cubicBezTo>
                <a:cubicBezTo>
                  <a:pt x="28186" y="16077"/>
                  <a:pt x="30031" y="17046"/>
                  <a:pt x="31851" y="17998"/>
                </a:cubicBezTo>
                <a:cubicBezTo>
                  <a:pt x="34535" y="19402"/>
                  <a:pt x="37217" y="20805"/>
                  <a:pt x="39901" y="22209"/>
                </a:cubicBezTo>
                <a:cubicBezTo>
                  <a:pt x="40170" y="22350"/>
                  <a:pt x="40501" y="22479"/>
                  <a:pt x="40794" y="22479"/>
                </a:cubicBezTo>
                <a:cubicBezTo>
                  <a:pt x="40994" y="22479"/>
                  <a:pt x="41177" y="22419"/>
                  <a:pt x="41309" y="22260"/>
                </a:cubicBezTo>
                <a:cubicBezTo>
                  <a:pt x="41409" y="22136"/>
                  <a:pt x="41454" y="21978"/>
                  <a:pt x="41497" y="21824"/>
                </a:cubicBezTo>
                <a:cubicBezTo>
                  <a:pt x="41699" y="21080"/>
                  <a:pt x="41901" y="20336"/>
                  <a:pt x="42103" y="19593"/>
                </a:cubicBezTo>
                <a:cubicBezTo>
                  <a:pt x="36564" y="15059"/>
                  <a:pt x="30513" y="11155"/>
                  <a:pt x="24101" y="7974"/>
                </a:cubicBezTo>
                <a:cubicBezTo>
                  <a:pt x="21596" y="6732"/>
                  <a:pt x="19039" y="5600"/>
                  <a:pt x="16482" y="4469"/>
                </a:cubicBezTo>
                <a:cubicBezTo>
                  <a:pt x="14689" y="3676"/>
                  <a:pt x="12897" y="2884"/>
                  <a:pt x="11103" y="2089"/>
                </a:cubicBezTo>
                <a:cubicBezTo>
                  <a:pt x="9919" y="1567"/>
                  <a:pt x="8730" y="1040"/>
                  <a:pt x="7482" y="695"/>
                </a:cubicBezTo>
                <a:cubicBezTo>
                  <a:pt x="6244" y="352"/>
                  <a:pt x="4966" y="190"/>
                  <a:pt x="3692" y="28"/>
                </a:cubicBezTo>
                <a:cubicBezTo>
                  <a:pt x="3584" y="14"/>
                  <a:pt x="3474" y="1"/>
                  <a:pt x="3365" y="1"/>
                </a:cubicBezTo>
                <a:close/>
              </a:path>
            </a:pathLst>
          </a:custGeom>
          <a:solidFill>
            <a:srgbClr val="92B9B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 rot="-1022905">
            <a:off x="7014677" y="-2238930"/>
            <a:ext cx="1813834" cy="3923404"/>
          </a:xfrm>
          <a:custGeom>
            <a:avLst/>
            <a:gdLst/>
            <a:ahLst/>
            <a:cxnLst/>
            <a:rect l="l" t="t" r="r" b="b"/>
            <a:pathLst>
              <a:path w="25631" h="55441" extrusionOk="0">
                <a:moveTo>
                  <a:pt x="25612" y="1"/>
                </a:moveTo>
                <a:cubicBezTo>
                  <a:pt x="25606" y="1"/>
                  <a:pt x="25602" y="5"/>
                  <a:pt x="25601" y="11"/>
                </a:cubicBezTo>
                <a:cubicBezTo>
                  <a:pt x="25300" y="1595"/>
                  <a:pt x="24893" y="3170"/>
                  <a:pt x="24205" y="4625"/>
                </a:cubicBezTo>
                <a:cubicBezTo>
                  <a:pt x="23858" y="5347"/>
                  <a:pt x="23446" y="6043"/>
                  <a:pt x="22935" y="6658"/>
                </a:cubicBezTo>
                <a:cubicBezTo>
                  <a:pt x="22429" y="7280"/>
                  <a:pt x="21843" y="7832"/>
                  <a:pt x="21208" y="8319"/>
                </a:cubicBezTo>
                <a:cubicBezTo>
                  <a:pt x="19934" y="9296"/>
                  <a:pt x="18466" y="9990"/>
                  <a:pt x="16974" y="10586"/>
                </a:cubicBezTo>
                <a:cubicBezTo>
                  <a:pt x="15478" y="11181"/>
                  <a:pt x="13948" y="11699"/>
                  <a:pt x="12440" y="12286"/>
                </a:cubicBezTo>
                <a:cubicBezTo>
                  <a:pt x="10937" y="12880"/>
                  <a:pt x="9451" y="13557"/>
                  <a:pt x="8115" y="14482"/>
                </a:cubicBezTo>
                <a:cubicBezTo>
                  <a:pt x="6775" y="15405"/>
                  <a:pt x="5658" y="16612"/>
                  <a:pt x="4713" y="17921"/>
                </a:cubicBezTo>
                <a:cubicBezTo>
                  <a:pt x="3764" y="19233"/>
                  <a:pt x="2953" y="20633"/>
                  <a:pt x="2130" y="22020"/>
                </a:cubicBezTo>
                <a:cubicBezTo>
                  <a:pt x="1315" y="23408"/>
                  <a:pt x="524" y="24855"/>
                  <a:pt x="200" y="26458"/>
                </a:cubicBezTo>
                <a:cubicBezTo>
                  <a:pt x="40" y="27255"/>
                  <a:pt x="1" y="28082"/>
                  <a:pt x="133" y="28892"/>
                </a:cubicBezTo>
                <a:cubicBezTo>
                  <a:pt x="262" y="29697"/>
                  <a:pt x="575" y="30485"/>
                  <a:pt x="1084" y="31135"/>
                </a:cubicBezTo>
                <a:cubicBezTo>
                  <a:pt x="1593" y="31786"/>
                  <a:pt x="2238" y="32292"/>
                  <a:pt x="2842" y="32821"/>
                </a:cubicBezTo>
                <a:cubicBezTo>
                  <a:pt x="3456" y="33348"/>
                  <a:pt x="4074" y="33868"/>
                  <a:pt x="4698" y="34382"/>
                </a:cubicBezTo>
                <a:cubicBezTo>
                  <a:pt x="5948" y="35407"/>
                  <a:pt x="7236" y="36395"/>
                  <a:pt x="8605" y="37263"/>
                </a:cubicBezTo>
                <a:cubicBezTo>
                  <a:pt x="9289" y="37698"/>
                  <a:pt x="9997" y="38099"/>
                  <a:pt x="10724" y="38460"/>
                </a:cubicBezTo>
                <a:cubicBezTo>
                  <a:pt x="11444" y="38818"/>
                  <a:pt x="12185" y="39155"/>
                  <a:pt x="12739" y="39708"/>
                </a:cubicBezTo>
                <a:cubicBezTo>
                  <a:pt x="13013" y="39982"/>
                  <a:pt x="13225" y="40310"/>
                  <a:pt x="13347" y="40679"/>
                </a:cubicBezTo>
                <a:cubicBezTo>
                  <a:pt x="13472" y="41046"/>
                  <a:pt x="13524" y="41441"/>
                  <a:pt x="13555" y="41839"/>
                </a:cubicBezTo>
                <a:lnTo>
                  <a:pt x="13707" y="44254"/>
                </a:lnTo>
                <a:cubicBezTo>
                  <a:pt x="13763" y="45061"/>
                  <a:pt x="13797" y="45861"/>
                  <a:pt x="13876" y="46674"/>
                </a:cubicBezTo>
                <a:cubicBezTo>
                  <a:pt x="13920" y="47080"/>
                  <a:pt x="13996" y="47487"/>
                  <a:pt x="14141" y="47876"/>
                </a:cubicBezTo>
                <a:cubicBezTo>
                  <a:pt x="14294" y="48262"/>
                  <a:pt x="14509" y="48623"/>
                  <a:pt x="14779" y="48934"/>
                </a:cubicBezTo>
                <a:cubicBezTo>
                  <a:pt x="15320" y="49562"/>
                  <a:pt x="16031" y="49996"/>
                  <a:pt x="16740" y="50382"/>
                </a:cubicBezTo>
                <a:cubicBezTo>
                  <a:pt x="17450" y="50771"/>
                  <a:pt x="18199" y="51088"/>
                  <a:pt x="18877" y="51511"/>
                </a:cubicBezTo>
                <a:cubicBezTo>
                  <a:pt x="19550" y="51940"/>
                  <a:pt x="20168" y="52478"/>
                  <a:pt x="20612" y="53147"/>
                </a:cubicBezTo>
                <a:cubicBezTo>
                  <a:pt x="20832" y="53480"/>
                  <a:pt x="21005" y="53848"/>
                  <a:pt x="21079" y="54242"/>
                </a:cubicBezTo>
                <a:cubicBezTo>
                  <a:pt x="21157" y="54634"/>
                  <a:pt x="21126" y="55046"/>
                  <a:pt x="20989" y="55425"/>
                </a:cubicBezTo>
                <a:cubicBezTo>
                  <a:pt x="20986" y="55431"/>
                  <a:pt x="20991" y="55437"/>
                  <a:pt x="20996" y="55440"/>
                </a:cubicBezTo>
                <a:cubicBezTo>
                  <a:pt x="20997" y="55441"/>
                  <a:pt x="20998" y="55441"/>
                  <a:pt x="20999" y="55441"/>
                </a:cubicBezTo>
                <a:cubicBezTo>
                  <a:pt x="21004" y="55441"/>
                  <a:pt x="21009" y="55437"/>
                  <a:pt x="21011" y="55433"/>
                </a:cubicBezTo>
                <a:cubicBezTo>
                  <a:pt x="21158" y="55054"/>
                  <a:pt x="21198" y="54634"/>
                  <a:pt x="21127" y="54233"/>
                </a:cubicBezTo>
                <a:cubicBezTo>
                  <a:pt x="21059" y="53830"/>
                  <a:pt x="20891" y="53449"/>
                  <a:pt x="20675" y="53105"/>
                </a:cubicBezTo>
                <a:cubicBezTo>
                  <a:pt x="20238" y="52417"/>
                  <a:pt x="19624" y="51854"/>
                  <a:pt x="18942" y="51414"/>
                </a:cubicBezTo>
                <a:cubicBezTo>
                  <a:pt x="18253" y="50974"/>
                  <a:pt x="17511" y="50651"/>
                  <a:pt x="16811" y="50256"/>
                </a:cubicBezTo>
                <a:cubicBezTo>
                  <a:pt x="16113" y="49867"/>
                  <a:pt x="15423" y="49431"/>
                  <a:pt x="14913" y="48824"/>
                </a:cubicBezTo>
                <a:cubicBezTo>
                  <a:pt x="14657" y="48523"/>
                  <a:pt x="14457" y="48179"/>
                  <a:pt x="14316" y="47813"/>
                </a:cubicBezTo>
                <a:cubicBezTo>
                  <a:pt x="14182" y="47442"/>
                  <a:pt x="14113" y="47049"/>
                  <a:pt x="14073" y="46652"/>
                </a:cubicBezTo>
                <a:cubicBezTo>
                  <a:pt x="14007" y="45858"/>
                  <a:pt x="13981" y="45045"/>
                  <a:pt x="13932" y="44241"/>
                </a:cubicBezTo>
                <a:cubicBezTo>
                  <a:pt x="13891" y="43433"/>
                  <a:pt x="13848" y="42630"/>
                  <a:pt x="13795" y="41820"/>
                </a:cubicBezTo>
                <a:cubicBezTo>
                  <a:pt x="13762" y="41414"/>
                  <a:pt x="13712" y="41001"/>
                  <a:pt x="13576" y="40602"/>
                </a:cubicBezTo>
                <a:cubicBezTo>
                  <a:pt x="13445" y="40203"/>
                  <a:pt x="13209" y="39834"/>
                  <a:pt x="12914" y="39537"/>
                </a:cubicBezTo>
                <a:cubicBezTo>
                  <a:pt x="12315" y="38941"/>
                  <a:pt x="11552" y="38598"/>
                  <a:pt x="10837" y="38238"/>
                </a:cubicBezTo>
                <a:cubicBezTo>
                  <a:pt x="10118" y="37879"/>
                  <a:pt x="9419" y="37482"/>
                  <a:pt x="8739" y="37056"/>
                </a:cubicBezTo>
                <a:cubicBezTo>
                  <a:pt x="7376" y="36201"/>
                  <a:pt x="6091" y="35226"/>
                  <a:pt x="4840" y="34210"/>
                </a:cubicBezTo>
                <a:cubicBezTo>
                  <a:pt x="4213" y="33702"/>
                  <a:pt x="3597" y="33182"/>
                  <a:pt x="2979" y="32663"/>
                </a:cubicBezTo>
                <a:cubicBezTo>
                  <a:pt x="2366" y="32139"/>
                  <a:pt x="1724" y="31645"/>
                  <a:pt x="1228" y="31024"/>
                </a:cubicBezTo>
                <a:cubicBezTo>
                  <a:pt x="734" y="30403"/>
                  <a:pt x="422" y="29648"/>
                  <a:pt x="288" y="28864"/>
                </a:cubicBezTo>
                <a:cubicBezTo>
                  <a:pt x="152" y="28079"/>
                  <a:pt x="182" y="27266"/>
                  <a:pt x="329" y="26480"/>
                </a:cubicBezTo>
                <a:cubicBezTo>
                  <a:pt x="637" y="24900"/>
                  <a:pt x="1409" y="23456"/>
                  <a:pt x="2213" y="22064"/>
                </a:cubicBezTo>
                <a:cubicBezTo>
                  <a:pt x="3024" y="20671"/>
                  <a:pt x="3823" y="19264"/>
                  <a:pt x="4782" y="17966"/>
                </a:cubicBezTo>
                <a:cubicBezTo>
                  <a:pt x="5728" y="16664"/>
                  <a:pt x="6854" y="15479"/>
                  <a:pt x="8193" y="14587"/>
                </a:cubicBezTo>
                <a:cubicBezTo>
                  <a:pt x="9529" y="13688"/>
                  <a:pt x="11013" y="13039"/>
                  <a:pt x="12515" y="12463"/>
                </a:cubicBezTo>
                <a:cubicBezTo>
                  <a:pt x="14018" y="11879"/>
                  <a:pt x="15555" y="11381"/>
                  <a:pt x="17056" y="10771"/>
                </a:cubicBezTo>
                <a:cubicBezTo>
                  <a:pt x="18553" y="10165"/>
                  <a:pt x="20033" y="9458"/>
                  <a:pt x="21323" y="8458"/>
                </a:cubicBezTo>
                <a:cubicBezTo>
                  <a:pt x="21968" y="7962"/>
                  <a:pt x="22554" y="7389"/>
                  <a:pt x="23060" y="6752"/>
                </a:cubicBezTo>
                <a:cubicBezTo>
                  <a:pt x="23573" y="6118"/>
                  <a:pt x="23979" y="5408"/>
                  <a:pt x="24322" y="4673"/>
                </a:cubicBezTo>
                <a:cubicBezTo>
                  <a:pt x="25000" y="3193"/>
                  <a:pt x="25359" y="1601"/>
                  <a:pt x="25629" y="12"/>
                </a:cubicBezTo>
                <a:cubicBezTo>
                  <a:pt x="25630" y="6"/>
                  <a:pt x="25628" y="1"/>
                  <a:pt x="25617" y="1"/>
                </a:cubicBezTo>
                <a:cubicBezTo>
                  <a:pt x="25616" y="1"/>
                  <a:pt x="25615" y="1"/>
                  <a:pt x="25614" y="1"/>
                </a:cubicBezTo>
                <a:cubicBezTo>
                  <a:pt x="25613" y="1"/>
                  <a:pt x="25613" y="1"/>
                  <a:pt x="256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6"/>
          <p:cNvGrpSpPr/>
          <p:nvPr/>
        </p:nvGrpSpPr>
        <p:grpSpPr>
          <a:xfrm>
            <a:off x="6814388" y="410258"/>
            <a:ext cx="1556076" cy="923723"/>
            <a:chOff x="7169534" y="580547"/>
            <a:chExt cx="1556076" cy="923723"/>
          </a:xfrm>
        </p:grpSpPr>
        <p:sp>
          <p:nvSpPr>
            <p:cNvPr id="100" name="Google Shape;100;p6"/>
            <p:cNvSpPr/>
            <p:nvPr/>
          </p:nvSpPr>
          <p:spPr>
            <a:xfrm>
              <a:off x="7169534" y="1169415"/>
              <a:ext cx="129219" cy="93017"/>
            </a:xfrm>
            <a:custGeom>
              <a:avLst/>
              <a:gdLst/>
              <a:ahLst/>
              <a:cxnLst/>
              <a:rect l="l" t="t" r="r" b="b"/>
              <a:pathLst>
                <a:path w="2727" h="1963" extrusionOk="0">
                  <a:moveTo>
                    <a:pt x="1104" y="1"/>
                  </a:moveTo>
                  <a:cubicBezTo>
                    <a:pt x="872" y="1"/>
                    <a:pt x="641" y="82"/>
                    <a:pt x="449" y="274"/>
                  </a:cubicBezTo>
                  <a:cubicBezTo>
                    <a:pt x="1" y="722"/>
                    <a:pt x="671" y="1963"/>
                    <a:pt x="1434" y="1963"/>
                  </a:cubicBezTo>
                  <a:cubicBezTo>
                    <a:pt x="1623" y="1963"/>
                    <a:pt x="1819" y="1886"/>
                    <a:pt x="2005" y="1700"/>
                  </a:cubicBezTo>
                  <a:cubicBezTo>
                    <a:pt x="2727" y="979"/>
                    <a:pt x="1908" y="1"/>
                    <a:pt x="1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7489477" y="610210"/>
              <a:ext cx="120500" cy="99935"/>
            </a:xfrm>
            <a:custGeom>
              <a:avLst/>
              <a:gdLst/>
              <a:ahLst/>
              <a:cxnLst/>
              <a:rect l="l" t="t" r="r" b="b"/>
              <a:pathLst>
                <a:path w="2543" h="2109" extrusionOk="0">
                  <a:moveTo>
                    <a:pt x="1244" y="0"/>
                  </a:moveTo>
                  <a:cubicBezTo>
                    <a:pt x="618" y="0"/>
                    <a:pt x="1" y="342"/>
                    <a:pt x="1" y="1055"/>
                  </a:cubicBezTo>
                  <a:cubicBezTo>
                    <a:pt x="1" y="1767"/>
                    <a:pt x="618" y="2109"/>
                    <a:pt x="1245" y="2109"/>
                  </a:cubicBezTo>
                  <a:cubicBezTo>
                    <a:pt x="1889" y="2109"/>
                    <a:pt x="2542" y="1747"/>
                    <a:pt x="2542" y="1055"/>
                  </a:cubicBezTo>
                  <a:cubicBezTo>
                    <a:pt x="2543" y="363"/>
                    <a:pt x="1889" y="0"/>
                    <a:pt x="1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8133108" y="580547"/>
              <a:ext cx="119647" cy="79654"/>
            </a:xfrm>
            <a:custGeom>
              <a:avLst/>
              <a:gdLst/>
              <a:ahLst/>
              <a:cxnLst/>
              <a:rect l="l" t="t" r="r" b="b"/>
              <a:pathLst>
                <a:path w="2525" h="1681" extrusionOk="0">
                  <a:moveTo>
                    <a:pt x="983" y="1"/>
                  </a:moveTo>
                  <a:cubicBezTo>
                    <a:pt x="446" y="1"/>
                    <a:pt x="0" y="326"/>
                    <a:pt x="192" y="1108"/>
                  </a:cubicBezTo>
                  <a:cubicBezTo>
                    <a:pt x="293" y="1523"/>
                    <a:pt x="576" y="1681"/>
                    <a:pt x="898" y="1681"/>
                  </a:cubicBezTo>
                  <a:cubicBezTo>
                    <a:pt x="1615" y="1681"/>
                    <a:pt x="2524" y="902"/>
                    <a:pt x="2062" y="440"/>
                  </a:cubicBezTo>
                  <a:cubicBezTo>
                    <a:pt x="1785" y="163"/>
                    <a:pt x="1361" y="1"/>
                    <a:pt x="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8358802" y="953135"/>
              <a:ext cx="153954" cy="117752"/>
            </a:xfrm>
            <a:custGeom>
              <a:avLst/>
              <a:gdLst/>
              <a:ahLst/>
              <a:cxnLst/>
              <a:rect l="l" t="t" r="r" b="b"/>
              <a:pathLst>
                <a:path w="3249" h="2485" extrusionOk="0">
                  <a:moveTo>
                    <a:pt x="1419" y="0"/>
                  </a:moveTo>
                  <a:cubicBezTo>
                    <a:pt x="893" y="0"/>
                    <a:pt x="419" y="255"/>
                    <a:pt x="264" y="863"/>
                  </a:cubicBezTo>
                  <a:cubicBezTo>
                    <a:pt x="0" y="1902"/>
                    <a:pt x="1078" y="2484"/>
                    <a:pt x="2011" y="2484"/>
                  </a:cubicBezTo>
                  <a:cubicBezTo>
                    <a:pt x="2665" y="2484"/>
                    <a:pt x="3249" y="2198"/>
                    <a:pt x="3249" y="1583"/>
                  </a:cubicBezTo>
                  <a:cubicBezTo>
                    <a:pt x="3249" y="663"/>
                    <a:pt x="2266" y="0"/>
                    <a:pt x="1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7679870" y="1011940"/>
              <a:ext cx="104863" cy="76385"/>
            </a:xfrm>
            <a:custGeom>
              <a:avLst/>
              <a:gdLst/>
              <a:ahLst/>
              <a:cxnLst/>
              <a:rect l="l" t="t" r="r" b="b"/>
              <a:pathLst>
                <a:path w="2213" h="1612" extrusionOk="0">
                  <a:moveTo>
                    <a:pt x="1140" y="1"/>
                  </a:moveTo>
                  <a:cubicBezTo>
                    <a:pt x="576" y="1"/>
                    <a:pt x="1" y="270"/>
                    <a:pt x="1" y="773"/>
                  </a:cubicBezTo>
                  <a:cubicBezTo>
                    <a:pt x="1" y="1342"/>
                    <a:pt x="534" y="1612"/>
                    <a:pt x="1077" y="1612"/>
                  </a:cubicBezTo>
                  <a:cubicBezTo>
                    <a:pt x="1640" y="1612"/>
                    <a:pt x="2213" y="1322"/>
                    <a:pt x="2213" y="775"/>
                  </a:cubicBezTo>
                  <a:cubicBezTo>
                    <a:pt x="2213" y="249"/>
                    <a:pt x="1682" y="1"/>
                    <a:pt x="1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8097948" y="1273789"/>
              <a:ext cx="174140" cy="107896"/>
            </a:xfrm>
            <a:custGeom>
              <a:avLst/>
              <a:gdLst/>
              <a:ahLst/>
              <a:cxnLst/>
              <a:rect l="l" t="t" r="r" b="b"/>
              <a:pathLst>
                <a:path w="3675" h="2277" extrusionOk="0">
                  <a:moveTo>
                    <a:pt x="1632" y="0"/>
                  </a:moveTo>
                  <a:cubicBezTo>
                    <a:pt x="1486" y="0"/>
                    <a:pt x="1341" y="22"/>
                    <a:pt x="1206" y="70"/>
                  </a:cubicBezTo>
                  <a:cubicBezTo>
                    <a:pt x="1" y="498"/>
                    <a:pt x="977" y="2276"/>
                    <a:pt x="2005" y="2276"/>
                  </a:cubicBezTo>
                  <a:cubicBezTo>
                    <a:pt x="2233" y="2276"/>
                    <a:pt x="2463" y="2189"/>
                    <a:pt x="2673" y="1979"/>
                  </a:cubicBezTo>
                  <a:cubicBezTo>
                    <a:pt x="3674" y="978"/>
                    <a:pt x="2605" y="0"/>
                    <a:pt x="1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8601319" y="1419308"/>
              <a:ext cx="124291" cy="84961"/>
            </a:xfrm>
            <a:custGeom>
              <a:avLst/>
              <a:gdLst/>
              <a:ahLst/>
              <a:cxnLst/>
              <a:rect l="l" t="t" r="r" b="b"/>
              <a:pathLst>
                <a:path w="2623" h="1793" extrusionOk="0">
                  <a:moveTo>
                    <a:pt x="1448" y="1"/>
                  </a:moveTo>
                  <a:cubicBezTo>
                    <a:pt x="1325" y="1"/>
                    <a:pt x="1191" y="24"/>
                    <a:pt x="1046" y="75"/>
                  </a:cubicBezTo>
                  <a:cubicBezTo>
                    <a:pt x="0" y="449"/>
                    <a:pt x="320" y="1792"/>
                    <a:pt x="1186" y="1792"/>
                  </a:cubicBezTo>
                  <a:cubicBezTo>
                    <a:pt x="1314" y="1792"/>
                    <a:pt x="1454" y="1763"/>
                    <a:pt x="1604" y="1696"/>
                  </a:cubicBezTo>
                  <a:cubicBezTo>
                    <a:pt x="2623" y="1243"/>
                    <a:pt x="2347" y="1"/>
                    <a:pt x="14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7609969" y="1419308"/>
              <a:ext cx="124291" cy="84961"/>
            </a:xfrm>
            <a:custGeom>
              <a:avLst/>
              <a:gdLst/>
              <a:ahLst/>
              <a:cxnLst/>
              <a:rect l="l" t="t" r="r" b="b"/>
              <a:pathLst>
                <a:path w="2623" h="1793" extrusionOk="0">
                  <a:moveTo>
                    <a:pt x="1448" y="1"/>
                  </a:moveTo>
                  <a:cubicBezTo>
                    <a:pt x="1325" y="1"/>
                    <a:pt x="1191" y="24"/>
                    <a:pt x="1046" y="75"/>
                  </a:cubicBezTo>
                  <a:cubicBezTo>
                    <a:pt x="0" y="449"/>
                    <a:pt x="320" y="1792"/>
                    <a:pt x="1186" y="1792"/>
                  </a:cubicBezTo>
                  <a:cubicBezTo>
                    <a:pt x="1314" y="1792"/>
                    <a:pt x="1454" y="1763"/>
                    <a:pt x="1604" y="1696"/>
                  </a:cubicBezTo>
                  <a:cubicBezTo>
                    <a:pt x="2623" y="1243"/>
                    <a:pt x="2347" y="1"/>
                    <a:pt x="14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6"/>
          <p:cNvSpPr/>
          <p:nvPr/>
        </p:nvSpPr>
        <p:spPr>
          <a:xfrm rot="-237815">
            <a:off x="358372" y="4417402"/>
            <a:ext cx="254546" cy="372224"/>
          </a:xfrm>
          <a:custGeom>
            <a:avLst/>
            <a:gdLst/>
            <a:ahLst/>
            <a:cxnLst/>
            <a:rect l="l" t="t" r="r" b="b"/>
            <a:pathLst>
              <a:path w="11315" h="16546" extrusionOk="0">
                <a:moveTo>
                  <a:pt x="9951" y="1"/>
                </a:moveTo>
                <a:cubicBezTo>
                  <a:pt x="9888" y="1"/>
                  <a:pt x="9821" y="6"/>
                  <a:pt x="9752" y="18"/>
                </a:cubicBezTo>
                <a:cubicBezTo>
                  <a:pt x="8273" y="271"/>
                  <a:pt x="7819" y="7237"/>
                  <a:pt x="7819" y="7237"/>
                </a:cubicBezTo>
                <a:cubicBezTo>
                  <a:pt x="7819" y="7237"/>
                  <a:pt x="8097" y="2314"/>
                  <a:pt x="6203" y="2314"/>
                </a:cubicBezTo>
                <a:cubicBezTo>
                  <a:pt x="4308" y="2314"/>
                  <a:pt x="4886" y="7827"/>
                  <a:pt x="4886" y="7827"/>
                </a:cubicBezTo>
                <a:cubicBezTo>
                  <a:pt x="4886" y="7827"/>
                  <a:pt x="3209" y="2285"/>
                  <a:pt x="1711" y="2285"/>
                </a:cubicBezTo>
                <a:cubicBezTo>
                  <a:pt x="1654" y="2285"/>
                  <a:pt x="1596" y="2294"/>
                  <a:pt x="1539" y="2311"/>
                </a:cubicBezTo>
                <a:cubicBezTo>
                  <a:pt x="0" y="2773"/>
                  <a:pt x="2370" y="13551"/>
                  <a:pt x="8189" y="16533"/>
                </a:cubicBezTo>
                <a:cubicBezTo>
                  <a:pt x="8205" y="16541"/>
                  <a:pt x="8222" y="16545"/>
                  <a:pt x="8239" y="16545"/>
                </a:cubicBezTo>
                <a:cubicBezTo>
                  <a:pt x="9003" y="16545"/>
                  <a:pt x="11314" y="9007"/>
                  <a:pt x="11314" y="5660"/>
                </a:cubicBezTo>
                <a:cubicBezTo>
                  <a:pt x="11314" y="2397"/>
                  <a:pt x="11237" y="1"/>
                  <a:pt x="99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886450" y="1007800"/>
            <a:ext cx="38742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ubTitle" idx="1"/>
          </p:nvPr>
        </p:nvSpPr>
        <p:spPr>
          <a:xfrm rot="-266">
            <a:off x="886450" y="1671950"/>
            <a:ext cx="3874200" cy="24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7"/>
          <p:cNvSpPr>
            <a:spLocks noGrp="1"/>
          </p:cNvSpPr>
          <p:nvPr>
            <p:ph type="pic" idx="2"/>
          </p:nvPr>
        </p:nvSpPr>
        <p:spPr>
          <a:xfrm>
            <a:off x="5338900" y="688025"/>
            <a:ext cx="2775600" cy="3767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7"/>
          <p:cNvSpPr/>
          <p:nvPr/>
        </p:nvSpPr>
        <p:spPr>
          <a:xfrm>
            <a:off x="0" y="1856575"/>
            <a:ext cx="6533429" cy="3286914"/>
          </a:xfrm>
          <a:custGeom>
            <a:avLst/>
            <a:gdLst/>
            <a:ahLst/>
            <a:cxnLst/>
            <a:rect l="l" t="t" r="r" b="b"/>
            <a:pathLst>
              <a:path w="28492" h="15006" extrusionOk="0">
                <a:moveTo>
                  <a:pt x="0" y="0"/>
                </a:moveTo>
                <a:lnTo>
                  <a:pt x="0" y="14911"/>
                </a:lnTo>
                <a:lnTo>
                  <a:pt x="28491" y="15005"/>
                </a:lnTo>
                <a:cubicBezTo>
                  <a:pt x="28491" y="15005"/>
                  <a:pt x="27590" y="12277"/>
                  <a:pt x="21478" y="12277"/>
                </a:cubicBezTo>
                <a:cubicBezTo>
                  <a:pt x="20500" y="12277"/>
                  <a:pt x="19389" y="12347"/>
                  <a:pt x="18127" y="12509"/>
                </a:cubicBezTo>
                <a:cubicBezTo>
                  <a:pt x="16892" y="12668"/>
                  <a:pt x="15834" y="12743"/>
                  <a:pt x="14922" y="12743"/>
                </a:cubicBezTo>
                <a:cubicBezTo>
                  <a:pt x="9075" y="12743"/>
                  <a:pt x="9200" y="9652"/>
                  <a:pt x="6863" y="5638"/>
                </a:cubicBezTo>
                <a:cubicBezTo>
                  <a:pt x="4305" y="1246"/>
                  <a:pt x="0" y="0"/>
                  <a:pt x="0" y="0"/>
                </a:cubicBezTo>
                <a:close/>
              </a:path>
            </a:pathLst>
          </a:custGeom>
          <a:solidFill>
            <a:srgbClr val="92B9B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/>
          <p:nvPr/>
        </p:nvSpPr>
        <p:spPr>
          <a:xfrm rot="10603309">
            <a:off x="-457183" y="-2797750"/>
            <a:ext cx="6206324" cy="7239719"/>
          </a:xfrm>
          <a:custGeom>
            <a:avLst/>
            <a:gdLst/>
            <a:ahLst/>
            <a:cxnLst/>
            <a:rect l="l" t="t" r="r" b="b"/>
            <a:pathLst>
              <a:path w="33332" h="38882" extrusionOk="0">
                <a:moveTo>
                  <a:pt x="24599" y="0"/>
                </a:moveTo>
                <a:cubicBezTo>
                  <a:pt x="16694" y="0"/>
                  <a:pt x="9248" y="4894"/>
                  <a:pt x="4741" y="11384"/>
                </a:cubicBezTo>
                <a:cubicBezTo>
                  <a:pt x="1689" y="15780"/>
                  <a:pt x="1" y="21178"/>
                  <a:pt x="379" y="26517"/>
                </a:cubicBezTo>
                <a:cubicBezTo>
                  <a:pt x="575" y="29291"/>
                  <a:pt x="1341" y="32069"/>
                  <a:pt x="2920" y="34356"/>
                </a:cubicBezTo>
                <a:cubicBezTo>
                  <a:pt x="4500" y="36642"/>
                  <a:pt x="6952" y="38395"/>
                  <a:pt x="9701" y="38799"/>
                </a:cubicBezTo>
                <a:cubicBezTo>
                  <a:pt x="10078" y="38854"/>
                  <a:pt x="10460" y="38882"/>
                  <a:pt x="10843" y="38882"/>
                </a:cubicBezTo>
                <a:cubicBezTo>
                  <a:pt x="13248" y="38882"/>
                  <a:pt x="15673" y="37803"/>
                  <a:pt x="17045" y="35836"/>
                </a:cubicBezTo>
                <a:cubicBezTo>
                  <a:pt x="18927" y="33144"/>
                  <a:pt x="18581" y="29560"/>
                  <a:pt x="19027" y="26304"/>
                </a:cubicBezTo>
                <a:cubicBezTo>
                  <a:pt x="19586" y="22205"/>
                  <a:pt x="21559" y="18314"/>
                  <a:pt x="24535" y="15438"/>
                </a:cubicBezTo>
                <a:cubicBezTo>
                  <a:pt x="26221" y="13810"/>
                  <a:pt x="28200" y="12512"/>
                  <a:pt x="29901" y="10901"/>
                </a:cubicBezTo>
                <a:cubicBezTo>
                  <a:pt x="31601" y="9289"/>
                  <a:pt x="33063" y="7241"/>
                  <a:pt x="33266" y="4907"/>
                </a:cubicBezTo>
                <a:cubicBezTo>
                  <a:pt x="33332" y="4163"/>
                  <a:pt x="33259" y="3382"/>
                  <a:pt x="32899" y="2727"/>
                </a:cubicBezTo>
                <a:cubicBezTo>
                  <a:pt x="32304" y="1639"/>
                  <a:pt x="31057" y="1094"/>
                  <a:pt x="29866" y="749"/>
                </a:cubicBezTo>
                <a:cubicBezTo>
                  <a:pt x="28105" y="238"/>
                  <a:pt x="26341" y="0"/>
                  <a:pt x="24599" y="0"/>
                </a:cubicBezTo>
                <a:close/>
              </a:path>
            </a:pathLst>
          </a:custGeom>
          <a:solidFill>
            <a:srgbClr val="EEBA81">
              <a:alpha val="136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"/>
          <p:cNvSpPr/>
          <p:nvPr/>
        </p:nvSpPr>
        <p:spPr>
          <a:xfrm rot="-3311325">
            <a:off x="6655726" y="2528098"/>
            <a:ext cx="3177478" cy="2949671"/>
          </a:xfrm>
          <a:custGeom>
            <a:avLst/>
            <a:gdLst/>
            <a:ahLst/>
            <a:cxnLst/>
            <a:rect l="l" t="t" r="r" b="b"/>
            <a:pathLst>
              <a:path w="17742" h="16470" extrusionOk="0">
                <a:moveTo>
                  <a:pt x="11156" y="0"/>
                </a:moveTo>
                <a:cubicBezTo>
                  <a:pt x="9169" y="0"/>
                  <a:pt x="7029" y="993"/>
                  <a:pt x="5408" y="1821"/>
                </a:cubicBezTo>
                <a:cubicBezTo>
                  <a:pt x="4149" y="2462"/>
                  <a:pt x="2886" y="3167"/>
                  <a:pt x="1944" y="4223"/>
                </a:cubicBezTo>
                <a:cubicBezTo>
                  <a:pt x="520" y="5822"/>
                  <a:pt x="1" y="8137"/>
                  <a:pt x="447" y="10231"/>
                </a:cubicBezTo>
                <a:cubicBezTo>
                  <a:pt x="893" y="12325"/>
                  <a:pt x="2253" y="14177"/>
                  <a:pt x="4028" y="15375"/>
                </a:cubicBezTo>
                <a:cubicBezTo>
                  <a:pt x="4673" y="15811"/>
                  <a:pt x="5379" y="16170"/>
                  <a:pt x="6139" y="16344"/>
                </a:cubicBezTo>
                <a:cubicBezTo>
                  <a:pt x="6515" y="16430"/>
                  <a:pt x="6896" y="16469"/>
                  <a:pt x="7276" y="16469"/>
                </a:cubicBezTo>
                <a:cubicBezTo>
                  <a:pt x="8657" y="16469"/>
                  <a:pt x="10042" y="15953"/>
                  <a:pt x="11276" y="15290"/>
                </a:cubicBezTo>
                <a:cubicBezTo>
                  <a:pt x="14039" y="13805"/>
                  <a:pt x="16482" y="11372"/>
                  <a:pt x="17120" y="8300"/>
                </a:cubicBezTo>
                <a:cubicBezTo>
                  <a:pt x="17742" y="5312"/>
                  <a:pt x="16167" y="2341"/>
                  <a:pt x="13674" y="704"/>
                </a:cubicBezTo>
                <a:cubicBezTo>
                  <a:pt x="12906" y="200"/>
                  <a:pt x="12046" y="0"/>
                  <a:pt x="11156" y="0"/>
                </a:cubicBezTo>
                <a:close/>
              </a:path>
            </a:pathLst>
          </a:custGeom>
          <a:solidFill>
            <a:srgbClr val="EEBA81">
              <a:alpha val="136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 rot="3207815" flipH="1">
            <a:off x="4082496" y="-319416"/>
            <a:ext cx="6318781" cy="3085466"/>
          </a:xfrm>
          <a:custGeom>
            <a:avLst/>
            <a:gdLst/>
            <a:ahLst/>
            <a:cxnLst/>
            <a:rect l="l" t="t" r="r" b="b"/>
            <a:pathLst>
              <a:path w="42104" h="22480" extrusionOk="0">
                <a:moveTo>
                  <a:pt x="3365" y="1"/>
                </a:moveTo>
                <a:cubicBezTo>
                  <a:pt x="3271" y="1"/>
                  <a:pt x="3179" y="11"/>
                  <a:pt x="3089" y="39"/>
                </a:cubicBezTo>
                <a:cubicBezTo>
                  <a:pt x="2845" y="117"/>
                  <a:pt x="2664" y="322"/>
                  <a:pt x="2506" y="526"/>
                </a:cubicBezTo>
                <a:cubicBezTo>
                  <a:pt x="1725" y="1534"/>
                  <a:pt x="0" y="4361"/>
                  <a:pt x="1671" y="5217"/>
                </a:cubicBezTo>
                <a:cubicBezTo>
                  <a:pt x="2181" y="5477"/>
                  <a:pt x="2974" y="5510"/>
                  <a:pt x="3730" y="5510"/>
                </a:cubicBezTo>
                <a:cubicBezTo>
                  <a:pt x="3986" y="5510"/>
                  <a:pt x="4238" y="5506"/>
                  <a:pt x="4473" y="5506"/>
                </a:cubicBezTo>
                <a:cubicBezTo>
                  <a:pt x="4695" y="5506"/>
                  <a:pt x="4902" y="5510"/>
                  <a:pt x="5084" y="5523"/>
                </a:cubicBezTo>
                <a:cubicBezTo>
                  <a:pt x="6300" y="5609"/>
                  <a:pt x="7517" y="5697"/>
                  <a:pt x="8735" y="5782"/>
                </a:cubicBezTo>
                <a:cubicBezTo>
                  <a:pt x="9812" y="5858"/>
                  <a:pt x="10905" y="5939"/>
                  <a:pt x="11921" y="6306"/>
                </a:cubicBezTo>
                <a:cubicBezTo>
                  <a:pt x="12982" y="6690"/>
                  <a:pt x="13906" y="7370"/>
                  <a:pt x="14886" y="7930"/>
                </a:cubicBezTo>
                <a:cubicBezTo>
                  <a:pt x="16981" y="9132"/>
                  <a:pt x="19331" y="9798"/>
                  <a:pt x="21566" y="10717"/>
                </a:cubicBezTo>
                <a:cubicBezTo>
                  <a:pt x="22369" y="11048"/>
                  <a:pt x="23165" y="11414"/>
                  <a:pt x="23865" y="11924"/>
                </a:cubicBezTo>
                <a:cubicBezTo>
                  <a:pt x="24928" y="12699"/>
                  <a:pt x="25733" y="13769"/>
                  <a:pt x="26690" y="14670"/>
                </a:cubicBezTo>
                <a:cubicBezTo>
                  <a:pt x="28186" y="16077"/>
                  <a:pt x="30031" y="17046"/>
                  <a:pt x="31851" y="17998"/>
                </a:cubicBezTo>
                <a:cubicBezTo>
                  <a:pt x="34535" y="19402"/>
                  <a:pt x="37217" y="20805"/>
                  <a:pt x="39901" y="22209"/>
                </a:cubicBezTo>
                <a:cubicBezTo>
                  <a:pt x="40170" y="22350"/>
                  <a:pt x="40501" y="22479"/>
                  <a:pt x="40794" y="22479"/>
                </a:cubicBezTo>
                <a:cubicBezTo>
                  <a:pt x="40994" y="22479"/>
                  <a:pt x="41177" y="22419"/>
                  <a:pt x="41309" y="22260"/>
                </a:cubicBezTo>
                <a:cubicBezTo>
                  <a:pt x="41409" y="22136"/>
                  <a:pt x="41454" y="21978"/>
                  <a:pt x="41497" y="21824"/>
                </a:cubicBezTo>
                <a:cubicBezTo>
                  <a:pt x="41699" y="21080"/>
                  <a:pt x="41901" y="20336"/>
                  <a:pt x="42103" y="19593"/>
                </a:cubicBezTo>
                <a:cubicBezTo>
                  <a:pt x="36564" y="15059"/>
                  <a:pt x="30513" y="11155"/>
                  <a:pt x="24101" y="7974"/>
                </a:cubicBezTo>
                <a:cubicBezTo>
                  <a:pt x="21596" y="6732"/>
                  <a:pt x="19039" y="5600"/>
                  <a:pt x="16482" y="4469"/>
                </a:cubicBezTo>
                <a:cubicBezTo>
                  <a:pt x="14689" y="3676"/>
                  <a:pt x="12897" y="2884"/>
                  <a:pt x="11103" y="2089"/>
                </a:cubicBezTo>
                <a:cubicBezTo>
                  <a:pt x="9919" y="1567"/>
                  <a:pt x="8730" y="1040"/>
                  <a:pt x="7482" y="695"/>
                </a:cubicBezTo>
                <a:cubicBezTo>
                  <a:pt x="6244" y="352"/>
                  <a:pt x="4966" y="190"/>
                  <a:pt x="3692" y="28"/>
                </a:cubicBezTo>
                <a:cubicBezTo>
                  <a:pt x="3584" y="14"/>
                  <a:pt x="3474" y="1"/>
                  <a:pt x="3365" y="1"/>
                </a:cubicBezTo>
                <a:close/>
              </a:path>
            </a:pathLst>
          </a:custGeom>
          <a:solidFill>
            <a:srgbClr val="92B9B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 rot="-8841757">
            <a:off x="906090" y="576288"/>
            <a:ext cx="170539" cy="122760"/>
          </a:xfrm>
          <a:custGeom>
            <a:avLst/>
            <a:gdLst/>
            <a:ahLst/>
            <a:cxnLst/>
            <a:rect l="l" t="t" r="r" b="b"/>
            <a:pathLst>
              <a:path w="2727" h="1963" extrusionOk="0">
                <a:moveTo>
                  <a:pt x="1104" y="1"/>
                </a:moveTo>
                <a:cubicBezTo>
                  <a:pt x="872" y="1"/>
                  <a:pt x="641" y="82"/>
                  <a:pt x="449" y="274"/>
                </a:cubicBezTo>
                <a:cubicBezTo>
                  <a:pt x="1" y="722"/>
                  <a:pt x="671" y="1963"/>
                  <a:pt x="1434" y="1963"/>
                </a:cubicBezTo>
                <a:cubicBezTo>
                  <a:pt x="1623" y="1963"/>
                  <a:pt x="1819" y="1886"/>
                  <a:pt x="2005" y="1700"/>
                </a:cubicBezTo>
                <a:cubicBezTo>
                  <a:pt x="2727" y="979"/>
                  <a:pt x="1908" y="1"/>
                  <a:pt x="110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"/>
          <p:cNvSpPr/>
          <p:nvPr/>
        </p:nvSpPr>
        <p:spPr>
          <a:xfrm rot="-8841757">
            <a:off x="406372" y="1070796"/>
            <a:ext cx="157906" cy="105125"/>
          </a:xfrm>
          <a:custGeom>
            <a:avLst/>
            <a:gdLst/>
            <a:ahLst/>
            <a:cxnLst/>
            <a:rect l="l" t="t" r="r" b="b"/>
            <a:pathLst>
              <a:path w="2525" h="1681" extrusionOk="0">
                <a:moveTo>
                  <a:pt x="983" y="1"/>
                </a:moveTo>
                <a:cubicBezTo>
                  <a:pt x="446" y="1"/>
                  <a:pt x="0" y="326"/>
                  <a:pt x="192" y="1108"/>
                </a:cubicBezTo>
                <a:cubicBezTo>
                  <a:pt x="293" y="1523"/>
                  <a:pt x="576" y="1681"/>
                  <a:pt x="898" y="1681"/>
                </a:cubicBezTo>
                <a:cubicBezTo>
                  <a:pt x="1615" y="1681"/>
                  <a:pt x="2524" y="902"/>
                  <a:pt x="2062" y="440"/>
                </a:cubicBezTo>
                <a:cubicBezTo>
                  <a:pt x="1785" y="163"/>
                  <a:pt x="1361" y="1"/>
                  <a:pt x="983" y="1"/>
                </a:cubicBezTo>
                <a:close/>
              </a:path>
            </a:pathLst>
          </a:custGeom>
          <a:solidFill>
            <a:srgbClr val="2F54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"/>
          <p:cNvSpPr/>
          <p:nvPr/>
        </p:nvSpPr>
        <p:spPr>
          <a:xfrm rot="-8841757">
            <a:off x="76161" y="771746"/>
            <a:ext cx="138395" cy="100810"/>
          </a:xfrm>
          <a:custGeom>
            <a:avLst/>
            <a:gdLst/>
            <a:ahLst/>
            <a:cxnLst/>
            <a:rect l="l" t="t" r="r" b="b"/>
            <a:pathLst>
              <a:path w="2213" h="1612" extrusionOk="0">
                <a:moveTo>
                  <a:pt x="1140" y="1"/>
                </a:moveTo>
                <a:cubicBezTo>
                  <a:pt x="576" y="1"/>
                  <a:pt x="1" y="270"/>
                  <a:pt x="1" y="773"/>
                </a:cubicBezTo>
                <a:cubicBezTo>
                  <a:pt x="1" y="1342"/>
                  <a:pt x="534" y="1612"/>
                  <a:pt x="1077" y="1612"/>
                </a:cubicBezTo>
                <a:cubicBezTo>
                  <a:pt x="1640" y="1612"/>
                  <a:pt x="2213" y="1322"/>
                  <a:pt x="2213" y="775"/>
                </a:cubicBezTo>
                <a:cubicBezTo>
                  <a:pt x="2213" y="249"/>
                  <a:pt x="1682" y="1"/>
                  <a:pt x="1140" y="1"/>
                </a:cubicBezTo>
                <a:close/>
              </a:path>
            </a:pathLst>
          </a:custGeom>
          <a:solidFill>
            <a:srgbClr val="D761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"/>
          <p:cNvSpPr/>
          <p:nvPr/>
        </p:nvSpPr>
        <p:spPr>
          <a:xfrm rot="-8841757">
            <a:off x="437113" y="652625"/>
            <a:ext cx="164035" cy="112129"/>
          </a:xfrm>
          <a:custGeom>
            <a:avLst/>
            <a:gdLst/>
            <a:ahLst/>
            <a:cxnLst/>
            <a:rect l="l" t="t" r="r" b="b"/>
            <a:pathLst>
              <a:path w="2623" h="1793" extrusionOk="0">
                <a:moveTo>
                  <a:pt x="1448" y="1"/>
                </a:moveTo>
                <a:cubicBezTo>
                  <a:pt x="1325" y="1"/>
                  <a:pt x="1191" y="24"/>
                  <a:pt x="1046" y="75"/>
                </a:cubicBezTo>
                <a:cubicBezTo>
                  <a:pt x="0" y="449"/>
                  <a:pt x="320" y="1792"/>
                  <a:pt x="1186" y="1792"/>
                </a:cubicBezTo>
                <a:cubicBezTo>
                  <a:pt x="1314" y="1792"/>
                  <a:pt x="1454" y="1763"/>
                  <a:pt x="1604" y="1696"/>
                </a:cubicBezTo>
                <a:cubicBezTo>
                  <a:pt x="2623" y="1243"/>
                  <a:pt x="2347" y="1"/>
                  <a:pt x="1448" y="1"/>
                </a:cubicBezTo>
                <a:close/>
              </a:path>
            </a:pathLst>
          </a:custGeom>
          <a:solidFill>
            <a:srgbClr val="FFA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/>
          <p:nvPr/>
        </p:nvSpPr>
        <p:spPr>
          <a:xfrm rot="-9749738">
            <a:off x="101725" y="182132"/>
            <a:ext cx="87275" cy="178330"/>
          </a:xfrm>
          <a:custGeom>
            <a:avLst/>
            <a:gdLst/>
            <a:ahLst/>
            <a:cxnLst/>
            <a:rect l="l" t="t" r="r" b="b"/>
            <a:pathLst>
              <a:path w="785" h="1604" extrusionOk="0">
                <a:moveTo>
                  <a:pt x="202" y="510"/>
                </a:moveTo>
                <a:cubicBezTo>
                  <a:pt x="202" y="511"/>
                  <a:pt x="202" y="512"/>
                  <a:pt x="201" y="513"/>
                </a:cubicBezTo>
                <a:lnTo>
                  <a:pt x="201" y="513"/>
                </a:lnTo>
                <a:cubicBezTo>
                  <a:pt x="202" y="512"/>
                  <a:pt x="202" y="511"/>
                  <a:pt x="202" y="510"/>
                </a:cubicBezTo>
                <a:close/>
                <a:moveTo>
                  <a:pt x="620" y="1025"/>
                </a:moveTo>
                <a:cubicBezTo>
                  <a:pt x="621" y="1031"/>
                  <a:pt x="622" y="1037"/>
                  <a:pt x="623" y="1042"/>
                </a:cubicBezTo>
                <a:lnTo>
                  <a:pt x="623" y="1042"/>
                </a:lnTo>
                <a:cubicBezTo>
                  <a:pt x="622" y="1037"/>
                  <a:pt x="621" y="1031"/>
                  <a:pt x="620" y="1025"/>
                </a:cubicBezTo>
                <a:close/>
                <a:moveTo>
                  <a:pt x="624" y="1056"/>
                </a:moveTo>
                <a:cubicBezTo>
                  <a:pt x="623" y="1064"/>
                  <a:pt x="622" y="1073"/>
                  <a:pt x="620" y="1081"/>
                </a:cubicBezTo>
                <a:cubicBezTo>
                  <a:pt x="621" y="1073"/>
                  <a:pt x="622" y="1064"/>
                  <a:pt x="624" y="1056"/>
                </a:cubicBezTo>
                <a:close/>
                <a:moveTo>
                  <a:pt x="331" y="0"/>
                </a:moveTo>
                <a:cubicBezTo>
                  <a:pt x="260" y="0"/>
                  <a:pt x="173" y="32"/>
                  <a:pt x="124" y="87"/>
                </a:cubicBezTo>
                <a:cubicBezTo>
                  <a:pt x="30" y="197"/>
                  <a:pt x="1" y="404"/>
                  <a:pt x="127" y="504"/>
                </a:cubicBezTo>
                <a:cubicBezTo>
                  <a:pt x="148" y="521"/>
                  <a:pt x="167" y="537"/>
                  <a:pt x="184" y="556"/>
                </a:cubicBezTo>
                <a:cubicBezTo>
                  <a:pt x="187" y="558"/>
                  <a:pt x="189" y="560"/>
                  <a:pt x="191" y="562"/>
                </a:cubicBezTo>
                <a:lnTo>
                  <a:pt x="191" y="562"/>
                </a:lnTo>
                <a:cubicBezTo>
                  <a:pt x="189" y="571"/>
                  <a:pt x="186" y="580"/>
                  <a:pt x="183" y="589"/>
                </a:cubicBezTo>
                <a:cubicBezTo>
                  <a:pt x="180" y="599"/>
                  <a:pt x="176" y="609"/>
                  <a:pt x="172" y="619"/>
                </a:cubicBezTo>
                <a:lnTo>
                  <a:pt x="172" y="619"/>
                </a:lnTo>
                <a:cubicBezTo>
                  <a:pt x="134" y="701"/>
                  <a:pt x="91" y="786"/>
                  <a:pt x="68" y="874"/>
                </a:cubicBezTo>
                <a:cubicBezTo>
                  <a:pt x="14" y="1082"/>
                  <a:pt x="68" y="1271"/>
                  <a:pt x="158" y="1459"/>
                </a:cubicBezTo>
                <a:cubicBezTo>
                  <a:pt x="202" y="1551"/>
                  <a:pt x="311" y="1604"/>
                  <a:pt x="415" y="1604"/>
                </a:cubicBezTo>
                <a:cubicBezTo>
                  <a:pt x="466" y="1604"/>
                  <a:pt x="516" y="1591"/>
                  <a:pt x="557" y="1564"/>
                </a:cubicBezTo>
                <a:cubicBezTo>
                  <a:pt x="699" y="1472"/>
                  <a:pt x="732" y="1313"/>
                  <a:pt x="663" y="1165"/>
                </a:cubicBezTo>
                <a:cubicBezTo>
                  <a:pt x="657" y="1152"/>
                  <a:pt x="653" y="1136"/>
                  <a:pt x="644" y="1123"/>
                </a:cubicBezTo>
                <a:lnTo>
                  <a:pt x="644" y="1123"/>
                </a:lnTo>
                <a:cubicBezTo>
                  <a:pt x="643" y="1121"/>
                  <a:pt x="643" y="1119"/>
                  <a:pt x="642" y="1117"/>
                </a:cubicBezTo>
                <a:cubicBezTo>
                  <a:pt x="636" y="1102"/>
                  <a:pt x="632" y="1086"/>
                  <a:pt x="628" y="1070"/>
                </a:cubicBezTo>
                <a:lnTo>
                  <a:pt x="628" y="1070"/>
                </a:lnTo>
                <a:cubicBezTo>
                  <a:pt x="628" y="1058"/>
                  <a:pt x="628" y="1047"/>
                  <a:pt x="628" y="1036"/>
                </a:cubicBezTo>
                <a:lnTo>
                  <a:pt x="628" y="1036"/>
                </a:lnTo>
                <a:cubicBezTo>
                  <a:pt x="630" y="1031"/>
                  <a:pt x="631" y="1026"/>
                  <a:pt x="632" y="1021"/>
                </a:cubicBezTo>
                <a:cubicBezTo>
                  <a:pt x="635" y="1010"/>
                  <a:pt x="657" y="969"/>
                  <a:pt x="655" y="957"/>
                </a:cubicBezTo>
                <a:lnTo>
                  <a:pt x="655" y="957"/>
                </a:lnTo>
                <a:cubicBezTo>
                  <a:pt x="656" y="954"/>
                  <a:pt x="657" y="952"/>
                  <a:pt x="659" y="949"/>
                </a:cubicBezTo>
                <a:cubicBezTo>
                  <a:pt x="666" y="930"/>
                  <a:pt x="674" y="914"/>
                  <a:pt x="682" y="896"/>
                </a:cubicBezTo>
                <a:cubicBezTo>
                  <a:pt x="714" y="821"/>
                  <a:pt x="750" y="745"/>
                  <a:pt x="763" y="663"/>
                </a:cubicBezTo>
                <a:cubicBezTo>
                  <a:pt x="784" y="536"/>
                  <a:pt x="773" y="427"/>
                  <a:pt x="720" y="310"/>
                </a:cubicBezTo>
                <a:cubicBezTo>
                  <a:pt x="680" y="222"/>
                  <a:pt x="612" y="147"/>
                  <a:pt x="537" y="87"/>
                </a:cubicBezTo>
                <a:cubicBezTo>
                  <a:pt x="474" y="36"/>
                  <a:pt x="414" y="0"/>
                  <a:pt x="331" y="0"/>
                </a:cubicBezTo>
                <a:close/>
              </a:path>
            </a:pathLst>
          </a:custGeom>
          <a:solidFill>
            <a:srgbClr val="2F54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/>
          <p:nvPr/>
        </p:nvSpPr>
        <p:spPr>
          <a:xfrm rot="-9749738">
            <a:off x="677534" y="124709"/>
            <a:ext cx="111401" cy="118627"/>
          </a:xfrm>
          <a:custGeom>
            <a:avLst/>
            <a:gdLst/>
            <a:ahLst/>
            <a:cxnLst/>
            <a:rect l="l" t="t" r="r" b="b"/>
            <a:pathLst>
              <a:path w="1002" h="1067" extrusionOk="0">
                <a:moveTo>
                  <a:pt x="440" y="358"/>
                </a:moveTo>
                <a:cubicBezTo>
                  <a:pt x="438" y="363"/>
                  <a:pt x="435" y="369"/>
                  <a:pt x="432" y="375"/>
                </a:cubicBezTo>
                <a:lnTo>
                  <a:pt x="432" y="375"/>
                </a:lnTo>
                <a:cubicBezTo>
                  <a:pt x="435" y="369"/>
                  <a:pt x="437" y="363"/>
                  <a:pt x="440" y="358"/>
                </a:cubicBezTo>
                <a:close/>
                <a:moveTo>
                  <a:pt x="424" y="379"/>
                </a:moveTo>
                <a:cubicBezTo>
                  <a:pt x="423" y="382"/>
                  <a:pt x="423" y="385"/>
                  <a:pt x="422" y="388"/>
                </a:cubicBezTo>
                <a:lnTo>
                  <a:pt x="422" y="388"/>
                </a:lnTo>
                <a:cubicBezTo>
                  <a:pt x="423" y="385"/>
                  <a:pt x="423" y="382"/>
                  <a:pt x="424" y="379"/>
                </a:cubicBezTo>
                <a:close/>
                <a:moveTo>
                  <a:pt x="538" y="584"/>
                </a:moveTo>
                <a:cubicBezTo>
                  <a:pt x="541" y="585"/>
                  <a:pt x="543" y="586"/>
                  <a:pt x="546" y="587"/>
                </a:cubicBezTo>
                <a:cubicBezTo>
                  <a:pt x="543" y="586"/>
                  <a:pt x="541" y="585"/>
                  <a:pt x="538" y="584"/>
                </a:cubicBezTo>
                <a:close/>
                <a:moveTo>
                  <a:pt x="514" y="0"/>
                </a:moveTo>
                <a:cubicBezTo>
                  <a:pt x="440" y="0"/>
                  <a:pt x="368" y="13"/>
                  <a:pt x="296" y="13"/>
                </a:cubicBezTo>
                <a:cubicBezTo>
                  <a:pt x="220" y="13"/>
                  <a:pt x="141" y="46"/>
                  <a:pt x="89" y="100"/>
                </a:cubicBezTo>
                <a:cubicBezTo>
                  <a:pt x="39" y="150"/>
                  <a:pt x="1" y="234"/>
                  <a:pt x="3" y="306"/>
                </a:cubicBezTo>
                <a:cubicBezTo>
                  <a:pt x="6" y="382"/>
                  <a:pt x="31" y="460"/>
                  <a:pt x="89" y="513"/>
                </a:cubicBezTo>
                <a:cubicBezTo>
                  <a:pt x="131" y="548"/>
                  <a:pt x="177" y="575"/>
                  <a:pt x="229" y="587"/>
                </a:cubicBezTo>
                <a:lnTo>
                  <a:pt x="229" y="587"/>
                </a:lnTo>
                <a:cubicBezTo>
                  <a:pt x="186" y="640"/>
                  <a:pt x="160" y="709"/>
                  <a:pt x="160" y="775"/>
                </a:cubicBezTo>
                <a:cubicBezTo>
                  <a:pt x="160" y="846"/>
                  <a:pt x="192" y="931"/>
                  <a:pt x="247" y="980"/>
                </a:cubicBezTo>
                <a:cubicBezTo>
                  <a:pt x="300" y="1030"/>
                  <a:pt x="369" y="1067"/>
                  <a:pt x="443" y="1067"/>
                </a:cubicBezTo>
                <a:cubicBezTo>
                  <a:pt x="446" y="1067"/>
                  <a:pt x="449" y="1067"/>
                  <a:pt x="452" y="1067"/>
                </a:cubicBezTo>
                <a:cubicBezTo>
                  <a:pt x="531" y="1062"/>
                  <a:pt x="603" y="1037"/>
                  <a:pt x="659" y="980"/>
                </a:cubicBezTo>
                <a:cubicBezTo>
                  <a:pt x="706" y="935"/>
                  <a:pt x="756" y="895"/>
                  <a:pt x="801" y="847"/>
                </a:cubicBezTo>
                <a:cubicBezTo>
                  <a:pt x="880" y="765"/>
                  <a:pt x="953" y="668"/>
                  <a:pt x="981" y="558"/>
                </a:cubicBezTo>
                <a:cubicBezTo>
                  <a:pt x="1002" y="480"/>
                  <a:pt x="1002" y="399"/>
                  <a:pt x="983" y="321"/>
                </a:cubicBezTo>
                <a:cubicBezTo>
                  <a:pt x="981" y="314"/>
                  <a:pt x="979" y="306"/>
                  <a:pt x="976" y="300"/>
                </a:cubicBezTo>
                <a:cubicBezTo>
                  <a:pt x="965" y="272"/>
                  <a:pt x="954" y="242"/>
                  <a:pt x="938" y="215"/>
                </a:cubicBezTo>
                <a:cubicBezTo>
                  <a:pt x="921" y="183"/>
                  <a:pt x="897" y="152"/>
                  <a:pt x="870" y="127"/>
                </a:cubicBezTo>
                <a:cubicBezTo>
                  <a:pt x="771" y="35"/>
                  <a:pt x="646" y="0"/>
                  <a:pt x="5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1651887" y="1174750"/>
            <a:ext cx="275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1"/>
          </p:nvPr>
        </p:nvSpPr>
        <p:spPr>
          <a:xfrm>
            <a:off x="1651860" y="1642447"/>
            <a:ext cx="27567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2" hasCustomPrompt="1"/>
          </p:nvPr>
        </p:nvSpPr>
        <p:spPr>
          <a:xfrm rot="5269">
            <a:off x="4760537" y="2432311"/>
            <a:ext cx="3915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3" hasCustomPrompt="1"/>
          </p:nvPr>
        </p:nvSpPr>
        <p:spPr>
          <a:xfrm>
            <a:off x="4760399" y="3633374"/>
            <a:ext cx="3915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4" hasCustomPrompt="1"/>
          </p:nvPr>
        </p:nvSpPr>
        <p:spPr>
          <a:xfrm>
            <a:off x="883400" y="2432653"/>
            <a:ext cx="392100" cy="9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5"/>
          </p:nvPr>
        </p:nvSpPr>
        <p:spPr>
          <a:xfrm>
            <a:off x="1651887" y="2375001"/>
            <a:ext cx="275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subTitle" idx="6"/>
          </p:nvPr>
        </p:nvSpPr>
        <p:spPr>
          <a:xfrm>
            <a:off x="1651860" y="2842649"/>
            <a:ext cx="27567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7"/>
          </p:nvPr>
        </p:nvSpPr>
        <p:spPr>
          <a:xfrm>
            <a:off x="1651887" y="3574102"/>
            <a:ext cx="275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8"/>
          </p:nvPr>
        </p:nvSpPr>
        <p:spPr>
          <a:xfrm>
            <a:off x="1651860" y="4041900"/>
            <a:ext cx="27567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 idx="9"/>
          </p:nvPr>
        </p:nvSpPr>
        <p:spPr>
          <a:xfrm>
            <a:off x="5503887" y="3574139"/>
            <a:ext cx="275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3"/>
          </p:nvPr>
        </p:nvSpPr>
        <p:spPr>
          <a:xfrm>
            <a:off x="5503860" y="4041680"/>
            <a:ext cx="27567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14"/>
          </p:nvPr>
        </p:nvSpPr>
        <p:spPr>
          <a:xfrm>
            <a:off x="5503887" y="2375013"/>
            <a:ext cx="275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15"/>
          </p:nvPr>
        </p:nvSpPr>
        <p:spPr>
          <a:xfrm>
            <a:off x="5503860" y="2843299"/>
            <a:ext cx="27567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title" idx="16"/>
          </p:nvPr>
        </p:nvSpPr>
        <p:spPr>
          <a:xfrm>
            <a:off x="5503887" y="1175837"/>
            <a:ext cx="275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17"/>
          </p:nvPr>
        </p:nvSpPr>
        <p:spPr>
          <a:xfrm>
            <a:off x="5503860" y="1643253"/>
            <a:ext cx="27567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18" hasCustomPrompt="1"/>
          </p:nvPr>
        </p:nvSpPr>
        <p:spPr>
          <a:xfrm rot="5265">
            <a:off x="4760362" y="1232213"/>
            <a:ext cx="3918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title" idx="19" hasCustomPrompt="1"/>
          </p:nvPr>
        </p:nvSpPr>
        <p:spPr>
          <a:xfrm rot="2630">
            <a:off x="883325" y="1232067"/>
            <a:ext cx="3921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20" hasCustomPrompt="1"/>
          </p:nvPr>
        </p:nvSpPr>
        <p:spPr>
          <a:xfrm rot="2630">
            <a:off x="883275" y="3633551"/>
            <a:ext cx="3921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21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/>
          <p:cNvSpPr/>
          <p:nvPr/>
        </p:nvSpPr>
        <p:spPr>
          <a:xfrm rot="6406572" flipH="1">
            <a:off x="-1129538" y="1359337"/>
            <a:ext cx="5562183" cy="6488324"/>
          </a:xfrm>
          <a:custGeom>
            <a:avLst/>
            <a:gdLst/>
            <a:ahLst/>
            <a:cxnLst/>
            <a:rect l="l" t="t" r="r" b="b"/>
            <a:pathLst>
              <a:path w="33332" h="38882" extrusionOk="0">
                <a:moveTo>
                  <a:pt x="24599" y="0"/>
                </a:moveTo>
                <a:cubicBezTo>
                  <a:pt x="16694" y="0"/>
                  <a:pt x="9248" y="4894"/>
                  <a:pt x="4741" y="11384"/>
                </a:cubicBezTo>
                <a:cubicBezTo>
                  <a:pt x="1689" y="15780"/>
                  <a:pt x="1" y="21178"/>
                  <a:pt x="379" y="26517"/>
                </a:cubicBezTo>
                <a:cubicBezTo>
                  <a:pt x="575" y="29291"/>
                  <a:pt x="1341" y="32069"/>
                  <a:pt x="2920" y="34356"/>
                </a:cubicBezTo>
                <a:cubicBezTo>
                  <a:pt x="4500" y="36642"/>
                  <a:pt x="6952" y="38395"/>
                  <a:pt x="9701" y="38799"/>
                </a:cubicBezTo>
                <a:cubicBezTo>
                  <a:pt x="10078" y="38854"/>
                  <a:pt x="10460" y="38882"/>
                  <a:pt x="10843" y="38882"/>
                </a:cubicBezTo>
                <a:cubicBezTo>
                  <a:pt x="13248" y="38882"/>
                  <a:pt x="15673" y="37803"/>
                  <a:pt x="17045" y="35836"/>
                </a:cubicBezTo>
                <a:cubicBezTo>
                  <a:pt x="18927" y="33144"/>
                  <a:pt x="18581" y="29560"/>
                  <a:pt x="19027" y="26304"/>
                </a:cubicBezTo>
                <a:cubicBezTo>
                  <a:pt x="19586" y="22205"/>
                  <a:pt x="21559" y="18314"/>
                  <a:pt x="24535" y="15438"/>
                </a:cubicBezTo>
                <a:cubicBezTo>
                  <a:pt x="26221" y="13810"/>
                  <a:pt x="28200" y="12512"/>
                  <a:pt x="29901" y="10901"/>
                </a:cubicBezTo>
                <a:cubicBezTo>
                  <a:pt x="31601" y="9289"/>
                  <a:pt x="33063" y="7241"/>
                  <a:pt x="33266" y="4907"/>
                </a:cubicBezTo>
                <a:cubicBezTo>
                  <a:pt x="33332" y="4163"/>
                  <a:pt x="33259" y="3382"/>
                  <a:pt x="32899" y="2727"/>
                </a:cubicBezTo>
                <a:cubicBezTo>
                  <a:pt x="32304" y="1639"/>
                  <a:pt x="31057" y="1094"/>
                  <a:pt x="29866" y="749"/>
                </a:cubicBezTo>
                <a:cubicBezTo>
                  <a:pt x="28105" y="238"/>
                  <a:pt x="26341" y="0"/>
                  <a:pt x="24599" y="0"/>
                </a:cubicBezTo>
                <a:close/>
              </a:path>
            </a:pathLst>
          </a:custGeom>
          <a:solidFill>
            <a:srgbClr val="EEBA81">
              <a:alpha val="136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"/>
          <p:cNvSpPr/>
          <p:nvPr/>
        </p:nvSpPr>
        <p:spPr>
          <a:xfrm rot="271703">
            <a:off x="195939" y="-1213119"/>
            <a:ext cx="4547241" cy="5143483"/>
          </a:xfrm>
          <a:custGeom>
            <a:avLst/>
            <a:gdLst/>
            <a:ahLst/>
            <a:cxnLst/>
            <a:rect l="l" t="t" r="r" b="b"/>
            <a:pathLst>
              <a:path w="22676" h="25649" extrusionOk="0">
                <a:moveTo>
                  <a:pt x="6629" y="1"/>
                </a:moveTo>
                <a:cubicBezTo>
                  <a:pt x="4567" y="1"/>
                  <a:pt x="2513" y="815"/>
                  <a:pt x="1457" y="2365"/>
                </a:cubicBezTo>
                <a:cubicBezTo>
                  <a:pt x="1" y="4486"/>
                  <a:pt x="461" y="7989"/>
                  <a:pt x="553" y="10901"/>
                </a:cubicBezTo>
                <a:cubicBezTo>
                  <a:pt x="646" y="13832"/>
                  <a:pt x="370" y="16192"/>
                  <a:pt x="848" y="19141"/>
                </a:cubicBezTo>
                <a:cubicBezTo>
                  <a:pt x="1310" y="22091"/>
                  <a:pt x="2526" y="25649"/>
                  <a:pt x="4461" y="25649"/>
                </a:cubicBezTo>
                <a:cubicBezTo>
                  <a:pt x="6379" y="25649"/>
                  <a:pt x="9015" y="22110"/>
                  <a:pt x="11910" y="20506"/>
                </a:cubicBezTo>
                <a:cubicBezTo>
                  <a:pt x="14804" y="18920"/>
                  <a:pt x="17975" y="19289"/>
                  <a:pt x="19929" y="17962"/>
                </a:cubicBezTo>
                <a:cubicBezTo>
                  <a:pt x="21901" y="16634"/>
                  <a:pt x="22675" y="13611"/>
                  <a:pt x="21716" y="11362"/>
                </a:cubicBezTo>
                <a:cubicBezTo>
                  <a:pt x="20758" y="9112"/>
                  <a:pt x="18085" y="7638"/>
                  <a:pt x="15781" y="5666"/>
                </a:cubicBezTo>
                <a:cubicBezTo>
                  <a:pt x="13477" y="3693"/>
                  <a:pt x="11559" y="1204"/>
                  <a:pt x="8923" y="356"/>
                </a:cubicBezTo>
                <a:cubicBezTo>
                  <a:pt x="8193" y="118"/>
                  <a:pt x="7411" y="1"/>
                  <a:pt x="6629" y="1"/>
                </a:cubicBezTo>
                <a:close/>
              </a:path>
            </a:pathLst>
          </a:custGeom>
          <a:solidFill>
            <a:srgbClr val="92B9B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3"/>
          <p:cNvSpPr/>
          <p:nvPr/>
        </p:nvSpPr>
        <p:spPr>
          <a:xfrm rot="596880">
            <a:off x="5387064" y="1784739"/>
            <a:ext cx="5041628" cy="4106526"/>
          </a:xfrm>
          <a:custGeom>
            <a:avLst/>
            <a:gdLst/>
            <a:ahLst/>
            <a:cxnLst/>
            <a:rect l="l" t="t" r="r" b="b"/>
            <a:pathLst>
              <a:path w="27486" h="22388" extrusionOk="0">
                <a:moveTo>
                  <a:pt x="8141" y="1"/>
                </a:moveTo>
                <a:cubicBezTo>
                  <a:pt x="7793" y="1"/>
                  <a:pt x="7419" y="35"/>
                  <a:pt x="7012" y="108"/>
                </a:cubicBezTo>
                <a:cubicBezTo>
                  <a:pt x="0" y="1366"/>
                  <a:pt x="1041" y="22388"/>
                  <a:pt x="12919" y="22388"/>
                </a:cubicBezTo>
                <a:cubicBezTo>
                  <a:pt x="13229" y="22388"/>
                  <a:pt x="13548" y="22374"/>
                  <a:pt x="13873" y="22344"/>
                </a:cubicBezTo>
                <a:cubicBezTo>
                  <a:pt x="26643" y="21187"/>
                  <a:pt x="27485" y="9760"/>
                  <a:pt x="19809" y="7489"/>
                </a:cubicBezTo>
                <a:cubicBezTo>
                  <a:pt x="12698" y="5382"/>
                  <a:pt x="12506" y="1"/>
                  <a:pt x="8141" y="1"/>
                </a:cubicBezTo>
                <a:close/>
              </a:path>
            </a:pathLst>
          </a:custGeom>
          <a:solidFill>
            <a:srgbClr val="92B9B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3"/>
          <p:cNvSpPr/>
          <p:nvPr/>
        </p:nvSpPr>
        <p:spPr>
          <a:xfrm rot="-855204">
            <a:off x="4797025" y="-293797"/>
            <a:ext cx="3411690" cy="3167091"/>
          </a:xfrm>
          <a:custGeom>
            <a:avLst/>
            <a:gdLst/>
            <a:ahLst/>
            <a:cxnLst/>
            <a:rect l="l" t="t" r="r" b="b"/>
            <a:pathLst>
              <a:path w="17742" h="16470" extrusionOk="0">
                <a:moveTo>
                  <a:pt x="11156" y="0"/>
                </a:moveTo>
                <a:cubicBezTo>
                  <a:pt x="9169" y="0"/>
                  <a:pt x="7029" y="993"/>
                  <a:pt x="5408" y="1821"/>
                </a:cubicBezTo>
                <a:cubicBezTo>
                  <a:pt x="4149" y="2462"/>
                  <a:pt x="2886" y="3167"/>
                  <a:pt x="1944" y="4223"/>
                </a:cubicBezTo>
                <a:cubicBezTo>
                  <a:pt x="520" y="5822"/>
                  <a:pt x="1" y="8137"/>
                  <a:pt x="447" y="10231"/>
                </a:cubicBezTo>
                <a:cubicBezTo>
                  <a:pt x="893" y="12325"/>
                  <a:pt x="2253" y="14177"/>
                  <a:pt x="4028" y="15375"/>
                </a:cubicBezTo>
                <a:cubicBezTo>
                  <a:pt x="4673" y="15811"/>
                  <a:pt x="5379" y="16170"/>
                  <a:pt x="6139" y="16344"/>
                </a:cubicBezTo>
                <a:cubicBezTo>
                  <a:pt x="6515" y="16430"/>
                  <a:pt x="6896" y="16469"/>
                  <a:pt x="7276" y="16469"/>
                </a:cubicBezTo>
                <a:cubicBezTo>
                  <a:pt x="8657" y="16469"/>
                  <a:pt x="10042" y="15953"/>
                  <a:pt x="11276" y="15290"/>
                </a:cubicBezTo>
                <a:cubicBezTo>
                  <a:pt x="14039" y="13805"/>
                  <a:pt x="16482" y="11372"/>
                  <a:pt x="17120" y="8300"/>
                </a:cubicBezTo>
                <a:cubicBezTo>
                  <a:pt x="17742" y="5312"/>
                  <a:pt x="16167" y="2341"/>
                  <a:pt x="13674" y="704"/>
                </a:cubicBezTo>
                <a:cubicBezTo>
                  <a:pt x="12906" y="200"/>
                  <a:pt x="12046" y="0"/>
                  <a:pt x="11156" y="0"/>
                </a:cubicBezTo>
                <a:close/>
              </a:path>
            </a:pathLst>
          </a:custGeom>
          <a:solidFill>
            <a:srgbClr val="EEBA81">
              <a:alpha val="136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3"/>
          <p:cNvSpPr/>
          <p:nvPr/>
        </p:nvSpPr>
        <p:spPr>
          <a:xfrm rot="-3532895">
            <a:off x="349517" y="3652120"/>
            <a:ext cx="221055" cy="202804"/>
          </a:xfrm>
          <a:custGeom>
            <a:avLst/>
            <a:gdLst/>
            <a:ahLst/>
            <a:cxnLst/>
            <a:rect l="l" t="t" r="r" b="b"/>
            <a:pathLst>
              <a:path w="5523" h="5067" extrusionOk="0">
                <a:moveTo>
                  <a:pt x="2637" y="0"/>
                </a:moveTo>
                <a:cubicBezTo>
                  <a:pt x="1614" y="0"/>
                  <a:pt x="663" y="153"/>
                  <a:pt x="482" y="450"/>
                </a:cubicBezTo>
                <a:cubicBezTo>
                  <a:pt x="0" y="1245"/>
                  <a:pt x="1288" y="5067"/>
                  <a:pt x="2070" y="5067"/>
                </a:cubicBezTo>
                <a:cubicBezTo>
                  <a:pt x="2114" y="5067"/>
                  <a:pt x="2156" y="5055"/>
                  <a:pt x="2197" y="5029"/>
                </a:cubicBezTo>
                <a:cubicBezTo>
                  <a:pt x="2954" y="4552"/>
                  <a:pt x="2105" y="2705"/>
                  <a:pt x="2105" y="2705"/>
                </a:cubicBezTo>
                <a:lnTo>
                  <a:pt x="2105" y="2705"/>
                </a:lnTo>
                <a:cubicBezTo>
                  <a:pt x="2105" y="2705"/>
                  <a:pt x="3059" y="3383"/>
                  <a:pt x="3642" y="3383"/>
                </a:cubicBezTo>
                <a:cubicBezTo>
                  <a:pt x="3788" y="3383"/>
                  <a:pt x="3911" y="3341"/>
                  <a:pt x="3990" y="3235"/>
                </a:cubicBezTo>
                <a:cubicBezTo>
                  <a:pt x="4384" y="2703"/>
                  <a:pt x="2814" y="1608"/>
                  <a:pt x="2814" y="1608"/>
                </a:cubicBezTo>
                <a:lnTo>
                  <a:pt x="2814" y="1608"/>
                </a:lnTo>
                <a:cubicBezTo>
                  <a:pt x="2814" y="1608"/>
                  <a:pt x="3071" y="1631"/>
                  <a:pt x="3424" y="1631"/>
                </a:cubicBezTo>
                <a:cubicBezTo>
                  <a:pt x="4186" y="1631"/>
                  <a:pt x="5397" y="1523"/>
                  <a:pt x="5465" y="845"/>
                </a:cubicBezTo>
                <a:cubicBezTo>
                  <a:pt x="5522" y="276"/>
                  <a:pt x="4014" y="0"/>
                  <a:pt x="26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3"/>
          <p:cNvSpPr/>
          <p:nvPr/>
        </p:nvSpPr>
        <p:spPr>
          <a:xfrm rot="8280746" flipH="1">
            <a:off x="-1097105" y="3245313"/>
            <a:ext cx="2502354" cy="1443663"/>
          </a:xfrm>
          <a:custGeom>
            <a:avLst/>
            <a:gdLst/>
            <a:ahLst/>
            <a:cxnLst/>
            <a:rect l="l" t="t" r="r" b="b"/>
            <a:pathLst>
              <a:path w="27593" h="15919" extrusionOk="0">
                <a:moveTo>
                  <a:pt x="14" y="0"/>
                </a:moveTo>
                <a:cubicBezTo>
                  <a:pt x="10" y="0"/>
                  <a:pt x="7" y="2"/>
                  <a:pt x="4" y="7"/>
                </a:cubicBezTo>
                <a:cubicBezTo>
                  <a:pt x="0" y="13"/>
                  <a:pt x="1" y="19"/>
                  <a:pt x="7" y="24"/>
                </a:cubicBezTo>
                <a:cubicBezTo>
                  <a:pt x="2171" y="1568"/>
                  <a:pt x="4445" y="2956"/>
                  <a:pt x="6777" y="4232"/>
                </a:cubicBezTo>
                <a:cubicBezTo>
                  <a:pt x="7946" y="4865"/>
                  <a:pt x="9136" y="5458"/>
                  <a:pt x="10314" y="6070"/>
                </a:cubicBezTo>
                <a:lnTo>
                  <a:pt x="13852" y="7905"/>
                </a:lnTo>
                <a:cubicBezTo>
                  <a:pt x="16206" y="9134"/>
                  <a:pt x="18579" y="10329"/>
                  <a:pt x="20828" y="11729"/>
                </a:cubicBezTo>
                <a:cubicBezTo>
                  <a:pt x="21955" y="12428"/>
                  <a:pt x="23027" y="13197"/>
                  <a:pt x="24091" y="13996"/>
                </a:cubicBezTo>
                <a:cubicBezTo>
                  <a:pt x="25158" y="14778"/>
                  <a:pt x="26290" y="15542"/>
                  <a:pt x="27576" y="15918"/>
                </a:cubicBezTo>
                <a:cubicBezTo>
                  <a:pt x="27577" y="15918"/>
                  <a:pt x="27578" y="15919"/>
                  <a:pt x="27579" y="15919"/>
                </a:cubicBezTo>
                <a:cubicBezTo>
                  <a:pt x="27584" y="15919"/>
                  <a:pt x="27588" y="15915"/>
                  <a:pt x="27589" y="15910"/>
                </a:cubicBezTo>
                <a:cubicBezTo>
                  <a:pt x="27593" y="15904"/>
                  <a:pt x="27588" y="15898"/>
                  <a:pt x="27583" y="15896"/>
                </a:cubicBezTo>
                <a:cubicBezTo>
                  <a:pt x="26326" y="15451"/>
                  <a:pt x="25245" y="14659"/>
                  <a:pt x="24201" y="13850"/>
                </a:cubicBezTo>
                <a:cubicBezTo>
                  <a:pt x="23675" y="13448"/>
                  <a:pt x="23156" y="13031"/>
                  <a:pt x="22613" y="12642"/>
                </a:cubicBezTo>
                <a:cubicBezTo>
                  <a:pt x="22075" y="12250"/>
                  <a:pt x="21519" y="11880"/>
                  <a:pt x="20955" y="11526"/>
                </a:cubicBezTo>
                <a:cubicBezTo>
                  <a:pt x="19830" y="10810"/>
                  <a:pt x="18661" y="10170"/>
                  <a:pt x="17481" y="9558"/>
                </a:cubicBezTo>
                <a:cubicBezTo>
                  <a:pt x="16302" y="8943"/>
                  <a:pt x="15105" y="8367"/>
                  <a:pt x="13908" y="7790"/>
                </a:cubicBezTo>
                <a:cubicBezTo>
                  <a:pt x="12712" y="7211"/>
                  <a:pt x="11521" y="6623"/>
                  <a:pt x="10350" y="5998"/>
                </a:cubicBezTo>
                <a:cubicBezTo>
                  <a:pt x="9174" y="5379"/>
                  <a:pt x="8022" y="4719"/>
                  <a:pt x="6869" y="4061"/>
                </a:cubicBezTo>
                <a:cubicBezTo>
                  <a:pt x="4558" y="2756"/>
                  <a:pt x="2269" y="1415"/>
                  <a:pt x="19" y="2"/>
                </a:cubicBezTo>
                <a:cubicBezTo>
                  <a:pt x="17" y="1"/>
                  <a:pt x="16" y="0"/>
                  <a:pt x="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3"/>
          <p:cNvSpPr/>
          <p:nvPr/>
        </p:nvSpPr>
        <p:spPr>
          <a:xfrm rot="807355">
            <a:off x="-55900" y="4400065"/>
            <a:ext cx="111098" cy="88335"/>
          </a:xfrm>
          <a:custGeom>
            <a:avLst/>
            <a:gdLst/>
            <a:ahLst/>
            <a:cxnLst/>
            <a:rect l="l" t="t" r="r" b="b"/>
            <a:pathLst>
              <a:path w="4783" h="3803" extrusionOk="0">
                <a:moveTo>
                  <a:pt x="2626" y="1"/>
                </a:moveTo>
                <a:cubicBezTo>
                  <a:pt x="1882" y="1"/>
                  <a:pt x="937" y="336"/>
                  <a:pt x="504" y="779"/>
                </a:cubicBezTo>
                <a:cubicBezTo>
                  <a:pt x="73" y="1219"/>
                  <a:pt x="0" y="1936"/>
                  <a:pt x="250" y="2499"/>
                </a:cubicBezTo>
                <a:cubicBezTo>
                  <a:pt x="500" y="3061"/>
                  <a:pt x="1028" y="3468"/>
                  <a:pt x="1612" y="3665"/>
                </a:cubicBezTo>
                <a:cubicBezTo>
                  <a:pt x="1884" y="3756"/>
                  <a:pt x="2173" y="3802"/>
                  <a:pt x="2461" y="3802"/>
                </a:cubicBezTo>
                <a:cubicBezTo>
                  <a:pt x="3146" y="3802"/>
                  <a:pt x="3831" y="3544"/>
                  <a:pt x="4288" y="3037"/>
                </a:cubicBezTo>
                <a:cubicBezTo>
                  <a:pt x="4525" y="2776"/>
                  <a:pt x="4700" y="2445"/>
                  <a:pt x="4725" y="2091"/>
                </a:cubicBezTo>
                <a:cubicBezTo>
                  <a:pt x="4782" y="1254"/>
                  <a:pt x="3913" y="303"/>
                  <a:pt x="3135" y="67"/>
                </a:cubicBezTo>
                <a:cubicBezTo>
                  <a:pt x="2986" y="22"/>
                  <a:pt x="2812" y="1"/>
                  <a:pt x="26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"/>
          <p:cNvSpPr/>
          <p:nvPr/>
        </p:nvSpPr>
        <p:spPr>
          <a:xfrm rot="807138">
            <a:off x="434024" y="4781420"/>
            <a:ext cx="90573" cy="65948"/>
          </a:xfrm>
          <a:custGeom>
            <a:avLst/>
            <a:gdLst/>
            <a:ahLst/>
            <a:cxnLst/>
            <a:rect l="l" t="t" r="r" b="b"/>
            <a:pathLst>
              <a:path w="2685" h="1955" extrusionOk="0">
                <a:moveTo>
                  <a:pt x="1383" y="0"/>
                </a:moveTo>
                <a:cubicBezTo>
                  <a:pt x="699" y="0"/>
                  <a:pt x="1" y="327"/>
                  <a:pt x="1" y="937"/>
                </a:cubicBezTo>
                <a:cubicBezTo>
                  <a:pt x="1" y="1627"/>
                  <a:pt x="649" y="1955"/>
                  <a:pt x="1308" y="1955"/>
                </a:cubicBezTo>
                <a:cubicBezTo>
                  <a:pt x="1990" y="1955"/>
                  <a:pt x="2684" y="1604"/>
                  <a:pt x="2684" y="940"/>
                </a:cubicBezTo>
                <a:cubicBezTo>
                  <a:pt x="2684" y="301"/>
                  <a:pt x="2040" y="0"/>
                  <a:pt x="13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3"/>
          <p:cNvSpPr/>
          <p:nvPr/>
        </p:nvSpPr>
        <p:spPr>
          <a:xfrm rot="807355">
            <a:off x="262768" y="4160080"/>
            <a:ext cx="111098" cy="88335"/>
          </a:xfrm>
          <a:custGeom>
            <a:avLst/>
            <a:gdLst/>
            <a:ahLst/>
            <a:cxnLst/>
            <a:rect l="l" t="t" r="r" b="b"/>
            <a:pathLst>
              <a:path w="4783" h="3803" extrusionOk="0">
                <a:moveTo>
                  <a:pt x="2626" y="1"/>
                </a:moveTo>
                <a:cubicBezTo>
                  <a:pt x="1882" y="1"/>
                  <a:pt x="937" y="336"/>
                  <a:pt x="504" y="779"/>
                </a:cubicBezTo>
                <a:cubicBezTo>
                  <a:pt x="73" y="1219"/>
                  <a:pt x="0" y="1936"/>
                  <a:pt x="250" y="2499"/>
                </a:cubicBezTo>
                <a:cubicBezTo>
                  <a:pt x="500" y="3061"/>
                  <a:pt x="1028" y="3468"/>
                  <a:pt x="1612" y="3665"/>
                </a:cubicBezTo>
                <a:cubicBezTo>
                  <a:pt x="1884" y="3756"/>
                  <a:pt x="2173" y="3802"/>
                  <a:pt x="2461" y="3802"/>
                </a:cubicBezTo>
                <a:cubicBezTo>
                  <a:pt x="3146" y="3802"/>
                  <a:pt x="3831" y="3544"/>
                  <a:pt x="4288" y="3037"/>
                </a:cubicBezTo>
                <a:cubicBezTo>
                  <a:pt x="4525" y="2776"/>
                  <a:pt x="4700" y="2445"/>
                  <a:pt x="4725" y="2091"/>
                </a:cubicBezTo>
                <a:cubicBezTo>
                  <a:pt x="4782" y="1254"/>
                  <a:pt x="3913" y="303"/>
                  <a:pt x="3135" y="67"/>
                </a:cubicBezTo>
                <a:cubicBezTo>
                  <a:pt x="2986" y="22"/>
                  <a:pt x="2812" y="1"/>
                  <a:pt x="26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3"/>
          <p:cNvSpPr/>
          <p:nvPr/>
        </p:nvSpPr>
        <p:spPr>
          <a:xfrm rot="807021">
            <a:off x="249282" y="3060615"/>
            <a:ext cx="107468" cy="78250"/>
          </a:xfrm>
          <a:custGeom>
            <a:avLst/>
            <a:gdLst/>
            <a:ahLst/>
            <a:cxnLst/>
            <a:rect l="l" t="t" r="r" b="b"/>
            <a:pathLst>
              <a:path w="2685" h="1955" extrusionOk="0">
                <a:moveTo>
                  <a:pt x="1383" y="0"/>
                </a:moveTo>
                <a:cubicBezTo>
                  <a:pt x="699" y="0"/>
                  <a:pt x="1" y="327"/>
                  <a:pt x="1" y="937"/>
                </a:cubicBezTo>
                <a:cubicBezTo>
                  <a:pt x="1" y="1627"/>
                  <a:pt x="649" y="1955"/>
                  <a:pt x="1308" y="1955"/>
                </a:cubicBezTo>
                <a:cubicBezTo>
                  <a:pt x="1990" y="1955"/>
                  <a:pt x="2684" y="1604"/>
                  <a:pt x="2684" y="940"/>
                </a:cubicBezTo>
                <a:cubicBezTo>
                  <a:pt x="2684" y="301"/>
                  <a:pt x="2040" y="0"/>
                  <a:pt x="13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3"/>
          <p:cNvSpPr/>
          <p:nvPr/>
        </p:nvSpPr>
        <p:spPr>
          <a:xfrm rot="-1817117" flipH="1">
            <a:off x="7965357" y="39635"/>
            <a:ext cx="2416754" cy="1394278"/>
          </a:xfrm>
          <a:custGeom>
            <a:avLst/>
            <a:gdLst/>
            <a:ahLst/>
            <a:cxnLst/>
            <a:rect l="l" t="t" r="r" b="b"/>
            <a:pathLst>
              <a:path w="27593" h="15919" extrusionOk="0">
                <a:moveTo>
                  <a:pt x="14" y="0"/>
                </a:moveTo>
                <a:cubicBezTo>
                  <a:pt x="10" y="0"/>
                  <a:pt x="7" y="2"/>
                  <a:pt x="4" y="7"/>
                </a:cubicBezTo>
                <a:cubicBezTo>
                  <a:pt x="0" y="13"/>
                  <a:pt x="1" y="19"/>
                  <a:pt x="7" y="24"/>
                </a:cubicBezTo>
                <a:cubicBezTo>
                  <a:pt x="2171" y="1568"/>
                  <a:pt x="4445" y="2956"/>
                  <a:pt x="6777" y="4232"/>
                </a:cubicBezTo>
                <a:cubicBezTo>
                  <a:pt x="7946" y="4865"/>
                  <a:pt x="9136" y="5458"/>
                  <a:pt x="10314" y="6070"/>
                </a:cubicBezTo>
                <a:lnTo>
                  <a:pt x="13852" y="7905"/>
                </a:lnTo>
                <a:cubicBezTo>
                  <a:pt x="16206" y="9134"/>
                  <a:pt x="18579" y="10329"/>
                  <a:pt x="20828" y="11729"/>
                </a:cubicBezTo>
                <a:cubicBezTo>
                  <a:pt x="21955" y="12428"/>
                  <a:pt x="23027" y="13197"/>
                  <a:pt x="24091" y="13996"/>
                </a:cubicBezTo>
                <a:cubicBezTo>
                  <a:pt x="25158" y="14778"/>
                  <a:pt x="26290" y="15542"/>
                  <a:pt x="27576" y="15918"/>
                </a:cubicBezTo>
                <a:cubicBezTo>
                  <a:pt x="27577" y="15918"/>
                  <a:pt x="27578" y="15919"/>
                  <a:pt x="27579" y="15919"/>
                </a:cubicBezTo>
                <a:cubicBezTo>
                  <a:pt x="27584" y="15919"/>
                  <a:pt x="27588" y="15915"/>
                  <a:pt x="27589" y="15910"/>
                </a:cubicBezTo>
                <a:cubicBezTo>
                  <a:pt x="27593" y="15904"/>
                  <a:pt x="27588" y="15898"/>
                  <a:pt x="27583" y="15896"/>
                </a:cubicBezTo>
                <a:cubicBezTo>
                  <a:pt x="26326" y="15451"/>
                  <a:pt x="25245" y="14659"/>
                  <a:pt x="24201" y="13850"/>
                </a:cubicBezTo>
                <a:cubicBezTo>
                  <a:pt x="23675" y="13448"/>
                  <a:pt x="23156" y="13031"/>
                  <a:pt x="22613" y="12642"/>
                </a:cubicBezTo>
                <a:cubicBezTo>
                  <a:pt x="22075" y="12250"/>
                  <a:pt x="21519" y="11880"/>
                  <a:pt x="20955" y="11526"/>
                </a:cubicBezTo>
                <a:cubicBezTo>
                  <a:pt x="19830" y="10810"/>
                  <a:pt x="18661" y="10170"/>
                  <a:pt x="17481" y="9558"/>
                </a:cubicBezTo>
                <a:cubicBezTo>
                  <a:pt x="16302" y="8943"/>
                  <a:pt x="15105" y="8367"/>
                  <a:pt x="13908" y="7790"/>
                </a:cubicBezTo>
                <a:cubicBezTo>
                  <a:pt x="12712" y="7211"/>
                  <a:pt x="11521" y="6623"/>
                  <a:pt x="10350" y="5998"/>
                </a:cubicBezTo>
                <a:cubicBezTo>
                  <a:pt x="9174" y="5379"/>
                  <a:pt x="8022" y="4719"/>
                  <a:pt x="6869" y="4061"/>
                </a:cubicBezTo>
                <a:cubicBezTo>
                  <a:pt x="4558" y="2756"/>
                  <a:pt x="2269" y="1415"/>
                  <a:pt x="19" y="2"/>
                </a:cubicBezTo>
                <a:cubicBezTo>
                  <a:pt x="17" y="1"/>
                  <a:pt x="16" y="0"/>
                  <a:pt x="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3"/>
          <p:cNvSpPr/>
          <p:nvPr/>
        </p:nvSpPr>
        <p:spPr>
          <a:xfrm>
            <a:off x="8546401" y="2176448"/>
            <a:ext cx="127228" cy="101179"/>
          </a:xfrm>
          <a:custGeom>
            <a:avLst/>
            <a:gdLst/>
            <a:ahLst/>
            <a:cxnLst/>
            <a:rect l="l" t="t" r="r" b="b"/>
            <a:pathLst>
              <a:path w="4783" h="3803" extrusionOk="0">
                <a:moveTo>
                  <a:pt x="2626" y="1"/>
                </a:moveTo>
                <a:cubicBezTo>
                  <a:pt x="1882" y="1"/>
                  <a:pt x="937" y="336"/>
                  <a:pt x="504" y="779"/>
                </a:cubicBezTo>
                <a:cubicBezTo>
                  <a:pt x="73" y="1219"/>
                  <a:pt x="0" y="1936"/>
                  <a:pt x="250" y="2499"/>
                </a:cubicBezTo>
                <a:cubicBezTo>
                  <a:pt x="500" y="3061"/>
                  <a:pt x="1028" y="3468"/>
                  <a:pt x="1612" y="3665"/>
                </a:cubicBezTo>
                <a:cubicBezTo>
                  <a:pt x="1884" y="3756"/>
                  <a:pt x="2173" y="3802"/>
                  <a:pt x="2461" y="3802"/>
                </a:cubicBezTo>
                <a:cubicBezTo>
                  <a:pt x="3146" y="3802"/>
                  <a:pt x="3831" y="3544"/>
                  <a:pt x="4288" y="3037"/>
                </a:cubicBezTo>
                <a:cubicBezTo>
                  <a:pt x="4525" y="2776"/>
                  <a:pt x="4700" y="2445"/>
                  <a:pt x="4725" y="2091"/>
                </a:cubicBezTo>
                <a:cubicBezTo>
                  <a:pt x="4782" y="1254"/>
                  <a:pt x="3913" y="303"/>
                  <a:pt x="3135" y="67"/>
                </a:cubicBezTo>
                <a:cubicBezTo>
                  <a:pt x="2986" y="22"/>
                  <a:pt x="2812" y="1"/>
                  <a:pt x="26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"/>
          <p:cNvSpPr/>
          <p:nvPr/>
        </p:nvSpPr>
        <p:spPr>
          <a:xfrm>
            <a:off x="8948548" y="1452486"/>
            <a:ext cx="127228" cy="101124"/>
          </a:xfrm>
          <a:custGeom>
            <a:avLst/>
            <a:gdLst/>
            <a:ahLst/>
            <a:cxnLst/>
            <a:rect l="l" t="t" r="r" b="b"/>
            <a:pathLst>
              <a:path w="4783" h="3802" extrusionOk="0">
                <a:moveTo>
                  <a:pt x="2625" y="0"/>
                </a:moveTo>
                <a:cubicBezTo>
                  <a:pt x="1881" y="0"/>
                  <a:pt x="937" y="336"/>
                  <a:pt x="504" y="778"/>
                </a:cubicBezTo>
                <a:cubicBezTo>
                  <a:pt x="73" y="1219"/>
                  <a:pt x="0" y="1936"/>
                  <a:pt x="250" y="2498"/>
                </a:cubicBezTo>
                <a:cubicBezTo>
                  <a:pt x="500" y="3061"/>
                  <a:pt x="1028" y="3469"/>
                  <a:pt x="1612" y="3664"/>
                </a:cubicBezTo>
                <a:cubicBezTo>
                  <a:pt x="1884" y="3756"/>
                  <a:pt x="2173" y="3802"/>
                  <a:pt x="2461" y="3802"/>
                </a:cubicBezTo>
                <a:cubicBezTo>
                  <a:pt x="3147" y="3802"/>
                  <a:pt x="3831" y="3544"/>
                  <a:pt x="4288" y="3038"/>
                </a:cubicBezTo>
                <a:cubicBezTo>
                  <a:pt x="4525" y="2776"/>
                  <a:pt x="4700" y="2445"/>
                  <a:pt x="4725" y="2091"/>
                </a:cubicBezTo>
                <a:cubicBezTo>
                  <a:pt x="4782" y="1254"/>
                  <a:pt x="3913" y="303"/>
                  <a:pt x="3135" y="67"/>
                </a:cubicBezTo>
                <a:cubicBezTo>
                  <a:pt x="2985" y="21"/>
                  <a:pt x="2812" y="0"/>
                  <a:pt x="262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3"/>
          <p:cNvSpPr/>
          <p:nvPr/>
        </p:nvSpPr>
        <p:spPr>
          <a:xfrm>
            <a:off x="8546398" y="924742"/>
            <a:ext cx="127240" cy="101160"/>
          </a:xfrm>
          <a:custGeom>
            <a:avLst/>
            <a:gdLst/>
            <a:ahLst/>
            <a:cxnLst/>
            <a:rect l="l" t="t" r="r" b="b"/>
            <a:pathLst>
              <a:path w="4783" h="3803" extrusionOk="0">
                <a:moveTo>
                  <a:pt x="2626" y="1"/>
                </a:moveTo>
                <a:cubicBezTo>
                  <a:pt x="1882" y="1"/>
                  <a:pt x="937" y="336"/>
                  <a:pt x="504" y="779"/>
                </a:cubicBezTo>
                <a:cubicBezTo>
                  <a:pt x="73" y="1219"/>
                  <a:pt x="0" y="1936"/>
                  <a:pt x="250" y="2499"/>
                </a:cubicBezTo>
                <a:cubicBezTo>
                  <a:pt x="500" y="3061"/>
                  <a:pt x="1028" y="3468"/>
                  <a:pt x="1612" y="3665"/>
                </a:cubicBezTo>
                <a:cubicBezTo>
                  <a:pt x="1884" y="3756"/>
                  <a:pt x="2173" y="3802"/>
                  <a:pt x="2461" y="3802"/>
                </a:cubicBezTo>
                <a:cubicBezTo>
                  <a:pt x="3146" y="3802"/>
                  <a:pt x="3831" y="3544"/>
                  <a:pt x="4288" y="3037"/>
                </a:cubicBezTo>
                <a:cubicBezTo>
                  <a:pt x="4525" y="2776"/>
                  <a:pt x="4700" y="2445"/>
                  <a:pt x="4725" y="2091"/>
                </a:cubicBezTo>
                <a:cubicBezTo>
                  <a:pt x="4782" y="1254"/>
                  <a:pt x="3913" y="303"/>
                  <a:pt x="3135" y="67"/>
                </a:cubicBezTo>
                <a:cubicBezTo>
                  <a:pt x="2986" y="22"/>
                  <a:pt x="2812" y="1"/>
                  <a:pt x="26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"/>
          <p:cNvSpPr txBox="1">
            <a:spLocks noGrp="1"/>
          </p:cNvSpPr>
          <p:nvPr>
            <p:ph type="subTitle" idx="1"/>
          </p:nvPr>
        </p:nvSpPr>
        <p:spPr>
          <a:xfrm rot="228">
            <a:off x="3399875" y="3332263"/>
            <a:ext cx="45192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26"/>
          <p:cNvSpPr txBox="1">
            <a:spLocks noGrp="1"/>
          </p:cNvSpPr>
          <p:nvPr>
            <p:ph type="title"/>
          </p:nvPr>
        </p:nvSpPr>
        <p:spPr>
          <a:xfrm>
            <a:off x="2876675" y="1195775"/>
            <a:ext cx="5565600" cy="22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5" name="Google Shape;435;p26"/>
          <p:cNvSpPr/>
          <p:nvPr/>
        </p:nvSpPr>
        <p:spPr>
          <a:xfrm rot="-3311322">
            <a:off x="-276054" y="-31129"/>
            <a:ext cx="2702671" cy="2508905"/>
          </a:xfrm>
          <a:custGeom>
            <a:avLst/>
            <a:gdLst/>
            <a:ahLst/>
            <a:cxnLst/>
            <a:rect l="l" t="t" r="r" b="b"/>
            <a:pathLst>
              <a:path w="17742" h="16470" extrusionOk="0">
                <a:moveTo>
                  <a:pt x="11156" y="0"/>
                </a:moveTo>
                <a:cubicBezTo>
                  <a:pt x="9169" y="0"/>
                  <a:pt x="7029" y="993"/>
                  <a:pt x="5408" y="1821"/>
                </a:cubicBezTo>
                <a:cubicBezTo>
                  <a:pt x="4149" y="2462"/>
                  <a:pt x="2886" y="3167"/>
                  <a:pt x="1944" y="4223"/>
                </a:cubicBezTo>
                <a:cubicBezTo>
                  <a:pt x="520" y="5822"/>
                  <a:pt x="1" y="8137"/>
                  <a:pt x="447" y="10231"/>
                </a:cubicBezTo>
                <a:cubicBezTo>
                  <a:pt x="893" y="12325"/>
                  <a:pt x="2253" y="14177"/>
                  <a:pt x="4028" y="15375"/>
                </a:cubicBezTo>
                <a:cubicBezTo>
                  <a:pt x="4673" y="15811"/>
                  <a:pt x="5379" y="16170"/>
                  <a:pt x="6139" y="16344"/>
                </a:cubicBezTo>
                <a:cubicBezTo>
                  <a:pt x="6515" y="16430"/>
                  <a:pt x="6896" y="16469"/>
                  <a:pt x="7276" y="16469"/>
                </a:cubicBezTo>
                <a:cubicBezTo>
                  <a:pt x="8657" y="16469"/>
                  <a:pt x="10042" y="15953"/>
                  <a:pt x="11276" y="15290"/>
                </a:cubicBezTo>
                <a:cubicBezTo>
                  <a:pt x="14039" y="13805"/>
                  <a:pt x="16482" y="11372"/>
                  <a:pt x="17120" y="8300"/>
                </a:cubicBezTo>
                <a:cubicBezTo>
                  <a:pt x="17742" y="5312"/>
                  <a:pt x="16167" y="2341"/>
                  <a:pt x="13674" y="704"/>
                </a:cubicBezTo>
                <a:cubicBezTo>
                  <a:pt x="12906" y="200"/>
                  <a:pt x="12046" y="0"/>
                  <a:pt x="11156" y="0"/>
                </a:cubicBezTo>
                <a:close/>
              </a:path>
            </a:pathLst>
          </a:custGeom>
          <a:solidFill>
            <a:srgbClr val="EEBA81">
              <a:alpha val="136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6"/>
          <p:cNvSpPr/>
          <p:nvPr/>
        </p:nvSpPr>
        <p:spPr>
          <a:xfrm rot="-218282" flipH="1">
            <a:off x="3682513" y="1789844"/>
            <a:ext cx="6041641" cy="4788370"/>
          </a:xfrm>
          <a:custGeom>
            <a:avLst/>
            <a:gdLst/>
            <a:ahLst/>
            <a:cxnLst/>
            <a:rect l="l" t="t" r="r" b="b"/>
            <a:pathLst>
              <a:path w="27486" h="22388" extrusionOk="0">
                <a:moveTo>
                  <a:pt x="8141" y="1"/>
                </a:moveTo>
                <a:cubicBezTo>
                  <a:pt x="7793" y="1"/>
                  <a:pt x="7419" y="35"/>
                  <a:pt x="7012" y="108"/>
                </a:cubicBezTo>
                <a:cubicBezTo>
                  <a:pt x="0" y="1366"/>
                  <a:pt x="1041" y="22388"/>
                  <a:pt x="12919" y="22388"/>
                </a:cubicBezTo>
                <a:cubicBezTo>
                  <a:pt x="13229" y="22388"/>
                  <a:pt x="13548" y="22374"/>
                  <a:pt x="13873" y="22344"/>
                </a:cubicBezTo>
                <a:cubicBezTo>
                  <a:pt x="26643" y="21187"/>
                  <a:pt x="27485" y="9760"/>
                  <a:pt x="19809" y="7489"/>
                </a:cubicBezTo>
                <a:cubicBezTo>
                  <a:pt x="12698" y="5382"/>
                  <a:pt x="12506" y="1"/>
                  <a:pt x="8141" y="1"/>
                </a:cubicBezTo>
                <a:close/>
              </a:path>
            </a:pathLst>
          </a:custGeom>
          <a:solidFill>
            <a:srgbClr val="EEBA81">
              <a:alpha val="136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 rot="-4262002">
            <a:off x="-1173276" y="-1004585"/>
            <a:ext cx="4717060" cy="4455814"/>
          </a:xfrm>
          <a:custGeom>
            <a:avLst/>
            <a:gdLst/>
            <a:ahLst/>
            <a:cxnLst/>
            <a:rect l="l" t="t" r="r" b="b"/>
            <a:pathLst>
              <a:path w="30966" h="29251" extrusionOk="0">
                <a:moveTo>
                  <a:pt x="17580" y="4671"/>
                </a:moveTo>
                <a:cubicBezTo>
                  <a:pt x="21022" y="4671"/>
                  <a:pt x="22448" y="5481"/>
                  <a:pt x="23006" y="5993"/>
                </a:cubicBezTo>
                <a:cubicBezTo>
                  <a:pt x="24387" y="7262"/>
                  <a:pt x="26074" y="10834"/>
                  <a:pt x="26230" y="12818"/>
                </a:cubicBezTo>
                <a:cubicBezTo>
                  <a:pt x="26257" y="13174"/>
                  <a:pt x="26165" y="13622"/>
                  <a:pt x="26093" y="13928"/>
                </a:cubicBezTo>
                <a:cubicBezTo>
                  <a:pt x="25211" y="17688"/>
                  <a:pt x="22111" y="21192"/>
                  <a:pt x="17801" y="23298"/>
                </a:cubicBezTo>
                <a:cubicBezTo>
                  <a:pt x="16504" y="23932"/>
                  <a:pt x="14781" y="24572"/>
                  <a:pt x="13113" y="24572"/>
                </a:cubicBezTo>
                <a:cubicBezTo>
                  <a:pt x="12515" y="24572"/>
                  <a:pt x="11924" y="24489"/>
                  <a:pt x="11363" y="24295"/>
                </a:cubicBezTo>
                <a:cubicBezTo>
                  <a:pt x="9602" y="23686"/>
                  <a:pt x="8187" y="22058"/>
                  <a:pt x="6651" y="20150"/>
                </a:cubicBezTo>
                <a:cubicBezTo>
                  <a:pt x="5999" y="19339"/>
                  <a:pt x="5260" y="18424"/>
                  <a:pt x="4957" y="17533"/>
                </a:cubicBezTo>
                <a:cubicBezTo>
                  <a:pt x="4686" y="16741"/>
                  <a:pt x="4685" y="15759"/>
                  <a:pt x="4718" y="14905"/>
                </a:cubicBezTo>
                <a:cubicBezTo>
                  <a:pt x="4805" y="12684"/>
                  <a:pt x="5171" y="11049"/>
                  <a:pt x="5874" y="9755"/>
                </a:cubicBezTo>
                <a:cubicBezTo>
                  <a:pt x="6724" y="8182"/>
                  <a:pt x="8270" y="6844"/>
                  <a:pt x="10225" y="5985"/>
                </a:cubicBezTo>
                <a:cubicBezTo>
                  <a:pt x="11968" y="5219"/>
                  <a:pt x="14050" y="4795"/>
                  <a:pt x="16589" y="4691"/>
                </a:cubicBezTo>
                <a:cubicBezTo>
                  <a:pt x="16938" y="4678"/>
                  <a:pt x="17268" y="4671"/>
                  <a:pt x="17580" y="4671"/>
                </a:cubicBezTo>
                <a:close/>
                <a:moveTo>
                  <a:pt x="17548" y="1"/>
                </a:moveTo>
                <a:cubicBezTo>
                  <a:pt x="17174" y="1"/>
                  <a:pt x="16790" y="9"/>
                  <a:pt x="16398" y="25"/>
                </a:cubicBezTo>
                <a:cubicBezTo>
                  <a:pt x="13266" y="154"/>
                  <a:pt x="10630" y="706"/>
                  <a:pt x="8344" y="1711"/>
                </a:cubicBezTo>
                <a:cubicBezTo>
                  <a:pt x="5445" y="2985"/>
                  <a:pt x="3110" y="5051"/>
                  <a:pt x="1766" y="7530"/>
                </a:cubicBezTo>
                <a:cubicBezTo>
                  <a:pt x="710" y="9476"/>
                  <a:pt x="164" y="11763"/>
                  <a:pt x="49" y="14725"/>
                </a:cubicBezTo>
                <a:cubicBezTo>
                  <a:pt x="0" y="16009"/>
                  <a:pt x="18" y="17524"/>
                  <a:pt x="533" y="19041"/>
                </a:cubicBezTo>
                <a:cubicBezTo>
                  <a:pt x="1104" y="20713"/>
                  <a:pt x="2162" y="22025"/>
                  <a:pt x="3012" y="23081"/>
                </a:cubicBezTo>
                <a:cubicBezTo>
                  <a:pt x="4935" y="25469"/>
                  <a:pt x="6904" y="27697"/>
                  <a:pt x="9836" y="28710"/>
                </a:cubicBezTo>
                <a:cubicBezTo>
                  <a:pt x="10880" y="29070"/>
                  <a:pt x="11979" y="29251"/>
                  <a:pt x="13131" y="29251"/>
                </a:cubicBezTo>
                <a:cubicBezTo>
                  <a:pt x="15209" y="29251"/>
                  <a:pt x="17459" y="28664"/>
                  <a:pt x="19851" y="27496"/>
                </a:cubicBezTo>
                <a:cubicBezTo>
                  <a:pt x="25491" y="24740"/>
                  <a:pt x="29424" y="20183"/>
                  <a:pt x="30641" y="14995"/>
                </a:cubicBezTo>
                <a:cubicBezTo>
                  <a:pt x="30784" y="14384"/>
                  <a:pt x="30966" y="13458"/>
                  <a:pt x="30887" y="12453"/>
                </a:cubicBezTo>
                <a:cubicBezTo>
                  <a:pt x="30665" y="9622"/>
                  <a:pt x="28600" y="4788"/>
                  <a:pt x="26166" y="2552"/>
                </a:cubicBezTo>
                <a:cubicBezTo>
                  <a:pt x="24320" y="857"/>
                  <a:pt x="21424" y="1"/>
                  <a:pt x="17548" y="1"/>
                </a:cubicBezTo>
                <a:close/>
              </a:path>
            </a:pathLst>
          </a:custGeom>
          <a:solidFill>
            <a:srgbClr val="94B29B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6"/>
          <p:cNvSpPr/>
          <p:nvPr/>
        </p:nvSpPr>
        <p:spPr>
          <a:xfrm rot="-7592192" flipH="1">
            <a:off x="5771375" y="-602789"/>
            <a:ext cx="4913494" cy="2623393"/>
          </a:xfrm>
          <a:custGeom>
            <a:avLst/>
            <a:gdLst/>
            <a:ahLst/>
            <a:cxnLst/>
            <a:rect l="l" t="t" r="r" b="b"/>
            <a:pathLst>
              <a:path w="42104" h="22480" extrusionOk="0">
                <a:moveTo>
                  <a:pt x="3365" y="1"/>
                </a:moveTo>
                <a:cubicBezTo>
                  <a:pt x="3271" y="1"/>
                  <a:pt x="3179" y="11"/>
                  <a:pt x="3089" y="39"/>
                </a:cubicBezTo>
                <a:cubicBezTo>
                  <a:pt x="2845" y="117"/>
                  <a:pt x="2664" y="322"/>
                  <a:pt x="2506" y="526"/>
                </a:cubicBezTo>
                <a:cubicBezTo>
                  <a:pt x="1725" y="1534"/>
                  <a:pt x="0" y="4361"/>
                  <a:pt x="1671" y="5217"/>
                </a:cubicBezTo>
                <a:cubicBezTo>
                  <a:pt x="2181" y="5477"/>
                  <a:pt x="2974" y="5510"/>
                  <a:pt x="3730" y="5510"/>
                </a:cubicBezTo>
                <a:cubicBezTo>
                  <a:pt x="3986" y="5510"/>
                  <a:pt x="4238" y="5506"/>
                  <a:pt x="4473" y="5506"/>
                </a:cubicBezTo>
                <a:cubicBezTo>
                  <a:pt x="4695" y="5506"/>
                  <a:pt x="4902" y="5510"/>
                  <a:pt x="5084" y="5523"/>
                </a:cubicBezTo>
                <a:cubicBezTo>
                  <a:pt x="6300" y="5609"/>
                  <a:pt x="7517" y="5697"/>
                  <a:pt x="8735" y="5782"/>
                </a:cubicBezTo>
                <a:cubicBezTo>
                  <a:pt x="9812" y="5858"/>
                  <a:pt x="10905" y="5939"/>
                  <a:pt x="11921" y="6306"/>
                </a:cubicBezTo>
                <a:cubicBezTo>
                  <a:pt x="12982" y="6690"/>
                  <a:pt x="13906" y="7370"/>
                  <a:pt x="14886" y="7930"/>
                </a:cubicBezTo>
                <a:cubicBezTo>
                  <a:pt x="16981" y="9132"/>
                  <a:pt x="19331" y="9798"/>
                  <a:pt x="21566" y="10717"/>
                </a:cubicBezTo>
                <a:cubicBezTo>
                  <a:pt x="22369" y="11048"/>
                  <a:pt x="23165" y="11414"/>
                  <a:pt x="23865" y="11924"/>
                </a:cubicBezTo>
                <a:cubicBezTo>
                  <a:pt x="24928" y="12699"/>
                  <a:pt x="25733" y="13769"/>
                  <a:pt x="26690" y="14670"/>
                </a:cubicBezTo>
                <a:cubicBezTo>
                  <a:pt x="28186" y="16077"/>
                  <a:pt x="30031" y="17046"/>
                  <a:pt x="31851" y="17998"/>
                </a:cubicBezTo>
                <a:cubicBezTo>
                  <a:pt x="34535" y="19402"/>
                  <a:pt x="37217" y="20805"/>
                  <a:pt x="39901" y="22209"/>
                </a:cubicBezTo>
                <a:cubicBezTo>
                  <a:pt x="40170" y="22350"/>
                  <a:pt x="40501" y="22479"/>
                  <a:pt x="40794" y="22479"/>
                </a:cubicBezTo>
                <a:cubicBezTo>
                  <a:pt x="40994" y="22479"/>
                  <a:pt x="41177" y="22419"/>
                  <a:pt x="41309" y="22260"/>
                </a:cubicBezTo>
                <a:cubicBezTo>
                  <a:pt x="41409" y="22136"/>
                  <a:pt x="41454" y="21978"/>
                  <a:pt x="41497" y="21824"/>
                </a:cubicBezTo>
                <a:cubicBezTo>
                  <a:pt x="41699" y="21080"/>
                  <a:pt x="41901" y="20336"/>
                  <a:pt x="42103" y="19593"/>
                </a:cubicBezTo>
                <a:cubicBezTo>
                  <a:pt x="36564" y="15059"/>
                  <a:pt x="30513" y="11155"/>
                  <a:pt x="24101" y="7974"/>
                </a:cubicBezTo>
                <a:cubicBezTo>
                  <a:pt x="21596" y="6732"/>
                  <a:pt x="19039" y="5600"/>
                  <a:pt x="16482" y="4469"/>
                </a:cubicBezTo>
                <a:cubicBezTo>
                  <a:pt x="14689" y="3676"/>
                  <a:pt x="12897" y="2884"/>
                  <a:pt x="11103" y="2089"/>
                </a:cubicBezTo>
                <a:cubicBezTo>
                  <a:pt x="9919" y="1567"/>
                  <a:pt x="8730" y="1040"/>
                  <a:pt x="7482" y="695"/>
                </a:cubicBezTo>
                <a:cubicBezTo>
                  <a:pt x="6244" y="352"/>
                  <a:pt x="4966" y="190"/>
                  <a:pt x="3692" y="28"/>
                </a:cubicBezTo>
                <a:cubicBezTo>
                  <a:pt x="3584" y="14"/>
                  <a:pt x="3474" y="1"/>
                  <a:pt x="3365" y="1"/>
                </a:cubicBezTo>
                <a:close/>
              </a:path>
            </a:pathLst>
          </a:custGeom>
          <a:solidFill>
            <a:srgbClr val="92B9B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6"/>
          <p:cNvSpPr/>
          <p:nvPr/>
        </p:nvSpPr>
        <p:spPr>
          <a:xfrm rot="-8900421">
            <a:off x="-1056350" y="3127149"/>
            <a:ext cx="3448076" cy="2728404"/>
          </a:xfrm>
          <a:custGeom>
            <a:avLst/>
            <a:gdLst/>
            <a:ahLst/>
            <a:cxnLst/>
            <a:rect l="l" t="t" r="r" b="b"/>
            <a:pathLst>
              <a:path w="30268" h="23951" extrusionOk="0">
                <a:moveTo>
                  <a:pt x="21354" y="139"/>
                </a:moveTo>
                <a:cubicBezTo>
                  <a:pt x="22467" y="139"/>
                  <a:pt x="23176" y="990"/>
                  <a:pt x="23795" y="1833"/>
                </a:cubicBezTo>
                <a:lnTo>
                  <a:pt x="23795" y="1833"/>
                </a:lnTo>
                <a:cubicBezTo>
                  <a:pt x="23378" y="1703"/>
                  <a:pt x="22959" y="1595"/>
                  <a:pt x="22548" y="1508"/>
                </a:cubicBezTo>
                <a:cubicBezTo>
                  <a:pt x="21580" y="1300"/>
                  <a:pt x="20594" y="1201"/>
                  <a:pt x="19607" y="1201"/>
                </a:cubicBezTo>
                <a:cubicBezTo>
                  <a:pt x="19145" y="1201"/>
                  <a:pt x="18682" y="1222"/>
                  <a:pt x="18221" y="1265"/>
                </a:cubicBezTo>
                <a:lnTo>
                  <a:pt x="18221" y="1265"/>
                </a:lnTo>
                <a:cubicBezTo>
                  <a:pt x="19145" y="656"/>
                  <a:pt x="20182" y="139"/>
                  <a:pt x="21299" y="139"/>
                </a:cubicBezTo>
                <a:cubicBezTo>
                  <a:pt x="21304" y="139"/>
                  <a:pt x="21309" y="139"/>
                  <a:pt x="21315" y="139"/>
                </a:cubicBezTo>
                <a:cubicBezTo>
                  <a:pt x="21328" y="139"/>
                  <a:pt x="21341" y="139"/>
                  <a:pt x="21354" y="139"/>
                </a:cubicBezTo>
                <a:close/>
                <a:moveTo>
                  <a:pt x="17599" y="1521"/>
                </a:moveTo>
                <a:cubicBezTo>
                  <a:pt x="16865" y="2069"/>
                  <a:pt x="16205" y="2713"/>
                  <a:pt x="15634" y="3429"/>
                </a:cubicBezTo>
                <a:lnTo>
                  <a:pt x="15634" y="3429"/>
                </a:lnTo>
                <a:cubicBezTo>
                  <a:pt x="15105" y="3273"/>
                  <a:pt x="14565" y="3207"/>
                  <a:pt x="14023" y="3207"/>
                </a:cubicBezTo>
                <a:cubicBezTo>
                  <a:pt x="13175" y="3207"/>
                  <a:pt x="12322" y="3369"/>
                  <a:pt x="11493" y="3610"/>
                </a:cubicBezTo>
                <a:lnTo>
                  <a:pt x="11493" y="3610"/>
                </a:lnTo>
                <a:cubicBezTo>
                  <a:pt x="11653" y="3517"/>
                  <a:pt x="11814" y="3427"/>
                  <a:pt x="11976" y="3339"/>
                </a:cubicBezTo>
                <a:cubicBezTo>
                  <a:pt x="13715" y="2414"/>
                  <a:pt x="15636" y="1780"/>
                  <a:pt x="17599" y="1521"/>
                </a:cubicBezTo>
                <a:close/>
                <a:moveTo>
                  <a:pt x="10129" y="4278"/>
                </a:moveTo>
                <a:cubicBezTo>
                  <a:pt x="10077" y="4315"/>
                  <a:pt x="10024" y="4351"/>
                  <a:pt x="9972" y="4389"/>
                </a:cubicBezTo>
                <a:lnTo>
                  <a:pt x="9972" y="4389"/>
                </a:lnTo>
                <a:cubicBezTo>
                  <a:pt x="9956" y="4379"/>
                  <a:pt x="9941" y="4369"/>
                  <a:pt x="9925" y="4358"/>
                </a:cubicBezTo>
                <a:lnTo>
                  <a:pt x="9925" y="4358"/>
                </a:lnTo>
                <a:cubicBezTo>
                  <a:pt x="9993" y="4331"/>
                  <a:pt x="10061" y="4305"/>
                  <a:pt x="10129" y="4278"/>
                </a:cubicBezTo>
                <a:close/>
                <a:moveTo>
                  <a:pt x="11069" y="3941"/>
                </a:moveTo>
                <a:cubicBezTo>
                  <a:pt x="11038" y="4017"/>
                  <a:pt x="10994" y="4088"/>
                  <a:pt x="10933" y="4151"/>
                </a:cubicBezTo>
                <a:cubicBezTo>
                  <a:pt x="10773" y="4331"/>
                  <a:pt x="10511" y="4462"/>
                  <a:pt x="10264" y="4462"/>
                </a:cubicBezTo>
                <a:cubicBezTo>
                  <a:pt x="10230" y="4462"/>
                  <a:pt x="10197" y="4459"/>
                  <a:pt x="10163" y="4454"/>
                </a:cubicBezTo>
                <a:lnTo>
                  <a:pt x="10163" y="4454"/>
                </a:lnTo>
                <a:cubicBezTo>
                  <a:pt x="10371" y="4309"/>
                  <a:pt x="10582" y="4169"/>
                  <a:pt x="10795" y="4033"/>
                </a:cubicBezTo>
                <a:lnTo>
                  <a:pt x="10795" y="4033"/>
                </a:lnTo>
                <a:cubicBezTo>
                  <a:pt x="10886" y="4002"/>
                  <a:pt x="10977" y="3971"/>
                  <a:pt x="11069" y="3941"/>
                </a:cubicBezTo>
                <a:close/>
                <a:moveTo>
                  <a:pt x="24212" y="2182"/>
                </a:moveTo>
                <a:cubicBezTo>
                  <a:pt x="26585" y="3027"/>
                  <a:pt x="28823" y="4610"/>
                  <a:pt x="29347" y="7164"/>
                </a:cubicBezTo>
                <a:cubicBezTo>
                  <a:pt x="29403" y="7422"/>
                  <a:pt x="29440" y="7683"/>
                  <a:pt x="29460" y="7946"/>
                </a:cubicBezTo>
                <a:lnTo>
                  <a:pt x="29460" y="7946"/>
                </a:lnTo>
                <a:cubicBezTo>
                  <a:pt x="29050" y="7612"/>
                  <a:pt x="28473" y="7458"/>
                  <a:pt x="27978" y="7394"/>
                </a:cubicBezTo>
                <a:cubicBezTo>
                  <a:pt x="27461" y="7301"/>
                  <a:pt x="26938" y="7241"/>
                  <a:pt x="26413" y="7212"/>
                </a:cubicBezTo>
                <a:cubicBezTo>
                  <a:pt x="26121" y="7194"/>
                  <a:pt x="25829" y="7185"/>
                  <a:pt x="25537" y="7185"/>
                </a:cubicBezTo>
                <a:cubicBezTo>
                  <a:pt x="23729" y="7185"/>
                  <a:pt x="21921" y="7527"/>
                  <a:pt x="20239" y="8197"/>
                </a:cubicBezTo>
                <a:cubicBezTo>
                  <a:pt x="19700" y="8389"/>
                  <a:pt x="19227" y="8656"/>
                  <a:pt x="18839" y="8996"/>
                </a:cubicBezTo>
                <a:lnTo>
                  <a:pt x="18839" y="8996"/>
                </a:lnTo>
                <a:cubicBezTo>
                  <a:pt x="19443" y="7104"/>
                  <a:pt x="21701" y="6086"/>
                  <a:pt x="23706" y="6086"/>
                </a:cubicBezTo>
                <a:cubicBezTo>
                  <a:pt x="23871" y="6086"/>
                  <a:pt x="24034" y="6093"/>
                  <a:pt x="24194" y="6107"/>
                </a:cubicBezTo>
                <a:cubicBezTo>
                  <a:pt x="25244" y="6151"/>
                  <a:pt x="26281" y="6347"/>
                  <a:pt x="27316" y="6548"/>
                </a:cubicBezTo>
                <a:cubicBezTo>
                  <a:pt x="27320" y="6549"/>
                  <a:pt x="27324" y="6550"/>
                  <a:pt x="27328" y="6550"/>
                </a:cubicBezTo>
                <a:cubicBezTo>
                  <a:pt x="27373" y="6550"/>
                  <a:pt x="27405" y="6492"/>
                  <a:pt x="27375" y="6453"/>
                </a:cubicBezTo>
                <a:lnTo>
                  <a:pt x="24300" y="2303"/>
                </a:lnTo>
                <a:cubicBezTo>
                  <a:pt x="24271" y="2263"/>
                  <a:pt x="24241" y="2223"/>
                  <a:pt x="24212" y="2182"/>
                </a:cubicBezTo>
                <a:close/>
                <a:moveTo>
                  <a:pt x="9467" y="2383"/>
                </a:moveTo>
                <a:cubicBezTo>
                  <a:pt x="10001" y="2383"/>
                  <a:pt x="10511" y="2532"/>
                  <a:pt x="10863" y="2974"/>
                </a:cubicBezTo>
                <a:cubicBezTo>
                  <a:pt x="11019" y="3157"/>
                  <a:pt x="11116" y="3399"/>
                  <a:pt x="11122" y="3632"/>
                </a:cubicBezTo>
                <a:lnTo>
                  <a:pt x="11122" y="3632"/>
                </a:lnTo>
                <a:cubicBezTo>
                  <a:pt x="11018" y="3695"/>
                  <a:pt x="10914" y="3760"/>
                  <a:pt x="10810" y="3826"/>
                </a:cubicBezTo>
                <a:lnTo>
                  <a:pt x="10810" y="3826"/>
                </a:lnTo>
                <a:cubicBezTo>
                  <a:pt x="10438" y="3952"/>
                  <a:pt x="10072" y="4091"/>
                  <a:pt x="9717" y="4232"/>
                </a:cubicBezTo>
                <a:cubicBezTo>
                  <a:pt x="9657" y="4251"/>
                  <a:pt x="9637" y="4331"/>
                  <a:pt x="9678" y="4379"/>
                </a:cubicBezTo>
                <a:cubicBezTo>
                  <a:pt x="9719" y="4428"/>
                  <a:pt x="9763" y="4470"/>
                  <a:pt x="9811" y="4505"/>
                </a:cubicBezTo>
                <a:lnTo>
                  <a:pt x="9811" y="4505"/>
                </a:lnTo>
                <a:cubicBezTo>
                  <a:pt x="8027" y="5807"/>
                  <a:pt x="6392" y="7510"/>
                  <a:pt x="5630" y="9507"/>
                </a:cubicBezTo>
                <a:lnTo>
                  <a:pt x="5630" y="9507"/>
                </a:lnTo>
                <a:cubicBezTo>
                  <a:pt x="4663" y="8291"/>
                  <a:pt x="4046" y="6808"/>
                  <a:pt x="3979" y="5244"/>
                </a:cubicBezTo>
                <a:cubicBezTo>
                  <a:pt x="3939" y="4056"/>
                  <a:pt x="4624" y="3743"/>
                  <a:pt x="5622" y="3411"/>
                </a:cubicBezTo>
                <a:cubicBezTo>
                  <a:pt x="6511" y="3089"/>
                  <a:pt x="7414" y="2804"/>
                  <a:pt x="8326" y="2562"/>
                </a:cubicBezTo>
                <a:cubicBezTo>
                  <a:pt x="8684" y="2461"/>
                  <a:pt x="9081" y="2383"/>
                  <a:pt x="9467" y="2383"/>
                </a:cubicBezTo>
                <a:close/>
                <a:moveTo>
                  <a:pt x="15666" y="3631"/>
                </a:moveTo>
                <a:cubicBezTo>
                  <a:pt x="15773" y="3664"/>
                  <a:pt x="15878" y="3702"/>
                  <a:pt x="15983" y="3743"/>
                </a:cubicBezTo>
                <a:cubicBezTo>
                  <a:pt x="17981" y="4544"/>
                  <a:pt x="19361" y="6906"/>
                  <a:pt x="17885" y="8809"/>
                </a:cubicBezTo>
                <a:cubicBezTo>
                  <a:pt x="17682" y="9077"/>
                  <a:pt x="17443" y="9314"/>
                  <a:pt x="17179" y="9524"/>
                </a:cubicBezTo>
                <a:lnTo>
                  <a:pt x="17179" y="9524"/>
                </a:lnTo>
                <a:cubicBezTo>
                  <a:pt x="17042" y="9327"/>
                  <a:pt x="16884" y="9145"/>
                  <a:pt x="16718" y="8975"/>
                </a:cubicBezTo>
                <a:cubicBezTo>
                  <a:pt x="15910" y="8119"/>
                  <a:pt x="14789" y="7546"/>
                  <a:pt x="13775" y="7481"/>
                </a:cubicBezTo>
                <a:lnTo>
                  <a:pt x="13775" y="7481"/>
                </a:lnTo>
                <a:cubicBezTo>
                  <a:pt x="14133" y="6087"/>
                  <a:pt x="14785" y="4770"/>
                  <a:pt x="15666" y="3631"/>
                </a:cubicBezTo>
                <a:close/>
                <a:moveTo>
                  <a:pt x="13742" y="7612"/>
                </a:moveTo>
                <a:cubicBezTo>
                  <a:pt x="14732" y="7665"/>
                  <a:pt x="15837" y="8232"/>
                  <a:pt x="16620" y="9062"/>
                </a:cubicBezTo>
                <a:cubicBezTo>
                  <a:pt x="16786" y="9230"/>
                  <a:pt x="16941" y="9410"/>
                  <a:pt x="17075" y="9604"/>
                </a:cubicBezTo>
                <a:lnTo>
                  <a:pt x="17075" y="9604"/>
                </a:lnTo>
                <a:cubicBezTo>
                  <a:pt x="16703" y="9883"/>
                  <a:pt x="16288" y="10110"/>
                  <a:pt x="15861" y="10292"/>
                </a:cubicBezTo>
                <a:cubicBezTo>
                  <a:pt x="15375" y="10467"/>
                  <a:pt x="14837" y="10712"/>
                  <a:pt x="14312" y="10712"/>
                </a:cubicBezTo>
                <a:cubicBezTo>
                  <a:pt x="14223" y="10712"/>
                  <a:pt x="14134" y="10705"/>
                  <a:pt x="14045" y="10689"/>
                </a:cubicBezTo>
                <a:cubicBezTo>
                  <a:pt x="13082" y="10353"/>
                  <a:pt x="13571" y="8603"/>
                  <a:pt x="13690" y="7836"/>
                </a:cubicBezTo>
                <a:cubicBezTo>
                  <a:pt x="13707" y="7761"/>
                  <a:pt x="13724" y="7686"/>
                  <a:pt x="13742" y="7612"/>
                </a:cubicBezTo>
                <a:close/>
                <a:moveTo>
                  <a:pt x="14038" y="3395"/>
                </a:moveTo>
                <a:cubicBezTo>
                  <a:pt x="14537" y="3395"/>
                  <a:pt x="15033" y="3452"/>
                  <a:pt x="15513" y="3585"/>
                </a:cubicBezTo>
                <a:lnTo>
                  <a:pt x="15513" y="3585"/>
                </a:lnTo>
                <a:cubicBezTo>
                  <a:pt x="14629" y="4737"/>
                  <a:pt x="13976" y="6067"/>
                  <a:pt x="13617" y="7475"/>
                </a:cubicBezTo>
                <a:lnTo>
                  <a:pt x="13617" y="7475"/>
                </a:lnTo>
                <a:cubicBezTo>
                  <a:pt x="13606" y="7475"/>
                  <a:pt x="13595" y="7475"/>
                  <a:pt x="13585" y="7475"/>
                </a:cubicBezTo>
                <a:cubicBezTo>
                  <a:pt x="12641" y="7475"/>
                  <a:pt x="11817" y="7941"/>
                  <a:pt x="11464" y="9063"/>
                </a:cubicBezTo>
                <a:lnTo>
                  <a:pt x="11464" y="9063"/>
                </a:lnTo>
                <a:cubicBezTo>
                  <a:pt x="11056" y="8910"/>
                  <a:pt x="10638" y="8837"/>
                  <a:pt x="10227" y="8837"/>
                </a:cubicBezTo>
                <a:cubicBezTo>
                  <a:pt x="8889" y="8837"/>
                  <a:pt x="7622" y="9606"/>
                  <a:pt x="6992" y="10863"/>
                </a:cubicBezTo>
                <a:lnTo>
                  <a:pt x="6992" y="10863"/>
                </a:lnTo>
                <a:cubicBezTo>
                  <a:pt x="6532" y="10501"/>
                  <a:pt x="6110" y="10090"/>
                  <a:pt x="5737" y="9640"/>
                </a:cubicBezTo>
                <a:lnTo>
                  <a:pt x="5737" y="9640"/>
                </a:lnTo>
                <a:cubicBezTo>
                  <a:pt x="5886" y="9242"/>
                  <a:pt x="6070" y="8857"/>
                  <a:pt x="6282" y="8490"/>
                </a:cubicBezTo>
                <a:cubicBezTo>
                  <a:pt x="7198" y="6939"/>
                  <a:pt x="8501" y="5647"/>
                  <a:pt x="9968" y="4592"/>
                </a:cubicBezTo>
                <a:lnTo>
                  <a:pt x="9968" y="4592"/>
                </a:lnTo>
                <a:cubicBezTo>
                  <a:pt x="10063" y="4631"/>
                  <a:pt x="10164" y="4648"/>
                  <a:pt x="10267" y="4648"/>
                </a:cubicBezTo>
                <a:cubicBezTo>
                  <a:pt x="10693" y="4648"/>
                  <a:pt x="11146" y="4344"/>
                  <a:pt x="11274" y="3933"/>
                </a:cubicBezTo>
                <a:cubicBezTo>
                  <a:pt x="11280" y="3912"/>
                  <a:pt x="11285" y="3891"/>
                  <a:pt x="11290" y="3870"/>
                </a:cubicBezTo>
                <a:lnTo>
                  <a:pt x="11290" y="3870"/>
                </a:lnTo>
                <a:cubicBezTo>
                  <a:pt x="11599" y="3774"/>
                  <a:pt x="11910" y="3688"/>
                  <a:pt x="12225" y="3615"/>
                </a:cubicBezTo>
                <a:cubicBezTo>
                  <a:pt x="12816" y="3480"/>
                  <a:pt x="13429" y="3395"/>
                  <a:pt x="14038" y="3395"/>
                </a:cubicBezTo>
                <a:close/>
                <a:moveTo>
                  <a:pt x="29691" y="8640"/>
                </a:moveTo>
                <a:cubicBezTo>
                  <a:pt x="29962" y="9306"/>
                  <a:pt x="29734" y="10194"/>
                  <a:pt x="29285" y="11025"/>
                </a:cubicBezTo>
                <a:lnTo>
                  <a:pt x="29285" y="11025"/>
                </a:lnTo>
                <a:cubicBezTo>
                  <a:pt x="29522" y="10210"/>
                  <a:pt x="29661" y="9380"/>
                  <a:pt x="29691" y="8640"/>
                </a:cubicBezTo>
                <a:close/>
                <a:moveTo>
                  <a:pt x="7055" y="11147"/>
                </a:moveTo>
                <a:cubicBezTo>
                  <a:pt x="7233" y="11278"/>
                  <a:pt x="7415" y="11403"/>
                  <a:pt x="7601" y="11520"/>
                </a:cubicBezTo>
                <a:lnTo>
                  <a:pt x="7600" y="11520"/>
                </a:lnTo>
                <a:cubicBezTo>
                  <a:pt x="7354" y="11535"/>
                  <a:pt x="7110" y="11565"/>
                  <a:pt x="6872" y="11609"/>
                </a:cubicBezTo>
                <a:lnTo>
                  <a:pt x="6872" y="11609"/>
                </a:lnTo>
                <a:cubicBezTo>
                  <a:pt x="6917" y="11468"/>
                  <a:pt x="6972" y="11329"/>
                  <a:pt x="7037" y="11192"/>
                </a:cubicBezTo>
                <a:cubicBezTo>
                  <a:pt x="7043" y="11177"/>
                  <a:pt x="7049" y="11162"/>
                  <a:pt x="7055" y="11147"/>
                </a:cubicBezTo>
                <a:close/>
                <a:moveTo>
                  <a:pt x="10222" y="9022"/>
                </a:moveTo>
                <a:cubicBezTo>
                  <a:pt x="10618" y="9022"/>
                  <a:pt x="11020" y="9093"/>
                  <a:pt x="11413" y="9243"/>
                </a:cubicBezTo>
                <a:lnTo>
                  <a:pt x="11413" y="9243"/>
                </a:lnTo>
                <a:cubicBezTo>
                  <a:pt x="11363" y="9440"/>
                  <a:pt x="11326" y="9656"/>
                  <a:pt x="11305" y="9891"/>
                </a:cubicBezTo>
                <a:cubicBezTo>
                  <a:pt x="11228" y="10734"/>
                  <a:pt x="11429" y="11564"/>
                  <a:pt x="11629" y="12390"/>
                </a:cubicBezTo>
                <a:lnTo>
                  <a:pt x="11629" y="12390"/>
                </a:lnTo>
                <a:cubicBezTo>
                  <a:pt x="10459" y="11819"/>
                  <a:pt x="9206" y="11507"/>
                  <a:pt x="8015" y="11507"/>
                </a:cubicBezTo>
                <a:cubicBezTo>
                  <a:pt x="7989" y="11507"/>
                  <a:pt x="7963" y="11507"/>
                  <a:pt x="7938" y="11507"/>
                </a:cubicBezTo>
                <a:lnTo>
                  <a:pt x="7938" y="11507"/>
                </a:lnTo>
                <a:cubicBezTo>
                  <a:pt x="7660" y="11346"/>
                  <a:pt x="7392" y="11167"/>
                  <a:pt x="7135" y="10973"/>
                </a:cubicBezTo>
                <a:lnTo>
                  <a:pt x="7135" y="10973"/>
                </a:lnTo>
                <a:cubicBezTo>
                  <a:pt x="7732" y="9761"/>
                  <a:pt x="8943" y="9022"/>
                  <a:pt x="10222" y="9022"/>
                </a:cubicBezTo>
                <a:close/>
                <a:moveTo>
                  <a:pt x="11544" y="9296"/>
                </a:moveTo>
                <a:cubicBezTo>
                  <a:pt x="11575" y="9309"/>
                  <a:pt x="11606" y="9323"/>
                  <a:pt x="11637" y="9337"/>
                </a:cubicBezTo>
                <a:cubicBezTo>
                  <a:pt x="13480" y="10174"/>
                  <a:pt x="14030" y="12388"/>
                  <a:pt x="11930" y="12543"/>
                </a:cubicBezTo>
                <a:lnTo>
                  <a:pt x="11930" y="12543"/>
                </a:lnTo>
                <a:cubicBezTo>
                  <a:pt x="11888" y="12521"/>
                  <a:pt x="11846" y="12499"/>
                  <a:pt x="11803" y="12477"/>
                </a:cubicBezTo>
                <a:lnTo>
                  <a:pt x="11803" y="12477"/>
                </a:lnTo>
                <a:cubicBezTo>
                  <a:pt x="11595" y="11621"/>
                  <a:pt x="11374" y="10765"/>
                  <a:pt x="11448" y="9895"/>
                </a:cubicBezTo>
                <a:cubicBezTo>
                  <a:pt x="11467" y="9678"/>
                  <a:pt x="11499" y="9478"/>
                  <a:pt x="11544" y="9296"/>
                </a:cubicBezTo>
                <a:close/>
                <a:moveTo>
                  <a:pt x="8331" y="11722"/>
                </a:moveTo>
                <a:lnTo>
                  <a:pt x="8331" y="11722"/>
                </a:lnTo>
                <a:cubicBezTo>
                  <a:pt x="8863" y="11749"/>
                  <a:pt x="9414" y="11839"/>
                  <a:pt x="9976" y="11993"/>
                </a:cubicBezTo>
                <a:cubicBezTo>
                  <a:pt x="10487" y="12129"/>
                  <a:pt x="10976" y="12317"/>
                  <a:pt x="11446" y="12544"/>
                </a:cubicBezTo>
                <a:lnTo>
                  <a:pt x="11446" y="12544"/>
                </a:lnTo>
                <a:cubicBezTo>
                  <a:pt x="11383" y="12540"/>
                  <a:pt x="11317" y="12535"/>
                  <a:pt x="11250" y="12528"/>
                </a:cubicBezTo>
                <a:cubicBezTo>
                  <a:pt x="10230" y="12471"/>
                  <a:pt x="9238" y="12185"/>
                  <a:pt x="8331" y="11722"/>
                </a:cubicBezTo>
                <a:close/>
                <a:moveTo>
                  <a:pt x="13584" y="7607"/>
                </a:moveTo>
                <a:cubicBezTo>
                  <a:pt x="13569" y="7671"/>
                  <a:pt x="13554" y="7735"/>
                  <a:pt x="13540" y="7800"/>
                </a:cubicBezTo>
                <a:cubicBezTo>
                  <a:pt x="13402" y="8652"/>
                  <a:pt x="13125" y="9551"/>
                  <a:pt x="13476" y="10396"/>
                </a:cubicBezTo>
                <a:cubicBezTo>
                  <a:pt x="13671" y="10758"/>
                  <a:pt x="13979" y="10880"/>
                  <a:pt x="14326" y="10880"/>
                </a:cubicBezTo>
                <a:cubicBezTo>
                  <a:pt x="14859" y="10880"/>
                  <a:pt x="15483" y="10591"/>
                  <a:pt x="15927" y="10441"/>
                </a:cubicBezTo>
                <a:cubicBezTo>
                  <a:pt x="16362" y="10257"/>
                  <a:pt x="16785" y="10027"/>
                  <a:pt x="17167" y="9744"/>
                </a:cubicBezTo>
                <a:lnTo>
                  <a:pt x="17167" y="9744"/>
                </a:lnTo>
                <a:cubicBezTo>
                  <a:pt x="17257" y="9891"/>
                  <a:pt x="17335" y="10045"/>
                  <a:pt x="17395" y="10207"/>
                </a:cubicBezTo>
                <a:cubicBezTo>
                  <a:pt x="17737" y="11041"/>
                  <a:pt x="17396" y="12222"/>
                  <a:pt x="16433" y="12418"/>
                </a:cubicBezTo>
                <a:cubicBezTo>
                  <a:pt x="16162" y="12482"/>
                  <a:pt x="15880" y="12492"/>
                  <a:pt x="15595" y="12492"/>
                </a:cubicBezTo>
                <a:cubicBezTo>
                  <a:pt x="15460" y="12492"/>
                  <a:pt x="15324" y="12490"/>
                  <a:pt x="15189" y="12490"/>
                </a:cubicBezTo>
                <a:cubicBezTo>
                  <a:pt x="15136" y="12490"/>
                  <a:pt x="15083" y="12490"/>
                  <a:pt x="15030" y="12491"/>
                </a:cubicBezTo>
                <a:cubicBezTo>
                  <a:pt x="14124" y="12498"/>
                  <a:pt x="13206" y="12537"/>
                  <a:pt x="12318" y="12762"/>
                </a:cubicBezTo>
                <a:lnTo>
                  <a:pt x="12318" y="12762"/>
                </a:lnTo>
                <a:cubicBezTo>
                  <a:pt x="12280" y="12739"/>
                  <a:pt x="12242" y="12717"/>
                  <a:pt x="12204" y="12695"/>
                </a:cubicBezTo>
                <a:lnTo>
                  <a:pt x="12204" y="12695"/>
                </a:lnTo>
                <a:cubicBezTo>
                  <a:pt x="14186" y="12357"/>
                  <a:pt x="13678" y="10054"/>
                  <a:pt x="11709" y="9166"/>
                </a:cubicBezTo>
                <a:cubicBezTo>
                  <a:pt x="11671" y="9148"/>
                  <a:pt x="11632" y="9131"/>
                  <a:pt x="11593" y="9115"/>
                </a:cubicBezTo>
                <a:lnTo>
                  <a:pt x="11593" y="9115"/>
                </a:lnTo>
                <a:cubicBezTo>
                  <a:pt x="11920" y="8048"/>
                  <a:pt x="12694" y="7609"/>
                  <a:pt x="13584" y="7607"/>
                </a:cubicBezTo>
                <a:close/>
                <a:moveTo>
                  <a:pt x="11872" y="12763"/>
                </a:moveTo>
                <a:lnTo>
                  <a:pt x="11872" y="12763"/>
                </a:lnTo>
                <a:cubicBezTo>
                  <a:pt x="11886" y="12771"/>
                  <a:pt x="11900" y="12778"/>
                  <a:pt x="11914" y="12786"/>
                </a:cubicBezTo>
                <a:lnTo>
                  <a:pt x="11914" y="12786"/>
                </a:lnTo>
                <a:cubicBezTo>
                  <a:pt x="11902" y="12787"/>
                  <a:pt x="11890" y="12788"/>
                  <a:pt x="11877" y="12788"/>
                </a:cubicBezTo>
                <a:lnTo>
                  <a:pt x="11877" y="12788"/>
                </a:lnTo>
                <a:cubicBezTo>
                  <a:pt x="11876" y="12780"/>
                  <a:pt x="11874" y="12771"/>
                  <a:pt x="11872" y="12763"/>
                </a:cubicBezTo>
                <a:close/>
                <a:moveTo>
                  <a:pt x="28186" y="13049"/>
                </a:moveTo>
                <a:cubicBezTo>
                  <a:pt x="27881" y="13577"/>
                  <a:pt x="27518" y="14055"/>
                  <a:pt x="27093" y="14409"/>
                </a:cubicBezTo>
                <a:lnTo>
                  <a:pt x="27093" y="14409"/>
                </a:lnTo>
                <a:cubicBezTo>
                  <a:pt x="27473" y="13968"/>
                  <a:pt x="27837" y="13515"/>
                  <a:pt x="28186" y="13049"/>
                </a:cubicBezTo>
                <a:close/>
                <a:moveTo>
                  <a:pt x="11714" y="12947"/>
                </a:moveTo>
                <a:lnTo>
                  <a:pt x="11714" y="12947"/>
                </a:lnTo>
                <a:cubicBezTo>
                  <a:pt x="10920" y="13241"/>
                  <a:pt x="10169" y="13738"/>
                  <a:pt x="9665" y="14413"/>
                </a:cubicBezTo>
                <a:lnTo>
                  <a:pt x="9665" y="14413"/>
                </a:lnTo>
                <a:cubicBezTo>
                  <a:pt x="9652" y="14413"/>
                  <a:pt x="9638" y="14413"/>
                  <a:pt x="9625" y="14413"/>
                </a:cubicBezTo>
                <a:cubicBezTo>
                  <a:pt x="9314" y="14413"/>
                  <a:pt x="9019" y="14457"/>
                  <a:pt x="8742" y="14538"/>
                </a:cubicBezTo>
                <a:lnTo>
                  <a:pt x="8742" y="14538"/>
                </a:lnTo>
                <a:cubicBezTo>
                  <a:pt x="8814" y="14423"/>
                  <a:pt x="8893" y="14309"/>
                  <a:pt x="8979" y="14198"/>
                </a:cubicBezTo>
                <a:cubicBezTo>
                  <a:pt x="9637" y="13369"/>
                  <a:pt x="10642" y="13043"/>
                  <a:pt x="11714" y="12947"/>
                </a:cubicBezTo>
                <a:close/>
                <a:moveTo>
                  <a:pt x="19575" y="1390"/>
                </a:moveTo>
                <a:cubicBezTo>
                  <a:pt x="20559" y="1390"/>
                  <a:pt x="21543" y="1489"/>
                  <a:pt x="22508" y="1699"/>
                </a:cubicBezTo>
                <a:cubicBezTo>
                  <a:pt x="22998" y="1804"/>
                  <a:pt x="23498" y="1940"/>
                  <a:pt x="23994" y="2107"/>
                </a:cubicBezTo>
                <a:lnTo>
                  <a:pt x="23994" y="2107"/>
                </a:lnTo>
                <a:cubicBezTo>
                  <a:pt x="24062" y="2200"/>
                  <a:pt x="24128" y="2291"/>
                  <a:pt x="24195" y="2381"/>
                </a:cubicBezTo>
                <a:lnTo>
                  <a:pt x="27187" y="6403"/>
                </a:lnTo>
                <a:lnTo>
                  <a:pt x="27187" y="6403"/>
                </a:lnTo>
                <a:cubicBezTo>
                  <a:pt x="26201" y="6215"/>
                  <a:pt x="25207" y="6034"/>
                  <a:pt x="24197" y="5994"/>
                </a:cubicBezTo>
                <a:cubicBezTo>
                  <a:pt x="24033" y="5982"/>
                  <a:pt x="23869" y="5975"/>
                  <a:pt x="23705" y="5975"/>
                </a:cubicBezTo>
                <a:cubicBezTo>
                  <a:pt x="21431" y="5975"/>
                  <a:pt x="19226" y="7191"/>
                  <a:pt x="18699" y="9126"/>
                </a:cubicBezTo>
                <a:lnTo>
                  <a:pt x="18699" y="9126"/>
                </a:lnTo>
                <a:cubicBezTo>
                  <a:pt x="18095" y="9715"/>
                  <a:pt x="17728" y="10499"/>
                  <a:pt x="17677" y="11462"/>
                </a:cubicBezTo>
                <a:cubicBezTo>
                  <a:pt x="17586" y="12652"/>
                  <a:pt x="18007" y="13817"/>
                  <a:pt x="18736" y="14750"/>
                </a:cubicBezTo>
                <a:lnTo>
                  <a:pt x="18736" y="14750"/>
                </a:lnTo>
                <a:cubicBezTo>
                  <a:pt x="18671" y="14752"/>
                  <a:pt x="18605" y="14755"/>
                  <a:pt x="18540" y="14760"/>
                </a:cubicBezTo>
                <a:lnTo>
                  <a:pt x="18540" y="14760"/>
                </a:lnTo>
                <a:cubicBezTo>
                  <a:pt x="17259" y="13269"/>
                  <a:pt x="15131" y="12840"/>
                  <a:pt x="13235" y="12784"/>
                </a:cubicBezTo>
                <a:cubicBezTo>
                  <a:pt x="13119" y="12780"/>
                  <a:pt x="13002" y="12776"/>
                  <a:pt x="12884" y="12774"/>
                </a:cubicBezTo>
                <a:lnTo>
                  <a:pt x="12884" y="12774"/>
                </a:lnTo>
                <a:cubicBezTo>
                  <a:pt x="13591" y="12653"/>
                  <a:pt x="14315" y="12626"/>
                  <a:pt x="15034" y="12623"/>
                </a:cubicBezTo>
                <a:cubicBezTo>
                  <a:pt x="15092" y="12622"/>
                  <a:pt x="15149" y="12621"/>
                  <a:pt x="15207" y="12621"/>
                </a:cubicBezTo>
                <a:cubicBezTo>
                  <a:pt x="15346" y="12621"/>
                  <a:pt x="15486" y="12624"/>
                  <a:pt x="15626" y="12624"/>
                </a:cubicBezTo>
                <a:cubicBezTo>
                  <a:pt x="15904" y="12624"/>
                  <a:pt x="16184" y="12613"/>
                  <a:pt x="16465" y="12549"/>
                </a:cubicBezTo>
                <a:cubicBezTo>
                  <a:pt x="17502" y="12342"/>
                  <a:pt x="17891" y="11068"/>
                  <a:pt x="17522" y="10169"/>
                </a:cubicBezTo>
                <a:cubicBezTo>
                  <a:pt x="17456" y="9991"/>
                  <a:pt x="17371" y="9822"/>
                  <a:pt x="17272" y="9663"/>
                </a:cubicBezTo>
                <a:lnTo>
                  <a:pt x="17272" y="9663"/>
                </a:lnTo>
                <a:cubicBezTo>
                  <a:pt x="17551" y="9444"/>
                  <a:pt x="17806" y="9194"/>
                  <a:pt x="18024" y="8909"/>
                </a:cubicBezTo>
                <a:cubicBezTo>
                  <a:pt x="19574" y="6915"/>
                  <a:pt x="18155" y="4419"/>
                  <a:pt x="16054" y="3573"/>
                </a:cubicBezTo>
                <a:cubicBezTo>
                  <a:pt x="15965" y="3538"/>
                  <a:pt x="15877" y="3506"/>
                  <a:pt x="15787" y="3477"/>
                </a:cubicBezTo>
                <a:lnTo>
                  <a:pt x="15787" y="3477"/>
                </a:lnTo>
                <a:cubicBezTo>
                  <a:pt x="16375" y="2745"/>
                  <a:pt x="17058" y="2090"/>
                  <a:pt x="17818" y="1540"/>
                </a:cubicBezTo>
                <a:cubicBezTo>
                  <a:pt x="17844" y="1522"/>
                  <a:pt x="17871" y="1503"/>
                  <a:pt x="17897" y="1485"/>
                </a:cubicBezTo>
                <a:lnTo>
                  <a:pt x="17897" y="1485"/>
                </a:lnTo>
                <a:cubicBezTo>
                  <a:pt x="18455" y="1422"/>
                  <a:pt x="19015" y="1390"/>
                  <a:pt x="19575" y="1390"/>
                </a:cubicBezTo>
                <a:close/>
                <a:moveTo>
                  <a:pt x="25303" y="8559"/>
                </a:moveTo>
                <a:cubicBezTo>
                  <a:pt x="26634" y="8559"/>
                  <a:pt x="27466" y="9895"/>
                  <a:pt x="27485" y="11245"/>
                </a:cubicBezTo>
                <a:cubicBezTo>
                  <a:pt x="27549" y="12264"/>
                  <a:pt x="27231" y="13288"/>
                  <a:pt x="26681" y="14140"/>
                </a:cubicBezTo>
                <a:cubicBezTo>
                  <a:pt x="26491" y="14440"/>
                  <a:pt x="26280" y="14712"/>
                  <a:pt x="26052" y="14956"/>
                </a:cubicBezTo>
                <a:lnTo>
                  <a:pt x="26052" y="14956"/>
                </a:lnTo>
                <a:cubicBezTo>
                  <a:pt x="25882" y="14998"/>
                  <a:pt x="25705" y="15021"/>
                  <a:pt x="25521" y="15021"/>
                </a:cubicBezTo>
                <a:cubicBezTo>
                  <a:pt x="25412" y="15021"/>
                  <a:pt x="25301" y="15013"/>
                  <a:pt x="25187" y="14997"/>
                </a:cubicBezTo>
                <a:cubicBezTo>
                  <a:pt x="23526" y="14556"/>
                  <a:pt x="22484" y="12375"/>
                  <a:pt x="22762" y="10757"/>
                </a:cubicBezTo>
                <a:cubicBezTo>
                  <a:pt x="22917" y="9754"/>
                  <a:pt x="23690" y="8916"/>
                  <a:pt x="24666" y="8655"/>
                </a:cubicBezTo>
                <a:cubicBezTo>
                  <a:pt x="24889" y="8590"/>
                  <a:pt x="25101" y="8559"/>
                  <a:pt x="25303" y="8559"/>
                </a:cubicBezTo>
                <a:close/>
                <a:moveTo>
                  <a:pt x="7925" y="11714"/>
                </a:moveTo>
                <a:cubicBezTo>
                  <a:pt x="8959" y="12303"/>
                  <a:pt x="10100" y="12666"/>
                  <a:pt x="11238" y="12714"/>
                </a:cubicBezTo>
                <a:cubicBezTo>
                  <a:pt x="11393" y="12729"/>
                  <a:pt x="11539" y="12737"/>
                  <a:pt x="11677" y="12737"/>
                </a:cubicBezTo>
                <a:cubicBezTo>
                  <a:pt x="11689" y="12737"/>
                  <a:pt x="11701" y="12737"/>
                  <a:pt x="11713" y="12737"/>
                </a:cubicBezTo>
                <a:lnTo>
                  <a:pt x="11713" y="12737"/>
                </a:lnTo>
                <a:cubicBezTo>
                  <a:pt x="11717" y="12757"/>
                  <a:pt x="11722" y="12778"/>
                  <a:pt x="11727" y="12799"/>
                </a:cubicBezTo>
                <a:lnTo>
                  <a:pt x="11727" y="12799"/>
                </a:lnTo>
                <a:cubicBezTo>
                  <a:pt x="10626" y="12884"/>
                  <a:pt x="9550" y="13189"/>
                  <a:pt x="8847" y="14096"/>
                </a:cubicBezTo>
                <a:cubicBezTo>
                  <a:pt x="8712" y="14267"/>
                  <a:pt x="8595" y="14443"/>
                  <a:pt x="8493" y="14625"/>
                </a:cubicBezTo>
                <a:lnTo>
                  <a:pt x="8493" y="14625"/>
                </a:lnTo>
                <a:cubicBezTo>
                  <a:pt x="8151" y="14760"/>
                  <a:pt x="7843" y="14955"/>
                  <a:pt x="7581" y="15197"/>
                </a:cubicBezTo>
                <a:lnTo>
                  <a:pt x="7581" y="15197"/>
                </a:lnTo>
                <a:cubicBezTo>
                  <a:pt x="6857" y="14239"/>
                  <a:pt x="6516" y="13000"/>
                  <a:pt x="6808" y="11831"/>
                </a:cubicBezTo>
                <a:lnTo>
                  <a:pt x="6808" y="11831"/>
                </a:lnTo>
                <a:cubicBezTo>
                  <a:pt x="7166" y="11757"/>
                  <a:pt x="7540" y="11719"/>
                  <a:pt x="7925" y="11714"/>
                </a:cubicBezTo>
                <a:close/>
                <a:moveTo>
                  <a:pt x="11785" y="13056"/>
                </a:moveTo>
                <a:cubicBezTo>
                  <a:pt x="11944" y="13792"/>
                  <a:pt x="12042" y="14528"/>
                  <a:pt x="11878" y="15271"/>
                </a:cubicBezTo>
                <a:lnTo>
                  <a:pt x="11878" y="15271"/>
                </a:lnTo>
                <a:cubicBezTo>
                  <a:pt x="11498" y="14908"/>
                  <a:pt x="11014" y="14652"/>
                  <a:pt x="10506" y="14527"/>
                </a:cubicBezTo>
                <a:cubicBezTo>
                  <a:pt x="10269" y="14466"/>
                  <a:pt x="10038" y="14431"/>
                  <a:pt x="9814" y="14418"/>
                </a:cubicBezTo>
                <a:lnTo>
                  <a:pt x="9814" y="14418"/>
                </a:lnTo>
                <a:cubicBezTo>
                  <a:pt x="10309" y="13792"/>
                  <a:pt x="11027" y="13330"/>
                  <a:pt x="11785" y="13056"/>
                </a:cubicBezTo>
                <a:close/>
                <a:moveTo>
                  <a:pt x="8439" y="14723"/>
                </a:moveTo>
                <a:cubicBezTo>
                  <a:pt x="8269" y="15044"/>
                  <a:pt x="8144" y="15380"/>
                  <a:pt x="8050" y="15727"/>
                </a:cubicBezTo>
                <a:lnTo>
                  <a:pt x="8050" y="15727"/>
                </a:lnTo>
                <a:cubicBezTo>
                  <a:pt x="7895" y="15578"/>
                  <a:pt x="7752" y="15418"/>
                  <a:pt x="7620" y="15248"/>
                </a:cubicBezTo>
                <a:lnTo>
                  <a:pt x="7620" y="15248"/>
                </a:lnTo>
                <a:cubicBezTo>
                  <a:pt x="7858" y="15031"/>
                  <a:pt x="8134" y="14852"/>
                  <a:pt x="8439" y="14723"/>
                </a:cubicBezTo>
                <a:close/>
                <a:moveTo>
                  <a:pt x="12566" y="12914"/>
                </a:moveTo>
                <a:lnTo>
                  <a:pt x="12566" y="12914"/>
                </a:lnTo>
                <a:cubicBezTo>
                  <a:pt x="13339" y="12919"/>
                  <a:pt x="14110" y="13005"/>
                  <a:pt x="14779" y="13074"/>
                </a:cubicBezTo>
                <a:cubicBezTo>
                  <a:pt x="16251" y="13280"/>
                  <a:pt x="17460" y="13820"/>
                  <a:pt x="18348" y="14780"/>
                </a:cubicBezTo>
                <a:lnTo>
                  <a:pt x="18348" y="14780"/>
                </a:lnTo>
                <a:cubicBezTo>
                  <a:pt x="17554" y="14879"/>
                  <a:pt x="16790" y="15217"/>
                  <a:pt x="16178" y="15801"/>
                </a:cubicBezTo>
                <a:lnTo>
                  <a:pt x="16178" y="15801"/>
                </a:lnTo>
                <a:cubicBezTo>
                  <a:pt x="15120" y="14858"/>
                  <a:pt x="14067" y="13909"/>
                  <a:pt x="12881" y="13124"/>
                </a:cubicBezTo>
                <a:cubicBezTo>
                  <a:pt x="12777" y="13052"/>
                  <a:pt x="12672" y="12982"/>
                  <a:pt x="12566" y="12914"/>
                </a:cubicBezTo>
                <a:close/>
                <a:moveTo>
                  <a:pt x="25834" y="15459"/>
                </a:moveTo>
                <a:cubicBezTo>
                  <a:pt x="25723" y="15573"/>
                  <a:pt x="25610" y="15686"/>
                  <a:pt x="25496" y="15798"/>
                </a:cubicBezTo>
                <a:lnTo>
                  <a:pt x="25496" y="15798"/>
                </a:lnTo>
                <a:cubicBezTo>
                  <a:pt x="25458" y="15806"/>
                  <a:pt x="25419" y="15814"/>
                  <a:pt x="25381" y="15821"/>
                </a:cubicBezTo>
                <a:lnTo>
                  <a:pt x="25381" y="15821"/>
                </a:lnTo>
                <a:cubicBezTo>
                  <a:pt x="25538" y="15709"/>
                  <a:pt x="25689" y="15588"/>
                  <a:pt x="25834" y="15459"/>
                </a:cubicBezTo>
                <a:close/>
                <a:moveTo>
                  <a:pt x="25533" y="7417"/>
                </a:moveTo>
                <a:cubicBezTo>
                  <a:pt x="26373" y="7417"/>
                  <a:pt x="27190" y="7486"/>
                  <a:pt x="27939" y="7615"/>
                </a:cubicBezTo>
                <a:cubicBezTo>
                  <a:pt x="28697" y="7693"/>
                  <a:pt x="29189" y="7936"/>
                  <a:pt x="29477" y="8282"/>
                </a:cubicBezTo>
                <a:lnTo>
                  <a:pt x="29477" y="8282"/>
                </a:lnTo>
                <a:cubicBezTo>
                  <a:pt x="29493" y="8932"/>
                  <a:pt x="29414" y="9586"/>
                  <a:pt x="29276" y="10221"/>
                </a:cubicBezTo>
                <a:cubicBezTo>
                  <a:pt x="29160" y="10709"/>
                  <a:pt x="28986" y="11292"/>
                  <a:pt x="28749" y="11881"/>
                </a:cubicBezTo>
                <a:lnTo>
                  <a:pt x="28749" y="11881"/>
                </a:lnTo>
                <a:cubicBezTo>
                  <a:pt x="28090" y="12860"/>
                  <a:pt x="27362" y="13793"/>
                  <a:pt x="26573" y="14671"/>
                </a:cubicBezTo>
                <a:lnTo>
                  <a:pt x="26573" y="14671"/>
                </a:lnTo>
                <a:cubicBezTo>
                  <a:pt x="27669" y="13262"/>
                  <a:pt x="28123" y="11361"/>
                  <a:pt x="27336" y="9678"/>
                </a:cubicBezTo>
                <a:cubicBezTo>
                  <a:pt x="26895" y="8742"/>
                  <a:pt x="26110" y="8341"/>
                  <a:pt x="25300" y="8341"/>
                </a:cubicBezTo>
                <a:cubicBezTo>
                  <a:pt x="24051" y="8341"/>
                  <a:pt x="22742" y="9294"/>
                  <a:pt x="22533" y="10714"/>
                </a:cubicBezTo>
                <a:cubicBezTo>
                  <a:pt x="22231" y="12459"/>
                  <a:pt x="23358" y="14765"/>
                  <a:pt x="25139" y="15223"/>
                </a:cubicBezTo>
                <a:cubicBezTo>
                  <a:pt x="25273" y="15245"/>
                  <a:pt x="25404" y="15255"/>
                  <a:pt x="25532" y="15255"/>
                </a:cubicBezTo>
                <a:cubicBezTo>
                  <a:pt x="25610" y="15255"/>
                  <a:pt x="25687" y="15251"/>
                  <a:pt x="25763" y="15244"/>
                </a:cubicBezTo>
                <a:lnTo>
                  <a:pt x="25763" y="15244"/>
                </a:lnTo>
                <a:cubicBezTo>
                  <a:pt x="25492" y="15493"/>
                  <a:pt x="25202" y="15706"/>
                  <a:pt x="24899" y="15882"/>
                </a:cubicBezTo>
                <a:lnTo>
                  <a:pt x="24899" y="15882"/>
                </a:lnTo>
                <a:cubicBezTo>
                  <a:pt x="24811" y="15888"/>
                  <a:pt x="24724" y="15891"/>
                  <a:pt x="24636" y="15891"/>
                </a:cubicBezTo>
                <a:cubicBezTo>
                  <a:pt x="23313" y="15891"/>
                  <a:pt x="22034" y="15246"/>
                  <a:pt x="20983" y="14266"/>
                </a:cubicBezTo>
                <a:cubicBezTo>
                  <a:pt x="19839" y="13223"/>
                  <a:pt x="18820" y="11863"/>
                  <a:pt x="18693" y="10277"/>
                </a:cubicBezTo>
                <a:cubicBezTo>
                  <a:pt x="18671" y="9967"/>
                  <a:pt x="18688" y="9674"/>
                  <a:pt x="18739" y="9396"/>
                </a:cubicBezTo>
                <a:lnTo>
                  <a:pt x="18739" y="9396"/>
                </a:lnTo>
                <a:cubicBezTo>
                  <a:pt x="18818" y="9311"/>
                  <a:pt x="18903" y="9229"/>
                  <a:pt x="18994" y="9150"/>
                </a:cubicBezTo>
                <a:cubicBezTo>
                  <a:pt x="20737" y="7937"/>
                  <a:pt x="23224" y="7417"/>
                  <a:pt x="25533" y="7417"/>
                </a:cubicBezTo>
                <a:close/>
                <a:moveTo>
                  <a:pt x="9610" y="14489"/>
                </a:moveTo>
                <a:cubicBezTo>
                  <a:pt x="9386" y="14806"/>
                  <a:pt x="9216" y="15161"/>
                  <a:pt x="9120" y="15551"/>
                </a:cubicBezTo>
                <a:cubicBezTo>
                  <a:pt x="9051" y="15846"/>
                  <a:pt x="9035" y="16155"/>
                  <a:pt x="9069" y="16460"/>
                </a:cubicBezTo>
                <a:lnTo>
                  <a:pt x="9069" y="16460"/>
                </a:lnTo>
                <a:cubicBezTo>
                  <a:pt x="8754" y="16298"/>
                  <a:pt x="8459" y="16095"/>
                  <a:pt x="8193" y="15859"/>
                </a:cubicBezTo>
                <a:lnTo>
                  <a:pt x="8193" y="15859"/>
                </a:lnTo>
                <a:cubicBezTo>
                  <a:pt x="8304" y="15432"/>
                  <a:pt x="8459" y="15019"/>
                  <a:pt x="8687" y="14631"/>
                </a:cubicBezTo>
                <a:lnTo>
                  <a:pt x="8687" y="14631"/>
                </a:lnTo>
                <a:cubicBezTo>
                  <a:pt x="8974" y="14539"/>
                  <a:pt x="9283" y="14489"/>
                  <a:pt x="9610" y="14489"/>
                </a:cubicBezTo>
                <a:close/>
                <a:moveTo>
                  <a:pt x="19144" y="14885"/>
                </a:moveTo>
                <a:cubicBezTo>
                  <a:pt x="20231" y="14969"/>
                  <a:pt x="21298" y="15504"/>
                  <a:pt x="22020" y="16474"/>
                </a:cubicBezTo>
                <a:lnTo>
                  <a:pt x="22020" y="16474"/>
                </a:lnTo>
                <a:cubicBezTo>
                  <a:pt x="20977" y="16333"/>
                  <a:pt x="19962" y="15813"/>
                  <a:pt x="19144" y="14885"/>
                </a:cubicBezTo>
                <a:close/>
                <a:moveTo>
                  <a:pt x="18613" y="9542"/>
                </a:moveTo>
                <a:cubicBezTo>
                  <a:pt x="18517" y="10231"/>
                  <a:pt x="18625" y="10997"/>
                  <a:pt x="19001" y="11823"/>
                </a:cubicBezTo>
                <a:cubicBezTo>
                  <a:pt x="19883" y="13648"/>
                  <a:pt x="21680" y="15375"/>
                  <a:pt x="23673" y="15878"/>
                </a:cubicBezTo>
                <a:cubicBezTo>
                  <a:pt x="23972" y="15949"/>
                  <a:pt x="24270" y="15982"/>
                  <a:pt x="24564" y="15982"/>
                </a:cubicBezTo>
                <a:cubicBezTo>
                  <a:pt x="24618" y="15982"/>
                  <a:pt x="24672" y="15981"/>
                  <a:pt x="24726" y="15978"/>
                </a:cubicBezTo>
                <a:lnTo>
                  <a:pt x="24726" y="15978"/>
                </a:lnTo>
                <a:cubicBezTo>
                  <a:pt x="24058" y="16332"/>
                  <a:pt x="23332" y="16513"/>
                  <a:pt x="22604" y="16513"/>
                </a:cubicBezTo>
                <a:cubicBezTo>
                  <a:pt x="22466" y="16513"/>
                  <a:pt x="22329" y="16506"/>
                  <a:pt x="22192" y="16493"/>
                </a:cubicBezTo>
                <a:lnTo>
                  <a:pt x="22192" y="16493"/>
                </a:lnTo>
                <a:cubicBezTo>
                  <a:pt x="22184" y="16481"/>
                  <a:pt x="22176" y="16469"/>
                  <a:pt x="22168" y="16458"/>
                </a:cubicBezTo>
                <a:cubicBezTo>
                  <a:pt x="21394" y="15382"/>
                  <a:pt x="20217" y="14807"/>
                  <a:pt x="19032" y="14753"/>
                </a:cubicBezTo>
                <a:lnTo>
                  <a:pt x="19032" y="14753"/>
                </a:lnTo>
                <a:cubicBezTo>
                  <a:pt x="19006" y="14722"/>
                  <a:pt x="18981" y="14691"/>
                  <a:pt x="18956" y="14660"/>
                </a:cubicBezTo>
                <a:cubicBezTo>
                  <a:pt x="17788" y="13284"/>
                  <a:pt x="17446" y="10986"/>
                  <a:pt x="18613" y="9542"/>
                </a:cubicBezTo>
                <a:close/>
                <a:moveTo>
                  <a:pt x="9757" y="14492"/>
                </a:moveTo>
                <a:cubicBezTo>
                  <a:pt x="9994" y="14502"/>
                  <a:pt x="10239" y="14538"/>
                  <a:pt x="10491" y="14603"/>
                </a:cubicBezTo>
                <a:cubicBezTo>
                  <a:pt x="11002" y="14732"/>
                  <a:pt x="11483" y="14993"/>
                  <a:pt x="11856" y="15363"/>
                </a:cubicBezTo>
                <a:lnTo>
                  <a:pt x="11856" y="15363"/>
                </a:lnTo>
                <a:cubicBezTo>
                  <a:pt x="11846" y="15403"/>
                  <a:pt x="11835" y="15443"/>
                  <a:pt x="11824" y="15483"/>
                </a:cubicBezTo>
                <a:cubicBezTo>
                  <a:pt x="11601" y="16246"/>
                  <a:pt x="11025" y="16824"/>
                  <a:pt x="10279" y="16824"/>
                </a:cubicBezTo>
                <a:cubicBezTo>
                  <a:pt x="10115" y="16824"/>
                  <a:pt x="9943" y="16796"/>
                  <a:pt x="9765" y="16736"/>
                </a:cubicBezTo>
                <a:cubicBezTo>
                  <a:pt x="9567" y="16679"/>
                  <a:pt x="9375" y="16606"/>
                  <a:pt x="9190" y="16519"/>
                </a:cubicBezTo>
                <a:lnTo>
                  <a:pt x="9190" y="16519"/>
                </a:lnTo>
                <a:cubicBezTo>
                  <a:pt x="9148" y="16206"/>
                  <a:pt x="9161" y="15887"/>
                  <a:pt x="9233" y="15583"/>
                </a:cubicBezTo>
                <a:cubicBezTo>
                  <a:pt x="9333" y="15179"/>
                  <a:pt x="9516" y="14815"/>
                  <a:pt x="9757" y="14492"/>
                </a:cubicBezTo>
                <a:close/>
                <a:moveTo>
                  <a:pt x="25397" y="15895"/>
                </a:moveTo>
                <a:cubicBezTo>
                  <a:pt x="25069" y="16214"/>
                  <a:pt x="24732" y="16525"/>
                  <a:pt x="24387" y="16826"/>
                </a:cubicBezTo>
                <a:cubicBezTo>
                  <a:pt x="23884" y="17261"/>
                  <a:pt x="23336" y="17735"/>
                  <a:pt x="22741" y="18094"/>
                </a:cubicBezTo>
                <a:lnTo>
                  <a:pt x="22741" y="18094"/>
                </a:lnTo>
                <a:cubicBezTo>
                  <a:pt x="22719" y="17630"/>
                  <a:pt x="22564" y="17156"/>
                  <a:pt x="22346" y="16752"/>
                </a:cubicBezTo>
                <a:lnTo>
                  <a:pt x="22346" y="16752"/>
                </a:lnTo>
                <a:cubicBezTo>
                  <a:pt x="22436" y="16758"/>
                  <a:pt x="22526" y="16761"/>
                  <a:pt x="22616" y="16761"/>
                </a:cubicBezTo>
                <a:cubicBezTo>
                  <a:pt x="23550" y="16761"/>
                  <a:pt x="24451" y="16447"/>
                  <a:pt x="25230" y="15926"/>
                </a:cubicBezTo>
                <a:lnTo>
                  <a:pt x="25230" y="15926"/>
                </a:lnTo>
                <a:cubicBezTo>
                  <a:pt x="25286" y="15917"/>
                  <a:pt x="25342" y="15907"/>
                  <a:pt x="25397" y="15895"/>
                </a:cubicBezTo>
                <a:close/>
                <a:moveTo>
                  <a:pt x="11979" y="15493"/>
                </a:moveTo>
                <a:cubicBezTo>
                  <a:pt x="12513" y="16084"/>
                  <a:pt x="12740" y="17021"/>
                  <a:pt x="12413" y="17761"/>
                </a:cubicBezTo>
                <a:cubicBezTo>
                  <a:pt x="12184" y="18272"/>
                  <a:pt x="11684" y="18505"/>
                  <a:pt x="11166" y="18505"/>
                </a:cubicBezTo>
                <a:cubicBezTo>
                  <a:pt x="10762" y="18505"/>
                  <a:pt x="10347" y="18363"/>
                  <a:pt x="10044" y="18101"/>
                </a:cubicBezTo>
                <a:cubicBezTo>
                  <a:pt x="9615" y="17754"/>
                  <a:pt x="9335" y="17247"/>
                  <a:pt x="9222" y="16705"/>
                </a:cubicBezTo>
                <a:lnTo>
                  <a:pt x="9222" y="16705"/>
                </a:lnTo>
                <a:cubicBezTo>
                  <a:pt x="9572" y="16865"/>
                  <a:pt x="9943" y="16969"/>
                  <a:pt x="10328" y="16969"/>
                </a:cubicBezTo>
                <a:cubicBezTo>
                  <a:pt x="10369" y="16969"/>
                  <a:pt x="10410" y="16968"/>
                  <a:pt x="10451" y="16966"/>
                </a:cubicBezTo>
                <a:cubicBezTo>
                  <a:pt x="11226" y="16914"/>
                  <a:pt x="11764" y="16209"/>
                  <a:pt x="11970" y="15522"/>
                </a:cubicBezTo>
                <a:cubicBezTo>
                  <a:pt x="11973" y="15512"/>
                  <a:pt x="11976" y="15503"/>
                  <a:pt x="11979" y="15493"/>
                </a:cubicBezTo>
                <a:close/>
                <a:moveTo>
                  <a:pt x="18449" y="14893"/>
                </a:moveTo>
                <a:cubicBezTo>
                  <a:pt x="18858" y="15363"/>
                  <a:pt x="19194" y="15928"/>
                  <a:pt x="19451" y="16598"/>
                </a:cubicBezTo>
                <a:cubicBezTo>
                  <a:pt x="19751" y="17248"/>
                  <a:pt x="19966" y="17949"/>
                  <a:pt x="20275" y="18599"/>
                </a:cubicBezTo>
                <a:lnTo>
                  <a:pt x="20275" y="18599"/>
                </a:lnTo>
                <a:cubicBezTo>
                  <a:pt x="19299" y="18375"/>
                  <a:pt x="18466" y="17748"/>
                  <a:pt x="17700" y="17119"/>
                </a:cubicBezTo>
                <a:cubicBezTo>
                  <a:pt x="17212" y="16718"/>
                  <a:pt x="16738" y="16300"/>
                  <a:pt x="16266" y="15879"/>
                </a:cubicBezTo>
                <a:lnTo>
                  <a:pt x="16266" y="15879"/>
                </a:lnTo>
                <a:cubicBezTo>
                  <a:pt x="16881" y="15299"/>
                  <a:pt x="17652" y="14972"/>
                  <a:pt x="18449" y="14893"/>
                </a:cubicBezTo>
                <a:close/>
                <a:moveTo>
                  <a:pt x="18835" y="14873"/>
                </a:moveTo>
                <a:cubicBezTo>
                  <a:pt x="19498" y="15672"/>
                  <a:pt x="20391" y="16285"/>
                  <a:pt x="21377" y="16571"/>
                </a:cubicBezTo>
                <a:cubicBezTo>
                  <a:pt x="21649" y="16656"/>
                  <a:pt x="21921" y="16711"/>
                  <a:pt x="22192" y="16739"/>
                </a:cubicBezTo>
                <a:lnTo>
                  <a:pt x="22192" y="16739"/>
                </a:lnTo>
                <a:cubicBezTo>
                  <a:pt x="22432" y="17159"/>
                  <a:pt x="22605" y="17675"/>
                  <a:pt x="22613" y="18169"/>
                </a:cubicBezTo>
                <a:lnTo>
                  <a:pt x="22613" y="18169"/>
                </a:lnTo>
                <a:cubicBezTo>
                  <a:pt x="22082" y="18470"/>
                  <a:pt x="21515" y="18674"/>
                  <a:pt x="20909" y="18674"/>
                </a:cubicBezTo>
                <a:cubicBezTo>
                  <a:pt x="20758" y="18674"/>
                  <a:pt x="20604" y="18661"/>
                  <a:pt x="20447" y="18634"/>
                </a:cubicBezTo>
                <a:lnTo>
                  <a:pt x="20447" y="18634"/>
                </a:lnTo>
                <a:cubicBezTo>
                  <a:pt x="19878" y="17497"/>
                  <a:pt x="19586" y="16203"/>
                  <a:pt x="18839" y="15153"/>
                </a:cubicBezTo>
                <a:cubicBezTo>
                  <a:pt x="18775" y="15058"/>
                  <a:pt x="18708" y="14966"/>
                  <a:pt x="18637" y="14878"/>
                </a:cubicBezTo>
                <a:lnTo>
                  <a:pt x="18637" y="14878"/>
                </a:lnTo>
                <a:cubicBezTo>
                  <a:pt x="18703" y="14875"/>
                  <a:pt x="18769" y="14873"/>
                  <a:pt x="18835" y="14873"/>
                </a:cubicBezTo>
                <a:close/>
                <a:moveTo>
                  <a:pt x="22601" y="18423"/>
                </a:moveTo>
                <a:cubicBezTo>
                  <a:pt x="22564" y="18763"/>
                  <a:pt x="22436" y="19083"/>
                  <a:pt x="22181" y="19338"/>
                </a:cubicBezTo>
                <a:cubicBezTo>
                  <a:pt x="21992" y="19515"/>
                  <a:pt x="21726" y="19621"/>
                  <a:pt x="21468" y="19621"/>
                </a:cubicBezTo>
                <a:cubicBezTo>
                  <a:pt x="21347" y="19621"/>
                  <a:pt x="21229" y="19598"/>
                  <a:pt x="21121" y="19548"/>
                </a:cubicBezTo>
                <a:lnTo>
                  <a:pt x="21121" y="19548"/>
                </a:lnTo>
                <a:cubicBezTo>
                  <a:pt x="21023" y="19433"/>
                  <a:pt x="20911" y="19328"/>
                  <a:pt x="20791" y="19238"/>
                </a:cubicBezTo>
                <a:lnTo>
                  <a:pt x="20791" y="19238"/>
                </a:lnTo>
                <a:cubicBezTo>
                  <a:pt x="20711" y="19115"/>
                  <a:pt x="20636" y="18989"/>
                  <a:pt x="20566" y="18861"/>
                </a:cubicBezTo>
                <a:lnTo>
                  <a:pt x="20566" y="18861"/>
                </a:lnTo>
                <a:cubicBezTo>
                  <a:pt x="20691" y="18876"/>
                  <a:pt x="20816" y="18884"/>
                  <a:pt x="20943" y="18884"/>
                </a:cubicBezTo>
                <a:cubicBezTo>
                  <a:pt x="21258" y="18884"/>
                  <a:pt x="21579" y="18835"/>
                  <a:pt x="21904" y="18726"/>
                </a:cubicBezTo>
                <a:cubicBezTo>
                  <a:pt x="22147" y="18645"/>
                  <a:pt x="22379" y="18542"/>
                  <a:pt x="22601" y="18423"/>
                </a:cubicBezTo>
                <a:close/>
                <a:moveTo>
                  <a:pt x="7497" y="15368"/>
                </a:moveTo>
                <a:cubicBezTo>
                  <a:pt x="7650" y="15561"/>
                  <a:pt x="7819" y="15742"/>
                  <a:pt x="8003" y="15907"/>
                </a:cubicBezTo>
                <a:lnTo>
                  <a:pt x="8003" y="15907"/>
                </a:lnTo>
                <a:cubicBezTo>
                  <a:pt x="7707" y="17130"/>
                  <a:pt x="7749" y="18467"/>
                  <a:pt x="7506" y="19708"/>
                </a:cubicBezTo>
                <a:lnTo>
                  <a:pt x="7506" y="19708"/>
                </a:lnTo>
                <a:cubicBezTo>
                  <a:pt x="7278" y="19480"/>
                  <a:pt x="7086" y="19214"/>
                  <a:pt x="6943" y="18904"/>
                </a:cubicBezTo>
                <a:cubicBezTo>
                  <a:pt x="6362" y="17571"/>
                  <a:pt x="6669" y="16218"/>
                  <a:pt x="7497" y="15368"/>
                </a:cubicBezTo>
                <a:close/>
                <a:moveTo>
                  <a:pt x="28826" y="13617"/>
                </a:moveTo>
                <a:lnTo>
                  <a:pt x="28826" y="13617"/>
                </a:lnTo>
                <a:cubicBezTo>
                  <a:pt x="27225" y="16558"/>
                  <a:pt x="24565" y="18899"/>
                  <a:pt x="21460" y="20144"/>
                </a:cubicBezTo>
                <a:lnTo>
                  <a:pt x="21460" y="20144"/>
                </a:lnTo>
                <a:cubicBezTo>
                  <a:pt x="21415" y="20001"/>
                  <a:pt x="21346" y="19861"/>
                  <a:pt x="21258" y="19730"/>
                </a:cubicBezTo>
                <a:lnTo>
                  <a:pt x="21258" y="19730"/>
                </a:lnTo>
                <a:cubicBezTo>
                  <a:pt x="21326" y="19744"/>
                  <a:pt x="21396" y="19751"/>
                  <a:pt x="21467" y="19751"/>
                </a:cubicBezTo>
                <a:cubicBezTo>
                  <a:pt x="21759" y="19751"/>
                  <a:pt x="22059" y="19633"/>
                  <a:pt x="22270" y="19433"/>
                </a:cubicBezTo>
                <a:cubicBezTo>
                  <a:pt x="22572" y="19129"/>
                  <a:pt x="22712" y="18748"/>
                  <a:pt x="22739" y="18347"/>
                </a:cubicBezTo>
                <a:lnTo>
                  <a:pt x="22739" y="18347"/>
                </a:lnTo>
                <a:cubicBezTo>
                  <a:pt x="23389" y="17975"/>
                  <a:pt x="23964" y="17474"/>
                  <a:pt x="24529" y="16989"/>
                </a:cubicBezTo>
                <a:cubicBezTo>
                  <a:pt x="24972" y="16603"/>
                  <a:pt x="25400" y="16202"/>
                  <a:pt x="25815" y="15787"/>
                </a:cubicBezTo>
                <a:lnTo>
                  <a:pt x="25815" y="15787"/>
                </a:lnTo>
                <a:cubicBezTo>
                  <a:pt x="26994" y="15423"/>
                  <a:pt x="28051" y="14585"/>
                  <a:pt x="28826" y="13617"/>
                </a:cubicBezTo>
                <a:close/>
                <a:moveTo>
                  <a:pt x="19938" y="19020"/>
                </a:moveTo>
                <a:cubicBezTo>
                  <a:pt x="20183" y="19020"/>
                  <a:pt x="20415" y="19097"/>
                  <a:pt x="20621" y="19225"/>
                </a:cubicBezTo>
                <a:lnTo>
                  <a:pt x="20621" y="19225"/>
                </a:lnTo>
                <a:cubicBezTo>
                  <a:pt x="20669" y="19300"/>
                  <a:pt x="20720" y="19373"/>
                  <a:pt x="20774" y="19445"/>
                </a:cubicBezTo>
                <a:cubicBezTo>
                  <a:pt x="20867" y="19557"/>
                  <a:pt x="20982" y="19635"/>
                  <a:pt x="21107" y="19685"/>
                </a:cubicBezTo>
                <a:lnTo>
                  <a:pt x="21107" y="19685"/>
                </a:lnTo>
                <a:cubicBezTo>
                  <a:pt x="21218" y="19838"/>
                  <a:pt x="21306" y="20007"/>
                  <a:pt x="21363" y="20182"/>
                </a:cubicBezTo>
                <a:lnTo>
                  <a:pt x="21363" y="20182"/>
                </a:lnTo>
                <a:cubicBezTo>
                  <a:pt x="21259" y="20223"/>
                  <a:pt x="21155" y="20263"/>
                  <a:pt x="21050" y="20301"/>
                </a:cubicBezTo>
                <a:cubicBezTo>
                  <a:pt x="20708" y="20405"/>
                  <a:pt x="20173" y="20640"/>
                  <a:pt x="19737" y="20640"/>
                </a:cubicBezTo>
                <a:cubicBezTo>
                  <a:pt x="19426" y="20640"/>
                  <a:pt x="19166" y="20521"/>
                  <a:pt x="19062" y="20151"/>
                </a:cubicBezTo>
                <a:cubicBezTo>
                  <a:pt x="18959" y="19674"/>
                  <a:pt x="19281" y="19097"/>
                  <a:pt x="19789" y="19030"/>
                </a:cubicBezTo>
                <a:cubicBezTo>
                  <a:pt x="19839" y="19024"/>
                  <a:pt x="19889" y="19020"/>
                  <a:pt x="19938" y="19020"/>
                </a:cubicBezTo>
                <a:close/>
                <a:moveTo>
                  <a:pt x="16119" y="16025"/>
                </a:moveTo>
                <a:cubicBezTo>
                  <a:pt x="17375" y="17170"/>
                  <a:pt x="18818" y="18561"/>
                  <a:pt x="20394" y="18836"/>
                </a:cubicBezTo>
                <a:lnTo>
                  <a:pt x="20394" y="18836"/>
                </a:lnTo>
                <a:cubicBezTo>
                  <a:pt x="20436" y="18916"/>
                  <a:pt x="20480" y="18995"/>
                  <a:pt x="20527" y="19073"/>
                </a:cubicBezTo>
                <a:lnTo>
                  <a:pt x="20527" y="19073"/>
                </a:lnTo>
                <a:cubicBezTo>
                  <a:pt x="20335" y="18976"/>
                  <a:pt x="20133" y="18919"/>
                  <a:pt x="19936" y="18919"/>
                </a:cubicBezTo>
                <a:cubicBezTo>
                  <a:pt x="19631" y="18919"/>
                  <a:pt x="19340" y="19054"/>
                  <a:pt x="19122" y="19385"/>
                </a:cubicBezTo>
                <a:cubicBezTo>
                  <a:pt x="18700" y="20182"/>
                  <a:pt x="19111" y="20728"/>
                  <a:pt x="19793" y="20728"/>
                </a:cubicBezTo>
                <a:cubicBezTo>
                  <a:pt x="19960" y="20728"/>
                  <a:pt x="20144" y="20695"/>
                  <a:pt x="20335" y="20624"/>
                </a:cubicBezTo>
                <a:cubicBezTo>
                  <a:pt x="20689" y="20516"/>
                  <a:pt x="21040" y="20393"/>
                  <a:pt x="21386" y="20257"/>
                </a:cubicBezTo>
                <a:lnTo>
                  <a:pt x="21386" y="20257"/>
                </a:lnTo>
                <a:cubicBezTo>
                  <a:pt x="21395" y="20286"/>
                  <a:pt x="21402" y="20316"/>
                  <a:pt x="21409" y="20346"/>
                </a:cubicBezTo>
                <a:cubicBezTo>
                  <a:pt x="21489" y="20689"/>
                  <a:pt x="21484" y="21036"/>
                  <a:pt x="21409" y="21368"/>
                </a:cubicBezTo>
                <a:lnTo>
                  <a:pt x="21409" y="21368"/>
                </a:lnTo>
                <a:cubicBezTo>
                  <a:pt x="21068" y="21309"/>
                  <a:pt x="20703" y="21329"/>
                  <a:pt x="20363" y="21319"/>
                </a:cubicBezTo>
                <a:cubicBezTo>
                  <a:pt x="20317" y="21319"/>
                  <a:pt x="20271" y="21319"/>
                  <a:pt x="20225" y="21319"/>
                </a:cubicBezTo>
                <a:cubicBezTo>
                  <a:pt x="18676" y="21319"/>
                  <a:pt x="17132" y="21494"/>
                  <a:pt x="15621" y="21820"/>
                </a:cubicBezTo>
                <a:lnTo>
                  <a:pt x="15621" y="21820"/>
                </a:lnTo>
                <a:cubicBezTo>
                  <a:pt x="15189" y="21186"/>
                  <a:pt x="14917" y="20442"/>
                  <a:pt x="14873" y="19692"/>
                </a:cubicBezTo>
                <a:cubicBezTo>
                  <a:pt x="14795" y="18665"/>
                  <a:pt x="15048" y="17615"/>
                  <a:pt x="15587" y="16737"/>
                </a:cubicBezTo>
                <a:cubicBezTo>
                  <a:pt x="15743" y="16471"/>
                  <a:pt x="15922" y="16234"/>
                  <a:pt x="16119" y="16025"/>
                </a:cubicBezTo>
                <a:close/>
                <a:moveTo>
                  <a:pt x="6620" y="11873"/>
                </a:moveTo>
                <a:cubicBezTo>
                  <a:pt x="6359" y="13068"/>
                  <a:pt x="6709" y="14345"/>
                  <a:pt x="7458" y="15317"/>
                </a:cubicBezTo>
                <a:lnTo>
                  <a:pt x="7458" y="15317"/>
                </a:lnTo>
                <a:cubicBezTo>
                  <a:pt x="6616" y="16187"/>
                  <a:pt x="6305" y="17564"/>
                  <a:pt x="6902" y="18915"/>
                </a:cubicBezTo>
                <a:cubicBezTo>
                  <a:pt x="7053" y="19238"/>
                  <a:pt x="7257" y="19514"/>
                  <a:pt x="7499" y="19748"/>
                </a:cubicBezTo>
                <a:lnTo>
                  <a:pt x="7499" y="19748"/>
                </a:lnTo>
                <a:cubicBezTo>
                  <a:pt x="7372" y="20379"/>
                  <a:pt x="7170" y="20984"/>
                  <a:pt x="6811" y="21537"/>
                </a:cubicBezTo>
                <a:cubicBezTo>
                  <a:pt x="6318" y="22288"/>
                  <a:pt x="5418" y="22820"/>
                  <a:pt x="4568" y="22820"/>
                </a:cubicBezTo>
                <a:cubicBezTo>
                  <a:pt x="3989" y="22820"/>
                  <a:pt x="3433" y="22573"/>
                  <a:pt x="3045" y="21979"/>
                </a:cubicBezTo>
                <a:cubicBezTo>
                  <a:pt x="2495" y="21112"/>
                  <a:pt x="2469" y="20015"/>
                  <a:pt x="2512" y="19010"/>
                </a:cubicBezTo>
                <a:cubicBezTo>
                  <a:pt x="2571" y="17974"/>
                  <a:pt x="2667" y="16936"/>
                  <a:pt x="2912" y="15933"/>
                </a:cubicBezTo>
                <a:cubicBezTo>
                  <a:pt x="3415" y="13670"/>
                  <a:pt x="4805" y="12313"/>
                  <a:pt x="6620" y="11873"/>
                </a:cubicBezTo>
                <a:close/>
                <a:moveTo>
                  <a:pt x="20315" y="21351"/>
                </a:moveTo>
                <a:cubicBezTo>
                  <a:pt x="20331" y="21351"/>
                  <a:pt x="20346" y="21351"/>
                  <a:pt x="20362" y="21351"/>
                </a:cubicBezTo>
                <a:cubicBezTo>
                  <a:pt x="20700" y="21360"/>
                  <a:pt x="21063" y="21338"/>
                  <a:pt x="21403" y="21395"/>
                </a:cubicBezTo>
                <a:lnTo>
                  <a:pt x="21403" y="21395"/>
                </a:lnTo>
                <a:cubicBezTo>
                  <a:pt x="21134" y="22531"/>
                  <a:pt x="20062" y="23494"/>
                  <a:pt x="18894" y="23581"/>
                </a:cubicBezTo>
                <a:cubicBezTo>
                  <a:pt x="18829" y="23585"/>
                  <a:pt x="18764" y="23587"/>
                  <a:pt x="18699" y="23587"/>
                </a:cubicBezTo>
                <a:cubicBezTo>
                  <a:pt x="17463" y="23587"/>
                  <a:pt x="16355" y="22871"/>
                  <a:pt x="15652" y="21866"/>
                </a:cubicBezTo>
                <a:lnTo>
                  <a:pt x="15652" y="21866"/>
                </a:lnTo>
                <a:cubicBezTo>
                  <a:pt x="17183" y="21531"/>
                  <a:pt x="18746" y="21351"/>
                  <a:pt x="20315" y="21351"/>
                </a:cubicBezTo>
                <a:close/>
                <a:moveTo>
                  <a:pt x="2436" y="9713"/>
                </a:moveTo>
                <a:cubicBezTo>
                  <a:pt x="2739" y="9713"/>
                  <a:pt x="3056" y="9788"/>
                  <a:pt x="3371" y="9949"/>
                </a:cubicBezTo>
                <a:cubicBezTo>
                  <a:pt x="4088" y="10293"/>
                  <a:pt x="4688" y="10853"/>
                  <a:pt x="5217" y="11453"/>
                </a:cubicBezTo>
                <a:cubicBezTo>
                  <a:pt x="5230" y="11470"/>
                  <a:pt x="5250" y="11477"/>
                  <a:pt x="5270" y="11477"/>
                </a:cubicBezTo>
                <a:cubicBezTo>
                  <a:pt x="5308" y="11477"/>
                  <a:pt x="5346" y="11451"/>
                  <a:pt x="5345" y="11409"/>
                </a:cubicBezTo>
                <a:cubicBezTo>
                  <a:pt x="5380" y="10881"/>
                  <a:pt x="5490" y="10362"/>
                  <a:pt x="5659" y="9860"/>
                </a:cubicBezTo>
                <a:lnTo>
                  <a:pt x="5659" y="9860"/>
                </a:lnTo>
                <a:cubicBezTo>
                  <a:pt x="6035" y="10291"/>
                  <a:pt x="6456" y="10687"/>
                  <a:pt x="6910" y="11037"/>
                </a:cubicBezTo>
                <a:lnTo>
                  <a:pt x="6910" y="11037"/>
                </a:lnTo>
                <a:cubicBezTo>
                  <a:pt x="6898" y="11064"/>
                  <a:pt x="6887" y="11090"/>
                  <a:pt x="6876" y="11117"/>
                </a:cubicBezTo>
                <a:cubicBezTo>
                  <a:pt x="6795" y="11291"/>
                  <a:pt x="6729" y="11468"/>
                  <a:pt x="6677" y="11648"/>
                </a:cubicBezTo>
                <a:lnTo>
                  <a:pt x="6677" y="11648"/>
                </a:lnTo>
                <a:cubicBezTo>
                  <a:pt x="4808" y="12060"/>
                  <a:pt x="3265" y="13391"/>
                  <a:pt x="2715" y="15882"/>
                </a:cubicBezTo>
                <a:cubicBezTo>
                  <a:pt x="2465" y="16906"/>
                  <a:pt x="2373" y="17954"/>
                  <a:pt x="2316" y="18997"/>
                </a:cubicBezTo>
                <a:cubicBezTo>
                  <a:pt x="2274" y="20044"/>
                  <a:pt x="2302" y="21166"/>
                  <a:pt x="2886" y="22083"/>
                </a:cubicBezTo>
                <a:cubicBezTo>
                  <a:pt x="3315" y="22734"/>
                  <a:pt x="3927" y="23006"/>
                  <a:pt x="4562" y="23006"/>
                </a:cubicBezTo>
                <a:cubicBezTo>
                  <a:pt x="5473" y="23006"/>
                  <a:pt x="6432" y="22446"/>
                  <a:pt x="6963" y="21637"/>
                </a:cubicBezTo>
                <a:cubicBezTo>
                  <a:pt x="7321" y="21096"/>
                  <a:pt x="7526" y="20505"/>
                  <a:pt x="7655" y="19890"/>
                </a:cubicBezTo>
                <a:lnTo>
                  <a:pt x="7655" y="19890"/>
                </a:lnTo>
                <a:cubicBezTo>
                  <a:pt x="8417" y="20536"/>
                  <a:pt x="9486" y="20830"/>
                  <a:pt x="10469" y="20921"/>
                </a:cubicBezTo>
                <a:cubicBezTo>
                  <a:pt x="10469" y="20921"/>
                  <a:pt x="10469" y="20921"/>
                  <a:pt x="10470" y="20921"/>
                </a:cubicBezTo>
                <a:cubicBezTo>
                  <a:pt x="10482" y="20921"/>
                  <a:pt x="10485" y="20903"/>
                  <a:pt x="10478" y="20903"/>
                </a:cubicBezTo>
                <a:cubicBezTo>
                  <a:pt x="10477" y="20903"/>
                  <a:pt x="10476" y="20903"/>
                  <a:pt x="10474" y="20904"/>
                </a:cubicBezTo>
                <a:cubicBezTo>
                  <a:pt x="9486" y="20808"/>
                  <a:pt x="8417" y="20509"/>
                  <a:pt x="7662" y="19853"/>
                </a:cubicBezTo>
                <a:lnTo>
                  <a:pt x="7662" y="19853"/>
                </a:lnTo>
                <a:cubicBezTo>
                  <a:pt x="7917" y="18607"/>
                  <a:pt x="7868" y="17265"/>
                  <a:pt x="8151" y="16034"/>
                </a:cubicBezTo>
                <a:lnTo>
                  <a:pt x="8151" y="16034"/>
                </a:lnTo>
                <a:cubicBezTo>
                  <a:pt x="8240" y="16107"/>
                  <a:pt x="8332" y="16177"/>
                  <a:pt x="8426" y="16242"/>
                </a:cubicBezTo>
                <a:cubicBezTo>
                  <a:pt x="8637" y="16389"/>
                  <a:pt x="8862" y="16528"/>
                  <a:pt x="9097" y="16646"/>
                </a:cubicBezTo>
                <a:lnTo>
                  <a:pt x="9097" y="16646"/>
                </a:lnTo>
                <a:cubicBezTo>
                  <a:pt x="9205" y="17239"/>
                  <a:pt x="9507" y="17797"/>
                  <a:pt x="9977" y="18175"/>
                </a:cubicBezTo>
                <a:cubicBezTo>
                  <a:pt x="10296" y="18450"/>
                  <a:pt x="10729" y="18596"/>
                  <a:pt x="11153" y="18596"/>
                </a:cubicBezTo>
                <a:cubicBezTo>
                  <a:pt x="11709" y="18596"/>
                  <a:pt x="12250" y="18343"/>
                  <a:pt x="12492" y="17793"/>
                </a:cubicBezTo>
                <a:cubicBezTo>
                  <a:pt x="12833" y="17007"/>
                  <a:pt x="12593" y="16047"/>
                  <a:pt x="12032" y="15429"/>
                </a:cubicBezTo>
                <a:cubicBezTo>
                  <a:pt x="12022" y="15419"/>
                  <a:pt x="12013" y="15409"/>
                  <a:pt x="12004" y="15399"/>
                </a:cubicBezTo>
                <a:lnTo>
                  <a:pt x="12004" y="15399"/>
                </a:lnTo>
                <a:cubicBezTo>
                  <a:pt x="12209" y="14593"/>
                  <a:pt x="12102" y="13799"/>
                  <a:pt x="11927" y="13006"/>
                </a:cubicBezTo>
                <a:lnTo>
                  <a:pt x="11927" y="13006"/>
                </a:lnTo>
                <a:cubicBezTo>
                  <a:pt x="12008" y="12980"/>
                  <a:pt x="12090" y="12955"/>
                  <a:pt x="12172" y="12932"/>
                </a:cubicBezTo>
                <a:lnTo>
                  <a:pt x="12172" y="12932"/>
                </a:lnTo>
                <a:cubicBezTo>
                  <a:pt x="13263" y="13571"/>
                  <a:pt x="14256" y="14398"/>
                  <a:pt x="15205" y="15227"/>
                </a:cubicBezTo>
                <a:cubicBezTo>
                  <a:pt x="15471" y="15441"/>
                  <a:pt x="15747" y="15687"/>
                  <a:pt x="16033" y="15947"/>
                </a:cubicBezTo>
                <a:lnTo>
                  <a:pt x="16033" y="15947"/>
                </a:lnTo>
                <a:cubicBezTo>
                  <a:pt x="15832" y="16160"/>
                  <a:pt x="15650" y="16403"/>
                  <a:pt x="15491" y="16674"/>
                </a:cubicBezTo>
                <a:cubicBezTo>
                  <a:pt x="14481" y="18280"/>
                  <a:pt x="14526" y="20348"/>
                  <a:pt x="15508" y="21845"/>
                </a:cubicBezTo>
                <a:lnTo>
                  <a:pt x="15508" y="21845"/>
                </a:lnTo>
                <a:cubicBezTo>
                  <a:pt x="14728" y="22017"/>
                  <a:pt x="13957" y="22230"/>
                  <a:pt x="13197" y="22480"/>
                </a:cubicBezTo>
                <a:cubicBezTo>
                  <a:pt x="11656" y="22963"/>
                  <a:pt x="10124" y="23509"/>
                  <a:pt x="8524" y="23742"/>
                </a:cubicBezTo>
                <a:cubicBezTo>
                  <a:pt x="8005" y="23823"/>
                  <a:pt x="7498" y="23864"/>
                  <a:pt x="7006" y="23864"/>
                </a:cubicBezTo>
                <a:cubicBezTo>
                  <a:pt x="4177" y="23864"/>
                  <a:pt x="1853" y="22508"/>
                  <a:pt x="791" y="19561"/>
                </a:cubicBezTo>
                <a:cubicBezTo>
                  <a:pt x="229" y="18049"/>
                  <a:pt x="125" y="16407"/>
                  <a:pt x="177" y="14801"/>
                </a:cubicBezTo>
                <a:cubicBezTo>
                  <a:pt x="253" y="13604"/>
                  <a:pt x="237" y="12365"/>
                  <a:pt x="601" y="11216"/>
                </a:cubicBezTo>
                <a:cubicBezTo>
                  <a:pt x="871" y="10290"/>
                  <a:pt x="1598" y="9713"/>
                  <a:pt x="2436" y="9713"/>
                </a:cubicBezTo>
                <a:close/>
                <a:moveTo>
                  <a:pt x="21359" y="0"/>
                </a:moveTo>
                <a:cubicBezTo>
                  <a:pt x="21346" y="0"/>
                  <a:pt x="21333" y="0"/>
                  <a:pt x="21320" y="1"/>
                </a:cubicBezTo>
                <a:cubicBezTo>
                  <a:pt x="21313" y="1"/>
                  <a:pt x="21305" y="1"/>
                  <a:pt x="21298" y="1"/>
                </a:cubicBezTo>
                <a:cubicBezTo>
                  <a:pt x="20056" y="1"/>
                  <a:pt x="18921" y="610"/>
                  <a:pt x="17917" y="1296"/>
                </a:cubicBezTo>
                <a:lnTo>
                  <a:pt x="17917" y="1296"/>
                </a:lnTo>
                <a:cubicBezTo>
                  <a:pt x="15814" y="1531"/>
                  <a:pt x="13751" y="2194"/>
                  <a:pt x="11895" y="3187"/>
                </a:cubicBezTo>
                <a:cubicBezTo>
                  <a:pt x="11701" y="3293"/>
                  <a:pt x="11505" y="3404"/>
                  <a:pt x="11309" y="3520"/>
                </a:cubicBezTo>
                <a:lnTo>
                  <a:pt x="11309" y="3520"/>
                </a:lnTo>
                <a:cubicBezTo>
                  <a:pt x="11233" y="2785"/>
                  <a:pt x="10433" y="2216"/>
                  <a:pt x="9714" y="2188"/>
                </a:cubicBezTo>
                <a:cubicBezTo>
                  <a:pt x="9634" y="2181"/>
                  <a:pt x="9554" y="2178"/>
                  <a:pt x="9475" y="2178"/>
                </a:cubicBezTo>
                <a:cubicBezTo>
                  <a:pt x="9064" y="2178"/>
                  <a:pt x="8662" y="2264"/>
                  <a:pt x="8275" y="2363"/>
                </a:cubicBezTo>
                <a:cubicBezTo>
                  <a:pt x="7353" y="2606"/>
                  <a:pt x="6446" y="2890"/>
                  <a:pt x="5551" y="3213"/>
                </a:cubicBezTo>
                <a:cubicBezTo>
                  <a:pt x="4875" y="3446"/>
                  <a:pt x="4054" y="3725"/>
                  <a:pt x="3860" y="4506"/>
                </a:cubicBezTo>
                <a:cubicBezTo>
                  <a:pt x="3594" y="6390"/>
                  <a:pt x="4309" y="8255"/>
                  <a:pt x="5548" y="9731"/>
                </a:cubicBezTo>
                <a:lnTo>
                  <a:pt x="5548" y="9731"/>
                </a:lnTo>
                <a:cubicBezTo>
                  <a:pt x="5382" y="10215"/>
                  <a:pt x="5266" y="10715"/>
                  <a:pt x="5213" y="11230"/>
                </a:cubicBezTo>
                <a:lnTo>
                  <a:pt x="5213" y="11230"/>
                </a:lnTo>
                <a:cubicBezTo>
                  <a:pt x="4702" y="10670"/>
                  <a:pt x="4125" y="10151"/>
                  <a:pt x="3428" y="9818"/>
                </a:cubicBezTo>
                <a:cubicBezTo>
                  <a:pt x="3097" y="9649"/>
                  <a:pt x="2762" y="9570"/>
                  <a:pt x="2442" y="9570"/>
                </a:cubicBezTo>
                <a:cubicBezTo>
                  <a:pt x="1544" y="9570"/>
                  <a:pt x="758" y="10190"/>
                  <a:pt x="473" y="11169"/>
                </a:cubicBezTo>
                <a:cubicBezTo>
                  <a:pt x="105" y="12339"/>
                  <a:pt x="123" y="13583"/>
                  <a:pt x="50" y="14794"/>
                </a:cubicBezTo>
                <a:cubicBezTo>
                  <a:pt x="0" y="16410"/>
                  <a:pt x="107" y="18067"/>
                  <a:pt x="682" y="19599"/>
                </a:cubicBezTo>
                <a:cubicBezTo>
                  <a:pt x="1765" y="22583"/>
                  <a:pt x="4112" y="23951"/>
                  <a:pt x="6968" y="23951"/>
                </a:cubicBezTo>
                <a:cubicBezTo>
                  <a:pt x="7475" y="23951"/>
                  <a:pt x="7999" y="23908"/>
                  <a:pt x="8534" y="23823"/>
                </a:cubicBezTo>
                <a:cubicBezTo>
                  <a:pt x="10144" y="23581"/>
                  <a:pt x="11676" y="23028"/>
                  <a:pt x="13216" y="22539"/>
                </a:cubicBezTo>
                <a:cubicBezTo>
                  <a:pt x="13979" y="22285"/>
                  <a:pt x="14755" y="22068"/>
                  <a:pt x="15540" y="21892"/>
                </a:cubicBezTo>
                <a:lnTo>
                  <a:pt x="15540" y="21892"/>
                </a:lnTo>
                <a:cubicBezTo>
                  <a:pt x="15973" y="22533"/>
                  <a:pt x="16581" y="23066"/>
                  <a:pt x="17354" y="23407"/>
                </a:cubicBezTo>
                <a:cubicBezTo>
                  <a:pt x="17774" y="23589"/>
                  <a:pt x="18232" y="23686"/>
                  <a:pt x="18690" y="23686"/>
                </a:cubicBezTo>
                <a:cubicBezTo>
                  <a:pt x="18762" y="23686"/>
                  <a:pt x="18833" y="23683"/>
                  <a:pt x="18904" y="23679"/>
                </a:cubicBezTo>
                <a:cubicBezTo>
                  <a:pt x="20120" y="23582"/>
                  <a:pt x="21222" y="22589"/>
                  <a:pt x="21497" y="21413"/>
                </a:cubicBezTo>
                <a:lnTo>
                  <a:pt x="21497" y="21413"/>
                </a:lnTo>
                <a:cubicBezTo>
                  <a:pt x="21714" y="21460"/>
                  <a:pt x="21918" y="21546"/>
                  <a:pt x="22096" y="21699"/>
                </a:cubicBezTo>
                <a:cubicBezTo>
                  <a:pt x="22253" y="21826"/>
                  <a:pt x="22329" y="22041"/>
                  <a:pt x="22229" y="22226"/>
                </a:cubicBezTo>
                <a:cubicBezTo>
                  <a:pt x="22224" y="22235"/>
                  <a:pt x="22232" y="22243"/>
                  <a:pt x="22240" y="22243"/>
                </a:cubicBezTo>
                <a:cubicBezTo>
                  <a:pt x="22244" y="22243"/>
                  <a:pt x="22248" y="22241"/>
                  <a:pt x="22250" y="22237"/>
                </a:cubicBezTo>
                <a:cubicBezTo>
                  <a:pt x="22356" y="22047"/>
                  <a:pt x="22276" y="21811"/>
                  <a:pt x="22113" y="21681"/>
                </a:cubicBezTo>
                <a:cubicBezTo>
                  <a:pt x="21932" y="21524"/>
                  <a:pt x="21724" y="21436"/>
                  <a:pt x="21503" y="21387"/>
                </a:cubicBezTo>
                <a:lnTo>
                  <a:pt x="21503" y="21387"/>
                </a:lnTo>
                <a:cubicBezTo>
                  <a:pt x="21581" y="21040"/>
                  <a:pt x="21586" y="20679"/>
                  <a:pt x="21501" y="20320"/>
                </a:cubicBezTo>
                <a:cubicBezTo>
                  <a:pt x="21496" y="20286"/>
                  <a:pt x="21489" y="20253"/>
                  <a:pt x="21481" y="20219"/>
                </a:cubicBezTo>
                <a:lnTo>
                  <a:pt x="21481" y="20219"/>
                </a:lnTo>
                <a:cubicBezTo>
                  <a:pt x="22802" y="19689"/>
                  <a:pt x="24054" y="18964"/>
                  <a:pt x="25158" y="18077"/>
                </a:cubicBezTo>
                <a:cubicBezTo>
                  <a:pt x="26794" y="16775"/>
                  <a:pt x="28152" y="15124"/>
                  <a:pt x="29095" y="13259"/>
                </a:cubicBezTo>
                <a:cubicBezTo>
                  <a:pt x="29110" y="13233"/>
                  <a:pt x="29084" y="13207"/>
                  <a:pt x="29060" y="13207"/>
                </a:cubicBezTo>
                <a:cubicBezTo>
                  <a:pt x="29050" y="13207"/>
                  <a:pt x="29040" y="13211"/>
                  <a:pt x="29034" y="13222"/>
                </a:cubicBezTo>
                <a:cubicBezTo>
                  <a:pt x="28419" y="14072"/>
                  <a:pt x="27641" y="14815"/>
                  <a:pt x="26719" y="15319"/>
                </a:cubicBezTo>
                <a:cubicBezTo>
                  <a:pt x="26455" y="15471"/>
                  <a:pt x="26188" y="15591"/>
                  <a:pt x="25921" y="15680"/>
                </a:cubicBezTo>
                <a:lnTo>
                  <a:pt x="25921" y="15680"/>
                </a:lnTo>
                <a:cubicBezTo>
                  <a:pt x="26131" y="15467"/>
                  <a:pt x="26338" y="15250"/>
                  <a:pt x="26541" y="15029"/>
                </a:cubicBezTo>
                <a:lnTo>
                  <a:pt x="26541" y="15029"/>
                </a:lnTo>
                <a:cubicBezTo>
                  <a:pt x="27601" y="14540"/>
                  <a:pt x="28434" y="13319"/>
                  <a:pt x="28977" y="11932"/>
                </a:cubicBezTo>
                <a:lnTo>
                  <a:pt x="28977" y="11932"/>
                </a:lnTo>
                <a:cubicBezTo>
                  <a:pt x="29628" y="10958"/>
                  <a:pt x="30267" y="9832"/>
                  <a:pt x="29936" y="8648"/>
                </a:cubicBezTo>
                <a:cubicBezTo>
                  <a:pt x="29884" y="8470"/>
                  <a:pt x="29801" y="8316"/>
                  <a:pt x="29695" y="8182"/>
                </a:cubicBezTo>
                <a:lnTo>
                  <a:pt x="29695" y="8182"/>
                </a:lnTo>
                <a:cubicBezTo>
                  <a:pt x="29686" y="7785"/>
                  <a:pt x="29639" y="7424"/>
                  <a:pt x="29555" y="7119"/>
                </a:cubicBezTo>
                <a:cubicBezTo>
                  <a:pt x="28994" y="4396"/>
                  <a:pt x="26546" y="2739"/>
                  <a:pt x="24010" y="1902"/>
                </a:cubicBezTo>
                <a:lnTo>
                  <a:pt x="24010" y="1902"/>
                </a:lnTo>
                <a:cubicBezTo>
                  <a:pt x="23345" y="982"/>
                  <a:pt x="22579" y="0"/>
                  <a:pt x="213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6"/>
          <p:cNvSpPr/>
          <p:nvPr/>
        </p:nvSpPr>
        <p:spPr>
          <a:xfrm rot="-10464822">
            <a:off x="1125393" y="2730172"/>
            <a:ext cx="216591" cy="198709"/>
          </a:xfrm>
          <a:custGeom>
            <a:avLst/>
            <a:gdLst/>
            <a:ahLst/>
            <a:cxnLst/>
            <a:rect l="l" t="t" r="r" b="b"/>
            <a:pathLst>
              <a:path w="5523" h="5067" extrusionOk="0">
                <a:moveTo>
                  <a:pt x="2637" y="0"/>
                </a:moveTo>
                <a:cubicBezTo>
                  <a:pt x="1614" y="0"/>
                  <a:pt x="663" y="153"/>
                  <a:pt x="482" y="450"/>
                </a:cubicBezTo>
                <a:cubicBezTo>
                  <a:pt x="0" y="1245"/>
                  <a:pt x="1288" y="5067"/>
                  <a:pt x="2070" y="5067"/>
                </a:cubicBezTo>
                <a:cubicBezTo>
                  <a:pt x="2114" y="5067"/>
                  <a:pt x="2156" y="5055"/>
                  <a:pt x="2197" y="5029"/>
                </a:cubicBezTo>
                <a:cubicBezTo>
                  <a:pt x="2954" y="4552"/>
                  <a:pt x="2105" y="2705"/>
                  <a:pt x="2105" y="2705"/>
                </a:cubicBezTo>
                <a:lnTo>
                  <a:pt x="2105" y="2705"/>
                </a:lnTo>
                <a:cubicBezTo>
                  <a:pt x="2105" y="2705"/>
                  <a:pt x="3059" y="3383"/>
                  <a:pt x="3642" y="3383"/>
                </a:cubicBezTo>
                <a:cubicBezTo>
                  <a:pt x="3788" y="3383"/>
                  <a:pt x="3911" y="3341"/>
                  <a:pt x="3990" y="3235"/>
                </a:cubicBezTo>
                <a:cubicBezTo>
                  <a:pt x="4384" y="2703"/>
                  <a:pt x="2814" y="1608"/>
                  <a:pt x="2814" y="1608"/>
                </a:cubicBezTo>
                <a:lnTo>
                  <a:pt x="2814" y="1608"/>
                </a:lnTo>
                <a:cubicBezTo>
                  <a:pt x="2814" y="1608"/>
                  <a:pt x="3071" y="1631"/>
                  <a:pt x="3424" y="1631"/>
                </a:cubicBezTo>
                <a:cubicBezTo>
                  <a:pt x="4186" y="1631"/>
                  <a:pt x="5397" y="1523"/>
                  <a:pt x="5465" y="845"/>
                </a:cubicBezTo>
                <a:cubicBezTo>
                  <a:pt x="5522" y="276"/>
                  <a:pt x="4014" y="0"/>
                  <a:pt x="26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6"/>
          <p:cNvSpPr/>
          <p:nvPr/>
        </p:nvSpPr>
        <p:spPr>
          <a:xfrm>
            <a:off x="7611400" y="436070"/>
            <a:ext cx="202595" cy="296256"/>
          </a:xfrm>
          <a:custGeom>
            <a:avLst/>
            <a:gdLst/>
            <a:ahLst/>
            <a:cxnLst/>
            <a:rect l="l" t="t" r="r" b="b"/>
            <a:pathLst>
              <a:path w="11315" h="16546" extrusionOk="0">
                <a:moveTo>
                  <a:pt x="9951" y="1"/>
                </a:moveTo>
                <a:cubicBezTo>
                  <a:pt x="9888" y="1"/>
                  <a:pt x="9821" y="6"/>
                  <a:pt x="9752" y="18"/>
                </a:cubicBezTo>
                <a:cubicBezTo>
                  <a:pt x="8273" y="271"/>
                  <a:pt x="7819" y="7237"/>
                  <a:pt x="7819" y="7237"/>
                </a:cubicBezTo>
                <a:cubicBezTo>
                  <a:pt x="7819" y="7237"/>
                  <a:pt x="8097" y="2314"/>
                  <a:pt x="6203" y="2314"/>
                </a:cubicBezTo>
                <a:cubicBezTo>
                  <a:pt x="4308" y="2314"/>
                  <a:pt x="4886" y="7827"/>
                  <a:pt x="4886" y="7827"/>
                </a:cubicBezTo>
                <a:cubicBezTo>
                  <a:pt x="4886" y="7827"/>
                  <a:pt x="3209" y="2285"/>
                  <a:pt x="1711" y="2285"/>
                </a:cubicBezTo>
                <a:cubicBezTo>
                  <a:pt x="1654" y="2285"/>
                  <a:pt x="1596" y="2294"/>
                  <a:pt x="1539" y="2311"/>
                </a:cubicBezTo>
                <a:cubicBezTo>
                  <a:pt x="0" y="2773"/>
                  <a:pt x="2370" y="13551"/>
                  <a:pt x="8189" y="16533"/>
                </a:cubicBezTo>
                <a:cubicBezTo>
                  <a:pt x="8205" y="16541"/>
                  <a:pt x="8222" y="16545"/>
                  <a:pt x="8239" y="16545"/>
                </a:cubicBezTo>
                <a:cubicBezTo>
                  <a:pt x="9003" y="16545"/>
                  <a:pt x="11314" y="9007"/>
                  <a:pt x="11314" y="5660"/>
                </a:cubicBezTo>
                <a:cubicBezTo>
                  <a:pt x="11314" y="2397"/>
                  <a:pt x="11237" y="1"/>
                  <a:pt x="99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6"/>
          <p:cNvSpPr/>
          <p:nvPr/>
        </p:nvSpPr>
        <p:spPr>
          <a:xfrm rot="-1325734" flipH="1">
            <a:off x="8055113" y="-242545"/>
            <a:ext cx="593492" cy="2100610"/>
          </a:xfrm>
          <a:custGeom>
            <a:avLst/>
            <a:gdLst/>
            <a:ahLst/>
            <a:cxnLst/>
            <a:rect l="l" t="t" r="r" b="b"/>
            <a:pathLst>
              <a:path w="6492" h="22977" extrusionOk="0">
                <a:moveTo>
                  <a:pt x="5291" y="6219"/>
                </a:moveTo>
                <a:cubicBezTo>
                  <a:pt x="5433" y="6219"/>
                  <a:pt x="5589" y="6276"/>
                  <a:pt x="5697" y="6374"/>
                </a:cubicBezTo>
                <a:cubicBezTo>
                  <a:pt x="5898" y="6555"/>
                  <a:pt x="5983" y="6858"/>
                  <a:pt x="6026" y="7155"/>
                </a:cubicBezTo>
                <a:cubicBezTo>
                  <a:pt x="6276" y="9007"/>
                  <a:pt x="6191" y="10908"/>
                  <a:pt x="5778" y="12733"/>
                </a:cubicBezTo>
                <a:cubicBezTo>
                  <a:pt x="5641" y="13340"/>
                  <a:pt x="5468" y="13946"/>
                  <a:pt x="5182" y="14499"/>
                </a:cubicBezTo>
                <a:cubicBezTo>
                  <a:pt x="5008" y="14865"/>
                  <a:pt x="4754" y="15210"/>
                  <a:pt x="4447" y="15494"/>
                </a:cubicBezTo>
                <a:lnTo>
                  <a:pt x="4447" y="15494"/>
                </a:lnTo>
                <a:cubicBezTo>
                  <a:pt x="4513" y="13801"/>
                  <a:pt x="4598" y="12109"/>
                  <a:pt x="4718" y="10440"/>
                </a:cubicBezTo>
                <a:cubicBezTo>
                  <a:pt x="4812" y="9063"/>
                  <a:pt x="4909" y="7687"/>
                  <a:pt x="5027" y="6310"/>
                </a:cubicBezTo>
                <a:lnTo>
                  <a:pt x="5027" y="6310"/>
                </a:lnTo>
                <a:cubicBezTo>
                  <a:pt x="5095" y="6247"/>
                  <a:pt x="5190" y="6219"/>
                  <a:pt x="5291" y="6219"/>
                </a:cubicBezTo>
                <a:close/>
                <a:moveTo>
                  <a:pt x="1031" y="1"/>
                </a:moveTo>
                <a:lnTo>
                  <a:pt x="1031" y="1"/>
                </a:lnTo>
                <a:cubicBezTo>
                  <a:pt x="219" y="4220"/>
                  <a:pt x="0" y="8781"/>
                  <a:pt x="314" y="13133"/>
                </a:cubicBezTo>
                <a:cubicBezTo>
                  <a:pt x="441" y="14340"/>
                  <a:pt x="846" y="15840"/>
                  <a:pt x="2156" y="16229"/>
                </a:cubicBezTo>
                <a:cubicBezTo>
                  <a:pt x="2344" y="16280"/>
                  <a:pt x="2532" y="16304"/>
                  <a:pt x="2716" y="16304"/>
                </a:cubicBezTo>
                <a:cubicBezTo>
                  <a:pt x="3265" y="16304"/>
                  <a:pt x="3789" y="16095"/>
                  <a:pt x="4234" y="15765"/>
                </a:cubicBezTo>
                <a:lnTo>
                  <a:pt x="4234" y="15765"/>
                </a:lnTo>
                <a:cubicBezTo>
                  <a:pt x="4172" y="18169"/>
                  <a:pt x="4171" y="20574"/>
                  <a:pt x="4234" y="22976"/>
                </a:cubicBezTo>
                <a:cubicBezTo>
                  <a:pt x="4294" y="20564"/>
                  <a:pt x="4348" y="18080"/>
                  <a:pt x="4443" y="15597"/>
                </a:cubicBezTo>
                <a:lnTo>
                  <a:pt x="4443" y="15597"/>
                </a:lnTo>
                <a:cubicBezTo>
                  <a:pt x="4782" y="15299"/>
                  <a:pt x="5062" y="14931"/>
                  <a:pt x="5254" y="14538"/>
                </a:cubicBezTo>
                <a:cubicBezTo>
                  <a:pt x="6308" y="12245"/>
                  <a:pt x="6491" y="9612"/>
                  <a:pt x="6234" y="7126"/>
                </a:cubicBezTo>
                <a:cubicBezTo>
                  <a:pt x="6189" y="6812"/>
                  <a:pt x="6108" y="6462"/>
                  <a:pt x="5840" y="6210"/>
                </a:cubicBezTo>
                <a:cubicBezTo>
                  <a:pt x="5691" y="6077"/>
                  <a:pt x="5486" y="5994"/>
                  <a:pt x="5285" y="5994"/>
                </a:cubicBezTo>
                <a:cubicBezTo>
                  <a:pt x="5119" y="5994"/>
                  <a:pt x="4956" y="6051"/>
                  <a:pt x="4833" y="6186"/>
                </a:cubicBezTo>
                <a:cubicBezTo>
                  <a:pt x="4639" y="7579"/>
                  <a:pt x="4581" y="9014"/>
                  <a:pt x="4474" y="10424"/>
                </a:cubicBezTo>
                <a:cubicBezTo>
                  <a:pt x="4363" y="12171"/>
                  <a:pt x="4283" y="13921"/>
                  <a:pt x="4237" y="15671"/>
                </a:cubicBezTo>
                <a:lnTo>
                  <a:pt x="4237" y="15671"/>
                </a:lnTo>
                <a:cubicBezTo>
                  <a:pt x="3800" y="16009"/>
                  <a:pt x="3280" y="16223"/>
                  <a:pt x="2738" y="16223"/>
                </a:cubicBezTo>
                <a:cubicBezTo>
                  <a:pt x="2555" y="16223"/>
                  <a:pt x="2369" y="16199"/>
                  <a:pt x="2184" y="16146"/>
                </a:cubicBezTo>
                <a:cubicBezTo>
                  <a:pt x="918" y="15754"/>
                  <a:pt x="582" y="14289"/>
                  <a:pt x="479" y="13116"/>
                </a:cubicBezTo>
                <a:cubicBezTo>
                  <a:pt x="241" y="8741"/>
                  <a:pt x="442" y="4346"/>
                  <a:pt x="10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6"/>
          <p:cNvSpPr/>
          <p:nvPr/>
        </p:nvSpPr>
        <p:spPr>
          <a:xfrm rot="2965274">
            <a:off x="1639124" y="3313378"/>
            <a:ext cx="154273" cy="111060"/>
          </a:xfrm>
          <a:custGeom>
            <a:avLst/>
            <a:gdLst/>
            <a:ahLst/>
            <a:cxnLst/>
            <a:rect l="l" t="t" r="r" b="b"/>
            <a:pathLst>
              <a:path w="2727" h="1963" extrusionOk="0">
                <a:moveTo>
                  <a:pt x="1104" y="1"/>
                </a:moveTo>
                <a:cubicBezTo>
                  <a:pt x="872" y="1"/>
                  <a:pt x="641" y="82"/>
                  <a:pt x="449" y="274"/>
                </a:cubicBezTo>
                <a:cubicBezTo>
                  <a:pt x="1" y="722"/>
                  <a:pt x="671" y="1963"/>
                  <a:pt x="1434" y="1963"/>
                </a:cubicBezTo>
                <a:cubicBezTo>
                  <a:pt x="1623" y="1963"/>
                  <a:pt x="1819" y="1886"/>
                  <a:pt x="2005" y="1700"/>
                </a:cubicBezTo>
                <a:cubicBezTo>
                  <a:pt x="2727" y="979"/>
                  <a:pt x="1908" y="1"/>
                  <a:pt x="11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6"/>
          <p:cNvSpPr/>
          <p:nvPr/>
        </p:nvSpPr>
        <p:spPr>
          <a:xfrm rot="2965274">
            <a:off x="2557173" y="3144508"/>
            <a:ext cx="143864" cy="119321"/>
          </a:xfrm>
          <a:custGeom>
            <a:avLst/>
            <a:gdLst/>
            <a:ahLst/>
            <a:cxnLst/>
            <a:rect l="l" t="t" r="r" b="b"/>
            <a:pathLst>
              <a:path w="2543" h="2109" extrusionOk="0">
                <a:moveTo>
                  <a:pt x="1244" y="0"/>
                </a:moveTo>
                <a:cubicBezTo>
                  <a:pt x="618" y="0"/>
                  <a:pt x="1" y="342"/>
                  <a:pt x="1" y="1055"/>
                </a:cubicBezTo>
                <a:cubicBezTo>
                  <a:pt x="1" y="1767"/>
                  <a:pt x="618" y="2109"/>
                  <a:pt x="1245" y="2109"/>
                </a:cubicBezTo>
                <a:cubicBezTo>
                  <a:pt x="1889" y="2109"/>
                  <a:pt x="2542" y="1747"/>
                  <a:pt x="2542" y="1055"/>
                </a:cubicBezTo>
                <a:cubicBezTo>
                  <a:pt x="2543" y="363"/>
                  <a:pt x="1889" y="0"/>
                  <a:pt x="12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6"/>
          <p:cNvSpPr/>
          <p:nvPr/>
        </p:nvSpPr>
        <p:spPr>
          <a:xfrm rot="2965274">
            <a:off x="2929596" y="3728340"/>
            <a:ext cx="142846" cy="95106"/>
          </a:xfrm>
          <a:custGeom>
            <a:avLst/>
            <a:gdLst/>
            <a:ahLst/>
            <a:cxnLst/>
            <a:rect l="l" t="t" r="r" b="b"/>
            <a:pathLst>
              <a:path w="2525" h="1681" extrusionOk="0">
                <a:moveTo>
                  <a:pt x="983" y="1"/>
                </a:moveTo>
                <a:cubicBezTo>
                  <a:pt x="446" y="1"/>
                  <a:pt x="0" y="326"/>
                  <a:pt x="192" y="1108"/>
                </a:cubicBezTo>
                <a:cubicBezTo>
                  <a:pt x="293" y="1523"/>
                  <a:pt x="576" y="1681"/>
                  <a:pt x="898" y="1681"/>
                </a:cubicBezTo>
                <a:cubicBezTo>
                  <a:pt x="1615" y="1681"/>
                  <a:pt x="2524" y="902"/>
                  <a:pt x="2062" y="440"/>
                </a:cubicBezTo>
                <a:cubicBezTo>
                  <a:pt x="1785" y="163"/>
                  <a:pt x="1361" y="1"/>
                  <a:pt x="98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6"/>
          <p:cNvSpPr/>
          <p:nvPr/>
        </p:nvSpPr>
        <p:spPr>
          <a:xfrm rot="2965274">
            <a:off x="2742498" y="4229917"/>
            <a:ext cx="183804" cy="140593"/>
          </a:xfrm>
          <a:custGeom>
            <a:avLst/>
            <a:gdLst/>
            <a:ahLst/>
            <a:cxnLst/>
            <a:rect l="l" t="t" r="r" b="b"/>
            <a:pathLst>
              <a:path w="3249" h="2485" extrusionOk="0">
                <a:moveTo>
                  <a:pt x="1419" y="0"/>
                </a:moveTo>
                <a:cubicBezTo>
                  <a:pt x="893" y="0"/>
                  <a:pt x="419" y="255"/>
                  <a:pt x="264" y="863"/>
                </a:cubicBezTo>
                <a:cubicBezTo>
                  <a:pt x="0" y="1902"/>
                  <a:pt x="1078" y="2484"/>
                  <a:pt x="2011" y="2484"/>
                </a:cubicBezTo>
                <a:cubicBezTo>
                  <a:pt x="2665" y="2484"/>
                  <a:pt x="3249" y="2198"/>
                  <a:pt x="3249" y="1583"/>
                </a:cubicBezTo>
                <a:cubicBezTo>
                  <a:pt x="3249" y="663"/>
                  <a:pt x="2266" y="0"/>
                  <a:pt x="14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6"/>
          <p:cNvSpPr/>
          <p:nvPr/>
        </p:nvSpPr>
        <p:spPr>
          <a:xfrm rot="2965274">
            <a:off x="2337330" y="3646301"/>
            <a:ext cx="125195" cy="91202"/>
          </a:xfrm>
          <a:custGeom>
            <a:avLst/>
            <a:gdLst/>
            <a:ahLst/>
            <a:cxnLst/>
            <a:rect l="l" t="t" r="r" b="b"/>
            <a:pathLst>
              <a:path w="2213" h="1612" extrusionOk="0">
                <a:moveTo>
                  <a:pt x="1140" y="1"/>
                </a:moveTo>
                <a:cubicBezTo>
                  <a:pt x="576" y="1"/>
                  <a:pt x="1" y="270"/>
                  <a:pt x="1" y="773"/>
                </a:cubicBezTo>
                <a:cubicBezTo>
                  <a:pt x="1" y="1342"/>
                  <a:pt x="534" y="1612"/>
                  <a:pt x="1077" y="1612"/>
                </a:cubicBezTo>
                <a:cubicBezTo>
                  <a:pt x="1640" y="1612"/>
                  <a:pt x="2213" y="1322"/>
                  <a:pt x="2213" y="775"/>
                </a:cubicBezTo>
                <a:cubicBezTo>
                  <a:pt x="2213" y="249"/>
                  <a:pt x="1682" y="1"/>
                  <a:pt x="11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6"/>
          <p:cNvSpPr/>
          <p:nvPr/>
        </p:nvSpPr>
        <p:spPr>
          <a:xfrm rot="2965274">
            <a:off x="2295968" y="4315959"/>
            <a:ext cx="207904" cy="128825"/>
          </a:xfrm>
          <a:custGeom>
            <a:avLst/>
            <a:gdLst/>
            <a:ahLst/>
            <a:cxnLst/>
            <a:rect l="l" t="t" r="r" b="b"/>
            <a:pathLst>
              <a:path w="3675" h="2277" extrusionOk="0">
                <a:moveTo>
                  <a:pt x="1632" y="0"/>
                </a:moveTo>
                <a:cubicBezTo>
                  <a:pt x="1486" y="0"/>
                  <a:pt x="1341" y="22"/>
                  <a:pt x="1206" y="70"/>
                </a:cubicBezTo>
                <a:cubicBezTo>
                  <a:pt x="1" y="498"/>
                  <a:pt x="977" y="2276"/>
                  <a:pt x="2005" y="2276"/>
                </a:cubicBezTo>
                <a:cubicBezTo>
                  <a:pt x="2233" y="2276"/>
                  <a:pt x="2463" y="2189"/>
                  <a:pt x="2673" y="1979"/>
                </a:cubicBezTo>
                <a:cubicBezTo>
                  <a:pt x="3674" y="978"/>
                  <a:pt x="2605" y="0"/>
                  <a:pt x="16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6"/>
          <p:cNvSpPr/>
          <p:nvPr/>
        </p:nvSpPr>
        <p:spPr>
          <a:xfrm rot="2965274">
            <a:off x="2529076" y="4805210"/>
            <a:ext cx="148390" cy="101442"/>
          </a:xfrm>
          <a:custGeom>
            <a:avLst/>
            <a:gdLst/>
            <a:ahLst/>
            <a:cxnLst/>
            <a:rect l="l" t="t" r="r" b="b"/>
            <a:pathLst>
              <a:path w="2623" h="1793" extrusionOk="0">
                <a:moveTo>
                  <a:pt x="1448" y="1"/>
                </a:moveTo>
                <a:cubicBezTo>
                  <a:pt x="1325" y="1"/>
                  <a:pt x="1191" y="24"/>
                  <a:pt x="1046" y="75"/>
                </a:cubicBezTo>
                <a:cubicBezTo>
                  <a:pt x="0" y="449"/>
                  <a:pt x="320" y="1792"/>
                  <a:pt x="1186" y="1792"/>
                </a:cubicBezTo>
                <a:cubicBezTo>
                  <a:pt x="1314" y="1792"/>
                  <a:pt x="1454" y="1763"/>
                  <a:pt x="1604" y="1696"/>
                </a:cubicBezTo>
                <a:cubicBezTo>
                  <a:pt x="2623" y="1243"/>
                  <a:pt x="2347" y="1"/>
                  <a:pt x="14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6"/>
          <p:cNvSpPr/>
          <p:nvPr/>
        </p:nvSpPr>
        <p:spPr>
          <a:xfrm rot="2965274">
            <a:off x="1642069" y="3899704"/>
            <a:ext cx="148390" cy="101442"/>
          </a:xfrm>
          <a:custGeom>
            <a:avLst/>
            <a:gdLst/>
            <a:ahLst/>
            <a:cxnLst/>
            <a:rect l="l" t="t" r="r" b="b"/>
            <a:pathLst>
              <a:path w="2623" h="1793" extrusionOk="0">
                <a:moveTo>
                  <a:pt x="1448" y="1"/>
                </a:moveTo>
                <a:cubicBezTo>
                  <a:pt x="1325" y="1"/>
                  <a:pt x="1191" y="24"/>
                  <a:pt x="1046" y="75"/>
                </a:cubicBezTo>
                <a:cubicBezTo>
                  <a:pt x="0" y="449"/>
                  <a:pt x="320" y="1792"/>
                  <a:pt x="1186" y="1792"/>
                </a:cubicBezTo>
                <a:cubicBezTo>
                  <a:pt x="1314" y="1792"/>
                  <a:pt x="1454" y="1763"/>
                  <a:pt x="1604" y="1696"/>
                </a:cubicBezTo>
                <a:cubicBezTo>
                  <a:pt x="2623" y="1243"/>
                  <a:pt x="2347" y="1"/>
                  <a:pt x="14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6"/>
          <p:cNvSpPr/>
          <p:nvPr/>
        </p:nvSpPr>
        <p:spPr>
          <a:xfrm rot="-7816395">
            <a:off x="1921754" y="2864525"/>
            <a:ext cx="216585" cy="198703"/>
          </a:xfrm>
          <a:custGeom>
            <a:avLst/>
            <a:gdLst/>
            <a:ahLst/>
            <a:cxnLst/>
            <a:rect l="l" t="t" r="r" b="b"/>
            <a:pathLst>
              <a:path w="5523" h="5067" extrusionOk="0">
                <a:moveTo>
                  <a:pt x="2637" y="0"/>
                </a:moveTo>
                <a:cubicBezTo>
                  <a:pt x="1614" y="0"/>
                  <a:pt x="663" y="153"/>
                  <a:pt x="482" y="450"/>
                </a:cubicBezTo>
                <a:cubicBezTo>
                  <a:pt x="0" y="1245"/>
                  <a:pt x="1288" y="5067"/>
                  <a:pt x="2070" y="5067"/>
                </a:cubicBezTo>
                <a:cubicBezTo>
                  <a:pt x="2114" y="5067"/>
                  <a:pt x="2156" y="5055"/>
                  <a:pt x="2197" y="5029"/>
                </a:cubicBezTo>
                <a:cubicBezTo>
                  <a:pt x="2954" y="4552"/>
                  <a:pt x="2105" y="2705"/>
                  <a:pt x="2105" y="2705"/>
                </a:cubicBezTo>
                <a:lnTo>
                  <a:pt x="2105" y="2705"/>
                </a:lnTo>
                <a:cubicBezTo>
                  <a:pt x="2105" y="2705"/>
                  <a:pt x="3059" y="3383"/>
                  <a:pt x="3642" y="3383"/>
                </a:cubicBezTo>
                <a:cubicBezTo>
                  <a:pt x="3788" y="3383"/>
                  <a:pt x="3911" y="3341"/>
                  <a:pt x="3990" y="3235"/>
                </a:cubicBezTo>
                <a:cubicBezTo>
                  <a:pt x="4384" y="2703"/>
                  <a:pt x="2814" y="1608"/>
                  <a:pt x="2814" y="1608"/>
                </a:cubicBezTo>
                <a:lnTo>
                  <a:pt x="2814" y="1608"/>
                </a:lnTo>
                <a:cubicBezTo>
                  <a:pt x="2814" y="1608"/>
                  <a:pt x="3071" y="1631"/>
                  <a:pt x="3424" y="1631"/>
                </a:cubicBezTo>
                <a:cubicBezTo>
                  <a:pt x="4186" y="1631"/>
                  <a:pt x="5397" y="1523"/>
                  <a:pt x="5465" y="845"/>
                </a:cubicBezTo>
                <a:cubicBezTo>
                  <a:pt x="5522" y="276"/>
                  <a:pt x="4014" y="0"/>
                  <a:pt x="26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6"/>
          <p:cNvSpPr/>
          <p:nvPr/>
        </p:nvSpPr>
        <p:spPr>
          <a:xfrm rot="1450711">
            <a:off x="8604149" y="1283013"/>
            <a:ext cx="202635" cy="296315"/>
          </a:xfrm>
          <a:custGeom>
            <a:avLst/>
            <a:gdLst/>
            <a:ahLst/>
            <a:cxnLst/>
            <a:rect l="l" t="t" r="r" b="b"/>
            <a:pathLst>
              <a:path w="11315" h="16546" extrusionOk="0">
                <a:moveTo>
                  <a:pt x="9951" y="1"/>
                </a:moveTo>
                <a:cubicBezTo>
                  <a:pt x="9888" y="1"/>
                  <a:pt x="9821" y="6"/>
                  <a:pt x="9752" y="18"/>
                </a:cubicBezTo>
                <a:cubicBezTo>
                  <a:pt x="8273" y="271"/>
                  <a:pt x="7819" y="7237"/>
                  <a:pt x="7819" y="7237"/>
                </a:cubicBezTo>
                <a:cubicBezTo>
                  <a:pt x="7819" y="7237"/>
                  <a:pt x="8097" y="2314"/>
                  <a:pt x="6203" y="2314"/>
                </a:cubicBezTo>
                <a:cubicBezTo>
                  <a:pt x="4308" y="2314"/>
                  <a:pt x="4886" y="7827"/>
                  <a:pt x="4886" y="7827"/>
                </a:cubicBezTo>
                <a:cubicBezTo>
                  <a:pt x="4886" y="7827"/>
                  <a:pt x="3209" y="2285"/>
                  <a:pt x="1711" y="2285"/>
                </a:cubicBezTo>
                <a:cubicBezTo>
                  <a:pt x="1654" y="2285"/>
                  <a:pt x="1596" y="2294"/>
                  <a:pt x="1539" y="2311"/>
                </a:cubicBezTo>
                <a:cubicBezTo>
                  <a:pt x="0" y="2773"/>
                  <a:pt x="2370" y="13551"/>
                  <a:pt x="8189" y="16533"/>
                </a:cubicBezTo>
                <a:cubicBezTo>
                  <a:pt x="8205" y="16541"/>
                  <a:pt x="8222" y="16545"/>
                  <a:pt x="8239" y="16545"/>
                </a:cubicBezTo>
                <a:cubicBezTo>
                  <a:pt x="9003" y="16545"/>
                  <a:pt x="11314" y="9007"/>
                  <a:pt x="11314" y="5660"/>
                </a:cubicBezTo>
                <a:cubicBezTo>
                  <a:pt x="11314" y="2397"/>
                  <a:pt x="11237" y="1"/>
                  <a:pt x="99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0"/>
          <p:cNvSpPr/>
          <p:nvPr/>
        </p:nvSpPr>
        <p:spPr>
          <a:xfrm rot="-7630078">
            <a:off x="244096" y="1765477"/>
            <a:ext cx="2953409" cy="2741691"/>
          </a:xfrm>
          <a:custGeom>
            <a:avLst/>
            <a:gdLst/>
            <a:ahLst/>
            <a:cxnLst/>
            <a:rect l="l" t="t" r="r" b="b"/>
            <a:pathLst>
              <a:path w="17742" h="16470" extrusionOk="0">
                <a:moveTo>
                  <a:pt x="11156" y="0"/>
                </a:moveTo>
                <a:cubicBezTo>
                  <a:pt x="9169" y="0"/>
                  <a:pt x="7029" y="993"/>
                  <a:pt x="5408" y="1821"/>
                </a:cubicBezTo>
                <a:cubicBezTo>
                  <a:pt x="4149" y="2462"/>
                  <a:pt x="2886" y="3167"/>
                  <a:pt x="1944" y="4223"/>
                </a:cubicBezTo>
                <a:cubicBezTo>
                  <a:pt x="520" y="5822"/>
                  <a:pt x="1" y="8137"/>
                  <a:pt x="447" y="10231"/>
                </a:cubicBezTo>
                <a:cubicBezTo>
                  <a:pt x="893" y="12325"/>
                  <a:pt x="2253" y="14177"/>
                  <a:pt x="4028" y="15375"/>
                </a:cubicBezTo>
                <a:cubicBezTo>
                  <a:pt x="4673" y="15811"/>
                  <a:pt x="5379" y="16170"/>
                  <a:pt x="6139" y="16344"/>
                </a:cubicBezTo>
                <a:cubicBezTo>
                  <a:pt x="6515" y="16430"/>
                  <a:pt x="6896" y="16469"/>
                  <a:pt x="7276" y="16469"/>
                </a:cubicBezTo>
                <a:cubicBezTo>
                  <a:pt x="8657" y="16469"/>
                  <a:pt x="10042" y="15953"/>
                  <a:pt x="11276" y="15290"/>
                </a:cubicBezTo>
                <a:cubicBezTo>
                  <a:pt x="14039" y="13805"/>
                  <a:pt x="16482" y="11372"/>
                  <a:pt x="17120" y="8300"/>
                </a:cubicBezTo>
                <a:cubicBezTo>
                  <a:pt x="17742" y="5312"/>
                  <a:pt x="16167" y="2341"/>
                  <a:pt x="13674" y="704"/>
                </a:cubicBezTo>
                <a:cubicBezTo>
                  <a:pt x="12906" y="200"/>
                  <a:pt x="12046" y="0"/>
                  <a:pt x="11156" y="0"/>
                </a:cubicBezTo>
                <a:close/>
              </a:path>
            </a:pathLst>
          </a:custGeom>
          <a:solidFill>
            <a:srgbClr val="92B9B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40"/>
          <p:cNvSpPr/>
          <p:nvPr/>
        </p:nvSpPr>
        <p:spPr>
          <a:xfrm rot="-9954741">
            <a:off x="2955997" y="1591902"/>
            <a:ext cx="8565033" cy="4572858"/>
          </a:xfrm>
          <a:custGeom>
            <a:avLst/>
            <a:gdLst/>
            <a:ahLst/>
            <a:cxnLst/>
            <a:rect l="l" t="t" r="r" b="b"/>
            <a:pathLst>
              <a:path w="42104" h="22480" extrusionOk="0">
                <a:moveTo>
                  <a:pt x="3365" y="1"/>
                </a:moveTo>
                <a:cubicBezTo>
                  <a:pt x="3271" y="1"/>
                  <a:pt x="3179" y="11"/>
                  <a:pt x="3089" y="39"/>
                </a:cubicBezTo>
                <a:cubicBezTo>
                  <a:pt x="2845" y="117"/>
                  <a:pt x="2664" y="322"/>
                  <a:pt x="2506" y="526"/>
                </a:cubicBezTo>
                <a:cubicBezTo>
                  <a:pt x="1725" y="1534"/>
                  <a:pt x="0" y="4361"/>
                  <a:pt x="1671" y="5217"/>
                </a:cubicBezTo>
                <a:cubicBezTo>
                  <a:pt x="2181" y="5477"/>
                  <a:pt x="2974" y="5510"/>
                  <a:pt x="3730" y="5510"/>
                </a:cubicBezTo>
                <a:cubicBezTo>
                  <a:pt x="3986" y="5510"/>
                  <a:pt x="4238" y="5506"/>
                  <a:pt x="4473" y="5506"/>
                </a:cubicBezTo>
                <a:cubicBezTo>
                  <a:pt x="4695" y="5506"/>
                  <a:pt x="4902" y="5510"/>
                  <a:pt x="5084" y="5523"/>
                </a:cubicBezTo>
                <a:cubicBezTo>
                  <a:pt x="6300" y="5609"/>
                  <a:pt x="7517" y="5697"/>
                  <a:pt x="8735" y="5782"/>
                </a:cubicBezTo>
                <a:cubicBezTo>
                  <a:pt x="9812" y="5858"/>
                  <a:pt x="10905" y="5939"/>
                  <a:pt x="11921" y="6306"/>
                </a:cubicBezTo>
                <a:cubicBezTo>
                  <a:pt x="12982" y="6690"/>
                  <a:pt x="13906" y="7370"/>
                  <a:pt x="14886" y="7930"/>
                </a:cubicBezTo>
                <a:cubicBezTo>
                  <a:pt x="16981" y="9132"/>
                  <a:pt x="19331" y="9798"/>
                  <a:pt x="21566" y="10717"/>
                </a:cubicBezTo>
                <a:cubicBezTo>
                  <a:pt x="22369" y="11048"/>
                  <a:pt x="23165" y="11414"/>
                  <a:pt x="23865" y="11924"/>
                </a:cubicBezTo>
                <a:cubicBezTo>
                  <a:pt x="24928" y="12699"/>
                  <a:pt x="25733" y="13769"/>
                  <a:pt x="26690" y="14670"/>
                </a:cubicBezTo>
                <a:cubicBezTo>
                  <a:pt x="28186" y="16077"/>
                  <a:pt x="30031" y="17046"/>
                  <a:pt x="31851" y="17998"/>
                </a:cubicBezTo>
                <a:cubicBezTo>
                  <a:pt x="34535" y="19402"/>
                  <a:pt x="37217" y="20805"/>
                  <a:pt x="39901" y="22209"/>
                </a:cubicBezTo>
                <a:cubicBezTo>
                  <a:pt x="40170" y="22350"/>
                  <a:pt x="40501" y="22479"/>
                  <a:pt x="40794" y="22479"/>
                </a:cubicBezTo>
                <a:cubicBezTo>
                  <a:pt x="40994" y="22479"/>
                  <a:pt x="41177" y="22419"/>
                  <a:pt x="41309" y="22260"/>
                </a:cubicBezTo>
                <a:cubicBezTo>
                  <a:pt x="41409" y="22136"/>
                  <a:pt x="41454" y="21978"/>
                  <a:pt x="41497" y="21824"/>
                </a:cubicBezTo>
                <a:cubicBezTo>
                  <a:pt x="41699" y="21080"/>
                  <a:pt x="41901" y="20336"/>
                  <a:pt x="42103" y="19593"/>
                </a:cubicBezTo>
                <a:cubicBezTo>
                  <a:pt x="36564" y="15059"/>
                  <a:pt x="30513" y="11155"/>
                  <a:pt x="24101" y="7974"/>
                </a:cubicBezTo>
                <a:cubicBezTo>
                  <a:pt x="21596" y="6732"/>
                  <a:pt x="19039" y="5600"/>
                  <a:pt x="16482" y="4469"/>
                </a:cubicBezTo>
                <a:cubicBezTo>
                  <a:pt x="14689" y="3676"/>
                  <a:pt x="12897" y="2884"/>
                  <a:pt x="11103" y="2089"/>
                </a:cubicBezTo>
                <a:cubicBezTo>
                  <a:pt x="9919" y="1567"/>
                  <a:pt x="8730" y="1040"/>
                  <a:pt x="7482" y="695"/>
                </a:cubicBezTo>
                <a:cubicBezTo>
                  <a:pt x="6244" y="352"/>
                  <a:pt x="4966" y="190"/>
                  <a:pt x="3692" y="28"/>
                </a:cubicBezTo>
                <a:cubicBezTo>
                  <a:pt x="3584" y="14"/>
                  <a:pt x="3474" y="1"/>
                  <a:pt x="3365" y="1"/>
                </a:cubicBezTo>
                <a:close/>
              </a:path>
            </a:pathLst>
          </a:custGeom>
          <a:solidFill>
            <a:srgbClr val="92B9B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40"/>
          <p:cNvSpPr/>
          <p:nvPr/>
        </p:nvSpPr>
        <p:spPr>
          <a:xfrm rot="-5400000">
            <a:off x="1376776" y="65307"/>
            <a:ext cx="4717051" cy="4681696"/>
          </a:xfrm>
          <a:custGeom>
            <a:avLst/>
            <a:gdLst/>
            <a:ahLst/>
            <a:cxnLst/>
            <a:rect l="l" t="t" r="r" b="b"/>
            <a:pathLst>
              <a:path w="30966" h="29251" extrusionOk="0">
                <a:moveTo>
                  <a:pt x="17580" y="4671"/>
                </a:moveTo>
                <a:cubicBezTo>
                  <a:pt x="21022" y="4671"/>
                  <a:pt x="22448" y="5481"/>
                  <a:pt x="23006" y="5993"/>
                </a:cubicBezTo>
                <a:cubicBezTo>
                  <a:pt x="24387" y="7262"/>
                  <a:pt x="26074" y="10834"/>
                  <a:pt x="26230" y="12818"/>
                </a:cubicBezTo>
                <a:cubicBezTo>
                  <a:pt x="26257" y="13174"/>
                  <a:pt x="26165" y="13622"/>
                  <a:pt x="26093" y="13928"/>
                </a:cubicBezTo>
                <a:cubicBezTo>
                  <a:pt x="25211" y="17688"/>
                  <a:pt x="22111" y="21192"/>
                  <a:pt x="17801" y="23298"/>
                </a:cubicBezTo>
                <a:cubicBezTo>
                  <a:pt x="16504" y="23932"/>
                  <a:pt x="14781" y="24572"/>
                  <a:pt x="13113" y="24572"/>
                </a:cubicBezTo>
                <a:cubicBezTo>
                  <a:pt x="12515" y="24572"/>
                  <a:pt x="11924" y="24489"/>
                  <a:pt x="11363" y="24295"/>
                </a:cubicBezTo>
                <a:cubicBezTo>
                  <a:pt x="9602" y="23686"/>
                  <a:pt x="8187" y="22058"/>
                  <a:pt x="6651" y="20150"/>
                </a:cubicBezTo>
                <a:cubicBezTo>
                  <a:pt x="5999" y="19339"/>
                  <a:pt x="5260" y="18424"/>
                  <a:pt x="4957" y="17533"/>
                </a:cubicBezTo>
                <a:cubicBezTo>
                  <a:pt x="4686" y="16741"/>
                  <a:pt x="4685" y="15759"/>
                  <a:pt x="4718" y="14905"/>
                </a:cubicBezTo>
                <a:cubicBezTo>
                  <a:pt x="4805" y="12684"/>
                  <a:pt x="5171" y="11049"/>
                  <a:pt x="5874" y="9755"/>
                </a:cubicBezTo>
                <a:cubicBezTo>
                  <a:pt x="6724" y="8182"/>
                  <a:pt x="8270" y="6844"/>
                  <a:pt x="10225" y="5985"/>
                </a:cubicBezTo>
                <a:cubicBezTo>
                  <a:pt x="11968" y="5219"/>
                  <a:pt x="14050" y="4795"/>
                  <a:pt x="16589" y="4691"/>
                </a:cubicBezTo>
                <a:cubicBezTo>
                  <a:pt x="16938" y="4678"/>
                  <a:pt x="17268" y="4671"/>
                  <a:pt x="17580" y="4671"/>
                </a:cubicBezTo>
                <a:close/>
                <a:moveTo>
                  <a:pt x="17548" y="1"/>
                </a:moveTo>
                <a:cubicBezTo>
                  <a:pt x="17174" y="1"/>
                  <a:pt x="16790" y="9"/>
                  <a:pt x="16398" y="25"/>
                </a:cubicBezTo>
                <a:cubicBezTo>
                  <a:pt x="13266" y="154"/>
                  <a:pt x="10630" y="706"/>
                  <a:pt x="8344" y="1711"/>
                </a:cubicBezTo>
                <a:cubicBezTo>
                  <a:pt x="5445" y="2985"/>
                  <a:pt x="3110" y="5051"/>
                  <a:pt x="1766" y="7530"/>
                </a:cubicBezTo>
                <a:cubicBezTo>
                  <a:pt x="710" y="9476"/>
                  <a:pt x="164" y="11763"/>
                  <a:pt x="49" y="14725"/>
                </a:cubicBezTo>
                <a:cubicBezTo>
                  <a:pt x="0" y="16009"/>
                  <a:pt x="18" y="17524"/>
                  <a:pt x="533" y="19041"/>
                </a:cubicBezTo>
                <a:cubicBezTo>
                  <a:pt x="1104" y="20713"/>
                  <a:pt x="2162" y="22025"/>
                  <a:pt x="3012" y="23081"/>
                </a:cubicBezTo>
                <a:cubicBezTo>
                  <a:pt x="4935" y="25469"/>
                  <a:pt x="6904" y="27697"/>
                  <a:pt x="9836" y="28710"/>
                </a:cubicBezTo>
                <a:cubicBezTo>
                  <a:pt x="10880" y="29070"/>
                  <a:pt x="11979" y="29251"/>
                  <a:pt x="13131" y="29251"/>
                </a:cubicBezTo>
                <a:cubicBezTo>
                  <a:pt x="15209" y="29251"/>
                  <a:pt x="17459" y="28664"/>
                  <a:pt x="19851" y="27496"/>
                </a:cubicBezTo>
                <a:cubicBezTo>
                  <a:pt x="25491" y="24740"/>
                  <a:pt x="29424" y="20183"/>
                  <a:pt x="30641" y="14995"/>
                </a:cubicBezTo>
                <a:cubicBezTo>
                  <a:pt x="30784" y="14384"/>
                  <a:pt x="30966" y="13458"/>
                  <a:pt x="30887" y="12453"/>
                </a:cubicBezTo>
                <a:cubicBezTo>
                  <a:pt x="30665" y="9622"/>
                  <a:pt x="28600" y="4788"/>
                  <a:pt x="26166" y="2552"/>
                </a:cubicBezTo>
                <a:cubicBezTo>
                  <a:pt x="24320" y="857"/>
                  <a:pt x="21424" y="1"/>
                  <a:pt x="17548" y="1"/>
                </a:cubicBezTo>
                <a:close/>
              </a:path>
            </a:pathLst>
          </a:custGeom>
          <a:solidFill>
            <a:srgbClr val="EEBA81">
              <a:alpha val="136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1" name="Google Shape;761;p40"/>
          <p:cNvGrpSpPr/>
          <p:nvPr/>
        </p:nvGrpSpPr>
        <p:grpSpPr>
          <a:xfrm>
            <a:off x="7220030" y="210819"/>
            <a:ext cx="1801987" cy="1222679"/>
            <a:chOff x="7336830" y="539444"/>
            <a:chExt cx="1801987" cy="1222679"/>
          </a:xfrm>
        </p:grpSpPr>
        <p:sp>
          <p:nvSpPr>
            <p:cNvPr id="762" name="Google Shape;762;p40"/>
            <p:cNvSpPr/>
            <p:nvPr/>
          </p:nvSpPr>
          <p:spPr>
            <a:xfrm rot="626272">
              <a:off x="7344187" y="813261"/>
              <a:ext cx="129223" cy="93020"/>
            </a:xfrm>
            <a:custGeom>
              <a:avLst/>
              <a:gdLst/>
              <a:ahLst/>
              <a:cxnLst/>
              <a:rect l="l" t="t" r="r" b="b"/>
              <a:pathLst>
                <a:path w="2727" h="1963" extrusionOk="0">
                  <a:moveTo>
                    <a:pt x="1104" y="1"/>
                  </a:moveTo>
                  <a:cubicBezTo>
                    <a:pt x="872" y="1"/>
                    <a:pt x="641" y="82"/>
                    <a:pt x="449" y="274"/>
                  </a:cubicBezTo>
                  <a:cubicBezTo>
                    <a:pt x="1" y="722"/>
                    <a:pt x="671" y="1963"/>
                    <a:pt x="1434" y="1963"/>
                  </a:cubicBezTo>
                  <a:cubicBezTo>
                    <a:pt x="1623" y="1963"/>
                    <a:pt x="1819" y="1886"/>
                    <a:pt x="2005" y="1700"/>
                  </a:cubicBezTo>
                  <a:cubicBezTo>
                    <a:pt x="2727" y="979"/>
                    <a:pt x="1908" y="1"/>
                    <a:pt x="1104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 rot="626272">
              <a:off x="7957763" y="549533"/>
              <a:ext cx="120504" cy="99938"/>
            </a:xfrm>
            <a:custGeom>
              <a:avLst/>
              <a:gdLst/>
              <a:ahLst/>
              <a:cxnLst/>
              <a:rect l="l" t="t" r="r" b="b"/>
              <a:pathLst>
                <a:path w="2543" h="2109" extrusionOk="0">
                  <a:moveTo>
                    <a:pt x="1244" y="0"/>
                  </a:moveTo>
                  <a:cubicBezTo>
                    <a:pt x="618" y="0"/>
                    <a:pt x="1" y="342"/>
                    <a:pt x="1" y="1055"/>
                  </a:cubicBezTo>
                  <a:cubicBezTo>
                    <a:pt x="1" y="1767"/>
                    <a:pt x="618" y="2109"/>
                    <a:pt x="1245" y="2109"/>
                  </a:cubicBezTo>
                  <a:cubicBezTo>
                    <a:pt x="1889" y="2109"/>
                    <a:pt x="2542" y="1747"/>
                    <a:pt x="2542" y="1055"/>
                  </a:cubicBezTo>
                  <a:cubicBezTo>
                    <a:pt x="2543" y="363"/>
                    <a:pt x="1889" y="0"/>
                    <a:pt x="1244" y="0"/>
                  </a:cubicBezTo>
                  <a:close/>
                </a:path>
              </a:pathLst>
            </a:custGeom>
            <a:solidFill>
              <a:srgbClr val="55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 rot="626272">
              <a:off x="8597972" y="637027"/>
              <a:ext cx="119651" cy="79657"/>
            </a:xfrm>
            <a:custGeom>
              <a:avLst/>
              <a:gdLst/>
              <a:ahLst/>
              <a:cxnLst/>
              <a:rect l="l" t="t" r="r" b="b"/>
              <a:pathLst>
                <a:path w="2525" h="1681" extrusionOk="0">
                  <a:moveTo>
                    <a:pt x="983" y="1"/>
                  </a:moveTo>
                  <a:cubicBezTo>
                    <a:pt x="446" y="1"/>
                    <a:pt x="0" y="326"/>
                    <a:pt x="192" y="1108"/>
                  </a:cubicBezTo>
                  <a:cubicBezTo>
                    <a:pt x="293" y="1523"/>
                    <a:pt x="576" y="1681"/>
                    <a:pt x="898" y="1681"/>
                  </a:cubicBezTo>
                  <a:cubicBezTo>
                    <a:pt x="1615" y="1681"/>
                    <a:pt x="2524" y="902"/>
                    <a:pt x="2062" y="440"/>
                  </a:cubicBezTo>
                  <a:cubicBezTo>
                    <a:pt x="1785" y="163"/>
                    <a:pt x="1361" y="1"/>
                    <a:pt x="98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 rot="626272">
              <a:off x="8821377" y="1118000"/>
              <a:ext cx="153959" cy="117756"/>
            </a:xfrm>
            <a:custGeom>
              <a:avLst/>
              <a:gdLst/>
              <a:ahLst/>
              <a:cxnLst/>
              <a:rect l="l" t="t" r="r" b="b"/>
              <a:pathLst>
                <a:path w="3249" h="2485" extrusionOk="0">
                  <a:moveTo>
                    <a:pt x="1419" y="0"/>
                  </a:moveTo>
                  <a:cubicBezTo>
                    <a:pt x="893" y="0"/>
                    <a:pt x="419" y="255"/>
                    <a:pt x="264" y="863"/>
                  </a:cubicBezTo>
                  <a:cubicBezTo>
                    <a:pt x="0" y="1902"/>
                    <a:pt x="1078" y="2484"/>
                    <a:pt x="2011" y="2484"/>
                  </a:cubicBezTo>
                  <a:cubicBezTo>
                    <a:pt x="2665" y="2484"/>
                    <a:pt x="3249" y="2198"/>
                    <a:pt x="3249" y="1583"/>
                  </a:cubicBezTo>
                  <a:cubicBezTo>
                    <a:pt x="3249" y="663"/>
                    <a:pt x="2266" y="0"/>
                    <a:pt x="1419" y="0"/>
                  </a:cubicBezTo>
                  <a:close/>
                </a:path>
              </a:pathLst>
            </a:custGeom>
            <a:solidFill>
              <a:srgbClr val="D76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 rot="626272">
              <a:off x="8074509" y="977885"/>
              <a:ext cx="104867" cy="76387"/>
            </a:xfrm>
            <a:custGeom>
              <a:avLst/>
              <a:gdLst/>
              <a:ahLst/>
              <a:cxnLst/>
              <a:rect l="l" t="t" r="r" b="b"/>
              <a:pathLst>
                <a:path w="2213" h="1612" extrusionOk="0">
                  <a:moveTo>
                    <a:pt x="1140" y="1"/>
                  </a:moveTo>
                  <a:cubicBezTo>
                    <a:pt x="576" y="1"/>
                    <a:pt x="1" y="270"/>
                    <a:pt x="1" y="773"/>
                  </a:cubicBezTo>
                  <a:cubicBezTo>
                    <a:pt x="1" y="1342"/>
                    <a:pt x="534" y="1612"/>
                    <a:pt x="1077" y="1612"/>
                  </a:cubicBezTo>
                  <a:cubicBezTo>
                    <a:pt x="1640" y="1612"/>
                    <a:pt x="2213" y="1322"/>
                    <a:pt x="2213" y="775"/>
                  </a:cubicBezTo>
                  <a:cubicBezTo>
                    <a:pt x="2213" y="249"/>
                    <a:pt x="1682" y="1"/>
                    <a:pt x="1140" y="1"/>
                  </a:cubicBezTo>
                  <a:close/>
                </a:path>
              </a:pathLst>
            </a:custGeom>
            <a:solidFill>
              <a:srgbClr val="D76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 rot="626272">
              <a:off x="8434821" y="1317145"/>
              <a:ext cx="174146" cy="107899"/>
            </a:xfrm>
            <a:custGeom>
              <a:avLst/>
              <a:gdLst/>
              <a:ahLst/>
              <a:cxnLst/>
              <a:rect l="l" t="t" r="r" b="b"/>
              <a:pathLst>
                <a:path w="3675" h="2277" extrusionOk="0">
                  <a:moveTo>
                    <a:pt x="1632" y="0"/>
                  </a:moveTo>
                  <a:cubicBezTo>
                    <a:pt x="1486" y="0"/>
                    <a:pt x="1341" y="22"/>
                    <a:pt x="1206" y="70"/>
                  </a:cubicBezTo>
                  <a:cubicBezTo>
                    <a:pt x="1" y="498"/>
                    <a:pt x="977" y="2276"/>
                    <a:pt x="2005" y="2276"/>
                  </a:cubicBezTo>
                  <a:cubicBezTo>
                    <a:pt x="2233" y="2276"/>
                    <a:pt x="2463" y="2189"/>
                    <a:pt x="2673" y="1979"/>
                  </a:cubicBezTo>
                  <a:cubicBezTo>
                    <a:pt x="3674" y="978"/>
                    <a:pt x="2605" y="0"/>
                    <a:pt x="1632" y="0"/>
                  </a:cubicBezTo>
                  <a:close/>
                </a:path>
              </a:pathLst>
            </a:custGeom>
            <a:solidFill>
              <a:srgbClr val="55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 rot="626272">
              <a:off x="9007855" y="1666602"/>
              <a:ext cx="124295" cy="84964"/>
            </a:xfrm>
            <a:custGeom>
              <a:avLst/>
              <a:gdLst/>
              <a:ahLst/>
              <a:cxnLst/>
              <a:rect l="l" t="t" r="r" b="b"/>
              <a:pathLst>
                <a:path w="2623" h="1793" extrusionOk="0">
                  <a:moveTo>
                    <a:pt x="1448" y="1"/>
                  </a:moveTo>
                  <a:cubicBezTo>
                    <a:pt x="1325" y="1"/>
                    <a:pt x="1191" y="24"/>
                    <a:pt x="1046" y="75"/>
                  </a:cubicBezTo>
                  <a:cubicBezTo>
                    <a:pt x="0" y="449"/>
                    <a:pt x="320" y="1792"/>
                    <a:pt x="1186" y="1792"/>
                  </a:cubicBezTo>
                  <a:cubicBezTo>
                    <a:pt x="1314" y="1792"/>
                    <a:pt x="1454" y="1763"/>
                    <a:pt x="1604" y="1696"/>
                  </a:cubicBezTo>
                  <a:cubicBezTo>
                    <a:pt x="2623" y="1243"/>
                    <a:pt x="2347" y="1"/>
                    <a:pt x="1448" y="1"/>
                  </a:cubicBezTo>
                  <a:close/>
                </a:path>
              </a:pathLst>
            </a:custGeom>
            <a:solidFill>
              <a:srgbClr val="FFA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 rot="626272">
              <a:off x="7879693" y="1350328"/>
              <a:ext cx="124295" cy="84964"/>
            </a:xfrm>
            <a:custGeom>
              <a:avLst/>
              <a:gdLst/>
              <a:ahLst/>
              <a:cxnLst/>
              <a:rect l="l" t="t" r="r" b="b"/>
              <a:pathLst>
                <a:path w="2623" h="1793" extrusionOk="0">
                  <a:moveTo>
                    <a:pt x="1448" y="1"/>
                  </a:moveTo>
                  <a:cubicBezTo>
                    <a:pt x="1325" y="1"/>
                    <a:pt x="1191" y="24"/>
                    <a:pt x="1046" y="75"/>
                  </a:cubicBezTo>
                  <a:cubicBezTo>
                    <a:pt x="0" y="449"/>
                    <a:pt x="320" y="1792"/>
                    <a:pt x="1186" y="1792"/>
                  </a:cubicBezTo>
                  <a:cubicBezTo>
                    <a:pt x="1314" y="1792"/>
                    <a:pt x="1454" y="1763"/>
                    <a:pt x="1604" y="1696"/>
                  </a:cubicBezTo>
                  <a:cubicBezTo>
                    <a:pt x="2623" y="1243"/>
                    <a:pt x="2347" y="1"/>
                    <a:pt x="1448" y="1"/>
                  </a:cubicBezTo>
                  <a:close/>
                </a:path>
              </a:pathLst>
            </a:custGeom>
            <a:solidFill>
              <a:srgbClr val="FFA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0" name="Google Shape;770;p40"/>
          <p:cNvSpPr/>
          <p:nvPr/>
        </p:nvSpPr>
        <p:spPr>
          <a:xfrm rot="-5575086">
            <a:off x="6267364" y="4881682"/>
            <a:ext cx="120510" cy="99943"/>
          </a:xfrm>
          <a:custGeom>
            <a:avLst/>
            <a:gdLst/>
            <a:ahLst/>
            <a:cxnLst/>
            <a:rect l="l" t="t" r="r" b="b"/>
            <a:pathLst>
              <a:path w="2543" h="2109" extrusionOk="0">
                <a:moveTo>
                  <a:pt x="1244" y="0"/>
                </a:moveTo>
                <a:cubicBezTo>
                  <a:pt x="618" y="0"/>
                  <a:pt x="1" y="342"/>
                  <a:pt x="1" y="1055"/>
                </a:cubicBezTo>
                <a:cubicBezTo>
                  <a:pt x="1" y="1767"/>
                  <a:pt x="618" y="2109"/>
                  <a:pt x="1245" y="2109"/>
                </a:cubicBezTo>
                <a:cubicBezTo>
                  <a:pt x="1889" y="2109"/>
                  <a:pt x="2542" y="1747"/>
                  <a:pt x="2542" y="1055"/>
                </a:cubicBezTo>
                <a:cubicBezTo>
                  <a:pt x="2543" y="363"/>
                  <a:pt x="1889" y="0"/>
                  <a:pt x="1244" y="0"/>
                </a:cubicBezTo>
                <a:close/>
              </a:path>
            </a:pathLst>
          </a:custGeom>
          <a:solidFill>
            <a:srgbClr val="55B9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0"/>
          <p:cNvSpPr/>
          <p:nvPr/>
        </p:nvSpPr>
        <p:spPr>
          <a:xfrm rot="-5575086">
            <a:off x="417191" y="3600197"/>
            <a:ext cx="119657" cy="79661"/>
          </a:xfrm>
          <a:custGeom>
            <a:avLst/>
            <a:gdLst/>
            <a:ahLst/>
            <a:cxnLst/>
            <a:rect l="l" t="t" r="r" b="b"/>
            <a:pathLst>
              <a:path w="2525" h="1681" extrusionOk="0">
                <a:moveTo>
                  <a:pt x="983" y="1"/>
                </a:moveTo>
                <a:cubicBezTo>
                  <a:pt x="446" y="1"/>
                  <a:pt x="0" y="326"/>
                  <a:pt x="192" y="1108"/>
                </a:cubicBezTo>
                <a:cubicBezTo>
                  <a:pt x="293" y="1523"/>
                  <a:pt x="576" y="1681"/>
                  <a:pt x="898" y="1681"/>
                </a:cubicBezTo>
                <a:cubicBezTo>
                  <a:pt x="1615" y="1681"/>
                  <a:pt x="2524" y="902"/>
                  <a:pt x="2062" y="440"/>
                </a:cubicBezTo>
                <a:cubicBezTo>
                  <a:pt x="1785" y="163"/>
                  <a:pt x="1361" y="1"/>
                  <a:pt x="983" y="1"/>
                </a:cubicBezTo>
                <a:close/>
              </a:path>
            </a:pathLst>
          </a:custGeom>
          <a:solidFill>
            <a:srgbClr val="2F54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40"/>
          <p:cNvSpPr/>
          <p:nvPr/>
        </p:nvSpPr>
        <p:spPr>
          <a:xfrm rot="-5575086">
            <a:off x="57414" y="3990452"/>
            <a:ext cx="153967" cy="117762"/>
          </a:xfrm>
          <a:custGeom>
            <a:avLst/>
            <a:gdLst/>
            <a:ahLst/>
            <a:cxnLst/>
            <a:rect l="l" t="t" r="r" b="b"/>
            <a:pathLst>
              <a:path w="3249" h="2485" extrusionOk="0">
                <a:moveTo>
                  <a:pt x="1419" y="0"/>
                </a:moveTo>
                <a:cubicBezTo>
                  <a:pt x="893" y="0"/>
                  <a:pt x="419" y="255"/>
                  <a:pt x="264" y="863"/>
                </a:cubicBezTo>
                <a:cubicBezTo>
                  <a:pt x="0" y="1902"/>
                  <a:pt x="1078" y="2484"/>
                  <a:pt x="2011" y="2484"/>
                </a:cubicBezTo>
                <a:cubicBezTo>
                  <a:pt x="2665" y="2484"/>
                  <a:pt x="3249" y="2198"/>
                  <a:pt x="3249" y="1583"/>
                </a:cubicBezTo>
                <a:cubicBezTo>
                  <a:pt x="3249" y="663"/>
                  <a:pt x="2266" y="0"/>
                  <a:pt x="1419" y="0"/>
                </a:cubicBezTo>
                <a:close/>
              </a:path>
            </a:pathLst>
          </a:custGeom>
          <a:solidFill>
            <a:srgbClr val="D761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40"/>
          <p:cNvSpPr/>
          <p:nvPr/>
        </p:nvSpPr>
        <p:spPr>
          <a:xfrm rot="-5575086">
            <a:off x="103700" y="4798868"/>
            <a:ext cx="104872" cy="76391"/>
          </a:xfrm>
          <a:custGeom>
            <a:avLst/>
            <a:gdLst/>
            <a:ahLst/>
            <a:cxnLst/>
            <a:rect l="l" t="t" r="r" b="b"/>
            <a:pathLst>
              <a:path w="2213" h="1612" extrusionOk="0">
                <a:moveTo>
                  <a:pt x="1140" y="1"/>
                </a:moveTo>
                <a:cubicBezTo>
                  <a:pt x="576" y="1"/>
                  <a:pt x="1" y="270"/>
                  <a:pt x="1" y="773"/>
                </a:cubicBezTo>
                <a:cubicBezTo>
                  <a:pt x="1" y="1342"/>
                  <a:pt x="534" y="1612"/>
                  <a:pt x="1077" y="1612"/>
                </a:cubicBezTo>
                <a:cubicBezTo>
                  <a:pt x="1640" y="1612"/>
                  <a:pt x="2213" y="1322"/>
                  <a:pt x="2213" y="775"/>
                </a:cubicBezTo>
                <a:cubicBezTo>
                  <a:pt x="2213" y="249"/>
                  <a:pt x="1682" y="1"/>
                  <a:pt x="1140" y="1"/>
                </a:cubicBezTo>
                <a:close/>
              </a:path>
            </a:pathLst>
          </a:custGeom>
          <a:solidFill>
            <a:srgbClr val="D761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0"/>
          <p:cNvSpPr/>
          <p:nvPr/>
        </p:nvSpPr>
        <p:spPr>
          <a:xfrm rot="-5575086">
            <a:off x="389943" y="4318839"/>
            <a:ext cx="174154" cy="107905"/>
          </a:xfrm>
          <a:custGeom>
            <a:avLst/>
            <a:gdLst/>
            <a:ahLst/>
            <a:cxnLst/>
            <a:rect l="l" t="t" r="r" b="b"/>
            <a:pathLst>
              <a:path w="3675" h="2277" extrusionOk="0">
                <a:moveTo>
                  <a:pt x="1632" y="0"/>
                </a:moveTo>
                <a:cubicBezTo>
                  <a:pt x="1486" y="0"/>
                  <a:pt x="1341" y="22"/>
                  <a:pt x="1206" y="70"/>
                </a:cubicBezTo>
                <a:cubicBezTo>
                  <a:pt x="1" y="498"/>
                  <a:pt x="977" y="2276"/>
                  <a:pt x="2005" y="2276"/>
                </a:cubicBezTo>
                <a:cubicBezTo>
                  <a:pt x="2233" y="2276"/>
                  <a:pt x="2463" y="2189"/>
                  <a:pt x="2673" y="1979"/>
                </a:cubicBezTo>
                <a:cubicBezTo>
                  <a:pt x="3674" y="978"/>
                  <a:pt x="2605" y="0"/>
                  <a:pt x="1632" y="0"/>
                </a:cubicBezTo>
                <a:close/>
              </a:path>
            </a:pathLst>
          </a:custGeom>
          <a:solidFill>
            <a:srgbClr val="55B9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40"/>
          <p:cNvSpPr/>
          <p:nvPr/>
        </p:nvSpPr>
        <p:spPr>
          <a:xfrm rot="-5575086">
            <a:off x="180383" y="3209198"/>
            <a:ext cx="124301" cy="84968"/>
          </a:xfrm>
          <a:custGeom>
            <a:avLst/>
            <a:gdLst/>
            <a:ahLst/>
            <a:cxnLst/>
            <a:rect l="l" t="t" r="r" b="b"/>
            <a:pathLst>
              <a:path w="2623" h="1793" extrusionOk="0">
                <a:moveTo>
                  <a:pt x="1448" y="1"/>
                </a:moveTo>
                <a:cubicBezTo>
                  <a:pt x="1325" y="1"/>
                  <a:pt x="1191" y="24"/>
                  <a:pt x="1046" y="75"/>
                </a:cubicBezTo>
                <a:cubicBezTo>
                  <a:pt x="0" y="449"/>
                  <a:pt x="320" y="1792"/>
                  <a:pt x="1186" y="1792"/>
                </a:cubicBezTo>
                <a:cubicBezTo>
                  <a:pt x="1314" y="1792"/>
                  <a:pt x="1454" y="1763"/>
                  <a:pt x="1604" y="1696"/>
                </a:cubicBezTo>
                <a:cubicBezTo>
                  <a:pt x="2623" y="1243"/>
                  <a:pt x="2347" y="1"/>
                  <a:pt x="1448" y="1"/>
                </a:cubicBezTo>
                <a:close/>
              </a:path>
            </a:pathLst>
          </a:custGeom>
          <a:solidFill>
            <a:srgbClr val="FFA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0"/>
          <p:cNvSpPr/>
          <p:nvPr/>
        </p:nvSpPr>
        <p:spPr>
          <a:xfrm rot="-5575086">
            <a:off x="503304" y="4887658"/>
            <a:ext cx="124301" cy="84968"/>
          </a:xfrm>
          <a:custGeom>
            <a:avLst/>
            <a:gdLst/>
            <a:ahLst/>
            <a:cxnLst/>
            <a:rect l="l" t="t" r="r" b="b"/>
            <a:pathLst>
              <a:path w="2623" h="1793" extrusionOk="0">
                <a:moveTo>
                  <a:pt x="1448" y="1"/>
                </a:moveTo>
                <a:cubicBezTo>
                  <a:pt x="1325" y="1"/>
                  <a:pt x="1191" y="24"/>
                  <a:pt x="1046" y="75"/>
                </a:cubicBezTo>
                <a:cubicBezTo>
                  <a:pt x="0" y="449"/>
                  <a:pt x="320" y="1792"/>
                  <a:pt x="1186" y="1792"/>
                </a:cubicBezTo>
                <a:cubicBezTo>
                  <a:pt x="1314" y="1792"/>
                  <a:pt x="1454" y="1763"/>
                  <a:pt x="1604" y="1696"/>
                </a:cubicBezTo>
                <a:cubicBezTo>
                  <a:pt x="2623" y="1243"/>
                  <a:pt x="2347" y="1"/>
                  <a:pt x="1448" y="1"/>
                </a:cubicBezTo>
                <a:close/>
              </a:path>
            </a:pathLst>
          </a:custGeom>
          <a:solidFill>
            <a:srgbClr val="2F54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0"/>
          <p:cNvSpPr/>
          <p:nvPr/>
        </p:nvSpPr>
        <p:spPr>
          <a:xfrm rot="-6795226">
            <a:off x="860650" y="4483448"/>
            <a:ext cx="261703" cy="240096"/>
          </a:xfrm>
          <a:custGeom>
            <a:avLst/>
            <a:gdLst/>
            <a:ahLst/>
            <a:cxnLst/>
            <a:rect l="l" t="t" r="r" b="b"/>
            <a:pathLst>
              <a:path w="5523" h="5067" extrusionOk="0">
                <a:moveTo>
                  <a:pt x="2637" y="0"/>
                </a:moveTo>
                <a:cubicBezTo>
                  <a:pt x="1614" y="0"/>
                  <a:pt x="663" y="153"/>
                  <a:pt x="482" y="450"/>
                </a:cubicBezTo>
                <a:cubicBezTo>
                  <a:pt x="0" y="1245"/>
                  <a:pt x="1288" y="5067"/>
                  <a:pt x="2070" y="5067"/>
                </a:cubicBezTo>
                <a:cubicBezTo>
                  <a:pt x="2114" y="5067"/>
                  <a:pt x="2156" y="5055"/>
                  <a:pt x="2197" y="5029"/>
                </a:cubicBezTo>
                <a:cubicBezTo>
                  <a:pt x="2954" y="4552"/>
                  <a:pt x="2105" y="2705"/>
                  <a:pt x="2105" y="2705"/>
                </a:cubicBezTo>
                <a:lnTo>
                  <a:pt x="2105" y="2705"/>
                </a:lnTo>
                <a:cubicBezTo>
                  <a:pt x="2105" y="2705"/>
                  <a:pt x="3059" y="3383"/>
                  <a:pt x="3642" y="3383"/>
                </a:cubicBezTo>
                <a:cubicBezTo>
                  <a:pt x="3788" y="3383"/>
                  <a:pt x="3911" y="3341"/>
                  <a:pt x="3990" y="3235"/>
                </a:cubicBezTo>
                <a:cubicBezTo>
                  <a:pt x="4384" y="2703"/>
                  <a:pt x="2814" y="1608"/>
                  <a:pt x="2814" y="1608"/>
                </a:cubicBezTo>
                <a:lnTo>
                  <a:pt x="2814" y="1608"/>
                </a:lnTo>
                <a:cubicBezTo>
                  <a:pt x="2814" y="1608"/>
                  <a:pt x="3071" y="1631"/>
                  <a:pt x="3424" y="1631"/>
                </a:cubicBezTo>
                <a:cubicBezTo>
                  <a:pt x="4186" y="1631"/>
                  <a:pt x="5397" y="1523"/>
                  <a:pt x="5465" y="845"/>
                </a:cubicBezTo>
                <a:cubicBezTo>
                  <a:pt x="5522" y="276"/>
                  <a:pt x="4014" y="0"/>
                  <a:pt x="2637" y="0"/>
                </a:cubicBezTo>
                <a:close/>
              </a:path>
            </a:pathLst>
          </a:custGeom>
          <a:solidFill>
            <a:srgbClr val="FFA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0"/>
          <p:cNvSpPr/>
          <p:nvPr/>
        </p:nvSpPr>
        <p:spPr>
          <a:xfrm rot="-9472819">
            <a:off x="5601299" y="4502942"/>
            <a:ext cx="261708" cy="240100"/>
          </a:xfrm>
          <a:custGeom>
            <a:avLst/>
            <a:gdLst/>
            <a:ahLst/>
            <a:cxnLst/>
            <a:rect l="l" t="t" r="r" b="b"/>
            <a:pathLst>
              <a:path w="5523" h="5067" extrusionOk="0">
                <a:moveTo>
                  <a:pt x="2637" y="0"/>
                </a:moveTo>
                <a:cubicBezTo>
                  <a:pt x="1614" y="0"/>
                  <a:pt x="663" y="153"/>
                  <a:pt x="482" y="450"/>
                </a:cubicBezTo>
                <a:cubicBezTo>
                  <a:pt x="0" y="1245"/>
                  <a:pt x="1288" y="5067"/>
                  <a:pt x="2070" y="5067"/>
                </a:cubicBezTo>
                <a:cubicBezTo>
                  <a:pt x="2114" y="5067"/>
                  <a:pt x="2156" y="5055"/>
                  <a:pt x="2197" y="5029"/>
                </a:cubicBezTo>
                <a:cubicBezTo>
                  <a:pt x="2954" y="4552"/>
                  <a:pt x="2105" y="2705"/>
                  <a:pt x="2105" y="2705"/>
                </a:cubicBezTo>
                <a:lnTo>
                  <a:pt x="2105" y="2705"/>
                </a:lnTo>
                <a:cubicBezTo>
                  <a:pt x="2105" y="2705"/>
                  <a:pt x="3059" y="3383"/>
                  <a:pt x="3642" y="3383"/>
                </a:cubicBezTo>
                <a:cubicBezTo>
                  <a:pt x="3788" y="3383"/>
                  <a:pt x="3911" y="3341"/>
                  <a:pt x="3990" y="3235"/>
                </a:cubicBezTo>
                <a:cubicBezTo>
                  <a:pt x="4384" y="2703"/>
                  <a:pt x="2814" y="1608"/>
                  <a:pt x="2814" y="1608"/>
                </a:cubicBezTo>
                <a:lnTo>
                  <a:pt x="2814" y="1608"/>
                </a:lnTo>
                <a:cubicBezTo>
                  <a:pt x="2814" y="1608"/>
                  <a:pt x="3071" y="1631"/>
                  <a:pt x="3424" y="1631"/>
                </a:cubicBezTo>
                <a:cubicBezTo>
                  <a:pt x="4186" y="1631"/>
                  <a:pt x="5397" y="1523"/>
                  <a:pt x="5465" y="845"/>
                </a:cubicBezTo>
                <a:cubicBezTo>
                  <a:pt x="5522" y="276"/>
                  <a:pt x="4014" y="0"/>
                  <a:pt x="2637" y="0"/>
                </a:cubicBezTo>
                <a:close/>
              </a:path>
            </a:pathLst>
          </a:custGeom>
          <a:solidFill>
            <a:srgbClr val="55B9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0"/>
          <p:cNvSpPr/>
          <p:nvPr/>
        </p:nvSpPr>
        <p:spPr>
          <a:xfrm rot="7473837" flipH="1">
            <a:off x="4628376" y="4583221"/>
            <a:ext cx="137516" cy="105180"/>
          </a:xfrm>
          <a:custGeom>
            <a:avLst/>
            <a:gdLst/>
            <a:ahLst/>
            <a:cxnLst/>
            <a:rect l="l" t="t" r="r" b="b"/>
            <a:pathLst>
              <a:path w="3249" h="2485" extrusionOk="0">
                <a:moveTo>
                  <a:pt x="1419" y="0"/>
                </a:moveTo>
                <a:cubicBezTo>
                  <a:pt x="893" y="0"/>
                  <a:pt x="419" y="255"/>
                  <a:pt x="264" y="863"/>
                </a:cubicBezTo>
                <a:cubicBezTo>
                  <a:pt x="0" y="1902"/>
                  <a:pt x="1078" y="2484"/>
                  <a:pt x="2011" y="2484"/>
                </a:cubicBezTo>
                <a:cubicBezTo>
                  <a:pt x="2665" y="2484"/>
                  <a:pt x="3249" y="2198"/>
                  <a:pt x="3249" y="1583"/>
                </a:cubicBezTo>
                <a:cubicBezTo>
                  <a:pt x="3249" y="663"/>
                  <a:pt x="2266" y="0"/>
                  <a:pt x="1419" y="0"/>
                </a:cubicBezTo>
                <a:close/>
              </a:path>
            </a:pathLst>
          </a:custGeom>
          <a:solidFill>
            <a:srgbClr val="D761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0"/>
          <p:cNvSpPr/>
          <p:nvPr/>
        </p:nvSpPr>
        <p:spPr>
          <a:xfrm rot="7473837" flipH="1">
            <a:off x="5480609" y="4897540"/>
            <a:ext cx="93667" cy="68229"/>
          </a:xfrm>
          <a:custGeom>
            <a:avLst/>
            <a:gdLst/>
            <a:ahLst/>
            <a:cxnLst/>
            <a:rect l="l" t="t" r="r" b="b"/>
            <a:pathLst>
              <a:path w="2213" h="1612" extrusionOk="0">
                <a:moveTo>
                  <a:pt x="1140" y="1"/>
                </a:moveTo>
                <a:cubicBezTo>
                  <a:pt x="576" y="1"/>
                  <a:pt x="1" y="270"/>
                  <a:pt x="1" y="773"/>
                </a:cubicBezTo>
                <a:cubicBezTo>
                  <a:pt x="1" y="1342"/>
                  <a:pt x="534" y="1612"/>
                  <a:pt x="1077" y="1612"/>
                </a:cubicBezTo>
                <a:cubicBezTo>
                  <a:pt x="1640" y="1612"/>
                  <a:pt x="2213" y="1322"/>
                  <a:pt x="2213" y="775"/>
                </a:cubicBezTo>
                <a:cubicBezTo>
                  <a:pt x="2213" y="249"/>
                  <a:pt x="1682" y="1"/>
                  <a:pt x="1140" y="1"/>
                </a:cubicBezTo>
                <a:close/>
              </a:path>
            </a:pathLst>
          </a:custGeom>
          <a:solidFill>
            <a:srgbClr val="D761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0"/>
          <p:cNvSpPr/>
          <p:nvPr/>
        </p:nvSpPr>
        <p:spPr>
          <a:xfrm rot="7473837" flipH="1">
            <a:off x="5474894" y="4409781"/>
            <a:ext cx="155547" cy="96376"/>
          </a:xfrm>
          <a:custGeom>
            <a:avLst/>
            <a:gdLst/>
            <a:ahLst/>
            <a:cxnLst/>
            <a:rect l="l" t="t" r="r" b="b"/>
            <a:pathLst>
              <a:path w="3675" h="2277" extrusionOk="0">
                <a:moveTo>
                  <a:pt x="1632" y="0"/>
                </a:moveTo>
                <a:cubicBezTo>
                  <a:pt x="1486" y="0"/>
                  <a:pt x="1341" y="22"/>
                  <a:pt x="1206" y="70"/>
                </a:cubicBezTo>
                <a:cubicBezTo>
                  <a:pt x="1" y="498"/>
                  <a:pt x="977" y="2276"/>
                  <a:pt x="2005" y="2276"/>
                </a:cubicBezTo>
                <a:cubicBezTo>
                  <a:pt x="2233" y="2276"/>
                  <a:pt x="2463" y="2189"/>
                  <a:pt x="2673" y="1979"/>
                </a:cubicBezTo>
                <a:cubicBezTo>
                  <a:pt x="3674" y="978"/>
                  <a:pt x="2605" y="0"/>
                  <a:pt x="1632" y="0"/>
                </a:cubicBezTo>
                <a:close/>
              </a:path>
            </a:pathLst>
          </a:custGeom>
          <a:solidFill>
            <a:srgbClr val="2F54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0"/>
          <p:cNvSpPr/>
          <p:nvPr/>
        </p:nvSpPr>
        <p:spPr>
          <a:xfrm rot="7473837" flipH="1">
            <a:off x="5117078" y="4772675"/>
            <a:ext cx="111021" cy="75890"/>
          </a:xfrm>
          <a:custGeom>
            <a:avLst/>
            <a:gdLst/>
            <a:ahLst/>
            <a:cxnLst/>
            <a:rect l="l" t="t" r="r" b="b"/>
            <a:pathLst>
              <a:path w="2623" h="1793" extrusionOk="0">
                <a:moveTo>
                  <a:pt x="1448" y="1"/>
                </a:moveTo>
                <a:cubicBezTo>
                  <a:pt x="1325" y="1"/>
                  <a:pt x="1191" y="24"/>
                  <a:pt x="1046" y="75"/>
                </a:cubicBezTo>
                <a:cubicBezTo>
                  <a:pt x="0" y="449"/>
                  <a:pt x="320" y="1792"/>
                  <a:pt x="1186" y="1792"/>
                </a:cubicBezTo>
                <a:cubicBezTo>
                  <a:pt x="1314" y="1792"/>
                  <a:pt x="1454" y="1763"/>
                  <a:pt x="1604" y="1696"/>
                </a:cubicBezTo>
                <a:cubicBezTo>
                  <a:pt x="2623" y="1243"/>
                  <a:pt x="2347" y="1"/>
                  <a:pt x="1448" y="1"/>
                </a:cubicBezTo>
                <a:close/>
              </a:path>
            </a:pathLst>
          </a:custGeom>
          <a:solidFill>
            <a:srgbClr val="FFA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0"/>
          <p:cNvSpPr/>
          <p:nvPr/>
        </p:nvSpPr>
        <p:spPr>
          <a:xfrm rot="7473837" flipH="1">
            <a:off x="4269519" y="4762431"/>
            <a:ext cx="155547" cy="96376"/>
          </a:xfrm>
          <a:custGeom>
            <a:avLst/>
            <a:gdLst/>
            <a:ahLst/>
            <a:cxnLst/>
            <a:rect l="l" t="t" r="r" b="b"/>
            <a:pathLst>
              <a:path w="3675" h="2277" extrusionOk="0">
                <a:moveTo>
                  <a:pt x="1632" y="0"/>
                </a:moveTo>
                <a:cubicBezTo>
                  <a:pt x="1486" y="0"/>
                  <a:pt x="1341" y="22"/>
                  <a:pt x="1206" y="70"/>
                </a:cubicBezTo>
                <a:cubicBezTo>
                  <a:pt x="1" y="498"/>
                  <a:pt x="977" y="2276"/>
                  <a:pt x="2005" y="2276"/>
                </a:cubicBezTo>
                <a:cubicBezTo>
                  <a:pt x="2233" y="2276"/>
                  <a:pt x="2463" y="2189"/>
                  <a:pt x="2673" y="1979"/>
                </a:cubicBezTo>
                <a:cubicBezTo>
                  <a:pt x="3674" y="978"/>
                  <a:pt x="2605" y="0"/>
                  <a:pt x="1632" y="0"/>
                </a:cubicBezTo>
                <a:close/>
              </a:path>
            </a:pathLst>
          </a:custGeom>
          <a:solidFill>
            <a:srgbClr val="55B9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1"/>
          <p:cNvSpPr/>
          <p:nvPr/>
        </p:nvSpPr>
        <p:spPr>
          <a:xfrm>
            <a:off x="-461749" y="2298375"/>
            <a:ext cx="4541718" cy="3699281"/>
          </a:xfrm>
          <a:custGeom>
            <a:avLst/>
            <a:gdLst/>
            <a:ahLst/>
            <a:cxnLst/>
            <a:rect l="l" t="t" r="r" b="b"/>
            <a:pathLst>
              <a:path w="27486" h="22388" extrusionOk="0">
                <a:moveTo>
                  <a:pt x="8141" y="1"/>
                </a:moveTo>
                <a:cubicBezTo>
                  <a:pt x="7793" y="1"/>
                  <a:pt x="7419" y="35"/>
                  <a:pt x="7012" y="108"/>
                </a:cubicBezTo>
                <a:cubicBezTo>
                  <a:pt x="0" y="1366"/>
                  <a:pt x="1041" y="22388"/>
                  <a:pt x="12919" y="22388"/>
                </a:cubicBezTo>
                <a:cubicBezTo>
                  <a:pt x="13229" y="22388"/>
                  <a:pt x="13548" y="22374"/>
                  <a:pt x="13873" y="22344"/>
                </a:cubicBezTo>
                <a:cubicBezTo>
                  <a:pt x="26643" y="21187"/>
                  <a:pt x="27485" y="9760"/>
                  <a:pt x="19809" y="7489"/>
                </a:cubicBezTo>
                <a:cubicBezTo>
                  <a:pt x="12698" y="5382"/>
                  <a:pt x="12506" y="1"/>
                  <a:pt x="8141" y="1"/>
                </a:cubicBezTo>
                <a:close/>
              </a:path>
            </a:pathLst>
          </a:custGeom>
          <a:solidFill>
            <a:srgbClr val="EEBA81">
              <a:alpha val="136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1"/>
          <p:cNvSpPr/>
          <p:nvPr/>
        </p:nvSpPr>
        <p:spPr>
          <a:xfrm rot="9431192">
            <a:off x="3415049" y="-1418896"/>
            <a:ext cx="5562252" cy="6488403"/>
          </a:xfrm>
          <a:custGeom>
            <a:avLst/>
            <a:gdLst/>
            <a:ahLst/>
            <a:cxnLst/>
            <a:rect l="l" t="t" r="r" b="b"/>
            <a:pathLst>
              <a:path w="33332" h="38882" extrusionOk="0">
                <a:moveTo>
                  <a:pt x="24599" y="0"/>
                </a:moveTo>
                <a:cubicBezTo>
                  <a:pt x="16694" y="0"/>
                  <a:pt x="9248" y="4894"/>
                  <a:pt x="4741" y="11384"/>
                </a:cubicBezTo>
                <a:cubicBezTo>
                  <a:pt x="1689" y="15780"/>
                  <a:pt x="1" y="21178"/>
                  <a:pt x="379" y="26517"/>
                </a:cubicBezTo>
                <a:cubicBezTo>
                  <a:pt x="575" y="29291"/>
                  <a:pt x="1341" y="32069"/>
                  <a:pt x="2920" y="34356"/>
                </a:cubicBezTo>
                <a:cubicBezTo>
                  <a:pt x="4500" y="36642"/>
                  <a:pt x="6952" y="38395"/>
                  <a:pt x="9701" y="38799"/>
                </a:cubicBezTo>
                <a:cubicBezTo>
                  <a:pt x="10078" y="38854"/>
                  <a:pt x="10460" y="38882"/>
                  <a:pt x="10843" y="38882"/>
                </a:cubicBezTo>
                <a:cubicBezTo>
                  <a:pt x="13248" y="38882"/>
                  <a:pt x="15673" y="37803"/>
                  <a:pt x="17045" y="35836"/>
                </a:cubicBezTo>
                <a:cubicBezTo>
                  <a:pt x="18927" y="33144"/>
                  <a:pt x="18581" y="29560"/>
                  <a:pt x="19027" y="26304"/>
                </a:cubicBezTo>
                <a:cubicBezTo>
                  <a:pt x="19586" y="22205"/>
                  <a:pt x="21559" y="18314"/>
                  <a:pt x="24535" y="15438"/>
                </a:cubicBezTo>
                <a:cubicBezTo>
                  <a:pt x="26221" y="13810"/>
                  <a:pt x="28200" y="12512"/>
                  <a:pt x="29901" y="10901"/>
                </a:cubicBezTo>
                <a:cubicBezTo>
                  <a:pt x="31601" y="9289"/>
                  <a:pt x="33063" y="7241"/>
                  <a:pt x="33266" y="4907"/>
                </a:cubicBezTo>
                <a:cubicBezTo>
                  <a:pt x="33332" y="4163"/>
                  <a:pt x="33259" y="3382"/>
                  <a:pt x="32899" y="2727"/>
                </a:cubicBezTo>
                <a:cubicBezTo>
                  <a:pt x="32304" y="1639"/>
                  <a:pt x="31057" y="1094"/>
                  <a:pt x="29866" y="749"/>
                </a:cubicBezTo>
                <a:cubicBezTo>
                  <a:pt x="28105" y="238"/>
                  <a:pt x="26341" y="0"/>
                  <a:pt x="24599" y="0"/>
                </a:cubicBezTo>
                <a:close/>
              </a:path>
            </a:pathLst>
          </a:custGeom>
          <a:solidFill>
            <a:srgbClr val="EEBA81">
              <a:alpha val="136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1"/>
          <p:cNvSpPr/>
          <p:nvPr/>
        </p:nvSpPr>
        <p:spPr>
          <a:xfrm flipH="1">
            <a:off x="1049473" y="-676249"/>
            <a:ext cx="4179926" cy="3880291"/>
          </a:xfrm>
          <a:custGeom>
            <a:avLst/>
            <a:gdLst/>
            <a:ahLst/>
            <a:cxnLst/>
            <a:rect l="l" t="t" r="r" b="b"/>
            <a:pathLst>
              <a:path w="17742" h="16470" extrusionOk="0">
                <a:moveTo>
                  <a:pt x="11156" y="0"/>
                </a:moveTo>
                <a:cubicBezTo>
                  <a:pt x="9169" y="0"/>
                  <a:pt x="7029" y="993"/>
                  <a:pt x="5408" y="1821"/>
                </a:cubicBezTo>
                <a:cubicBezTo>
                  <a:pt x="4149" y="2462"/>
                  <a:pt x="2886" y="3167"/>
                  <a:pt x="1944" y="4223"/>
                </a:cubicBezTo>
                <a:cubicBezTo>
                  <a:pt x="520" y="5822"/>
                  <a:pt x="1" y="8137"/>
                  <a:pt x="447" y="10231"/>
                </a:cubicBezTo>
                <a:cubicBezTo>
                  <a:pt x="893" y="12325"/>
                  <a:pt x="2253" y="14177"/>
                  <a:pt x="4028" y="15375"/>
                </a:cubicBezTo>
                <a:cubicBezTo>
                  <a:pt x="4673" y="15811"/>
                  <a:pt x="5379" y="16170"/>
                  <a:pt x="6139" y="16344"/>
                </a:cubicBezTo>
                <a:cubicBezTo>
                  <a:pt x="6515" y="16430"/>
                  <a:pt x="6896" y="16469"/>
                  <a:pt x="7276" y="16469"/>
                </a:cubicBezTo>
                <a:cubicBezTo>
                  <a:pt x="8657" y="16469"/>
                  <a:pt x="10042" y="15953"/>
                  <a:pt x="11276" y="15290"/>
                </a:cubicBezTo>
                <a:cubicBezTo>
                  <a:pt x="14039" y="13805"/>
                  <a:pt x="16482" y="11372"/>
                  <a:pt x="17120" y="8300"/>
                </a:cubicBezTo>
                <a:cubicBezTo>
                  <a:pt x="17742" y="5312"/>
                  <a:pt x="16167" y="2341"/>
                  <a:pt x="13674" y="704"/>
                </a:cubicBezTo>
                <a:cubicBezTo>
                  <a:pt x="12906" y="200"/>
                  <a:pt x="12046" y="0"/>
                  <a:pt x="11156" y="0"/>
                </a:cubicBezTo>
                <a:close/>
              </a:path>
            </a:pathLst>
          </a:custGeom>
          <a:solidFill>
            <a:srgbClr val="92B9B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1"/>
          <p:cNvSpPr/>
          <p:nvPr/>
        </p:nvSpPr>
        <p:spPr>
          <a:xfrm rot="1475284" flipH="1">
            <a:off x="6789988" y="70297"/>
            <a:ext cx="2192698" cy="1265015"/>
          </a:xfrm>
          <a:custGeom>
            <a:avLst/>
            <a:gdLst/>
            <a:ahLst/>
            <a:cxnLst/>
            <a:rect l="l" t="t" r="r" b="b"/>
            <a:pathLst>
              <a:path w="27593" h="15919" extrusionOk="0">
                <a:moveTo>
                  <a:pt x="14" y="0"/>
                </a:moveTo>
                <a:cubicBezTo>
                  <a:pt x="10" y="0"/>
                  <a:pt x="7" y="2"/>
                  <a:pt x="4" y="7"/>
                </a:cubicBezTo>
                <a:cubicBezTo>
                  <a:pt x="0" y="13"/>
                  <a:pt x="1" y="19"/>
                  <a:pt x="7" y="24"/>
                </a:cubicBezTo>
                <a:cubicBezTo>
                  <a:pt x="2171" y="1568"/>
                  <a:pt x="4445" y="2956"/>
                  <a:pt x="6777" y="4232"/>
                </a:cubicBezTo>
                <a:cubicBezTo>
                  <a:pt x="7946" y="4865"/>
                  <a:pt x="9136" y="5458"/>
                  <a:pt x="10314" y="6070"/>
                </a:cubicBezTo>
                <a:lnTo>
                  <a:pt x="13852" y="7905"/>
                </a:lnTo>
                <a:cubicBezTo>
                  <a:pt x="16206" y="9134"/>
                  <a:pt x="18579" y="10329"/>
                  <a:pt x="20828" y="11729"/>
                </a:cubicBezTo>
                <a:cubicBezTo>
                  <a:pt x="21955" y="12428"/>
                  <a:pt x="23027" y="13197"/>
                  <a:pt x="24091" y="13996"/>
                </a:cubicBezTo>
                <a:cubicBezTo>
                  <a:pt x="25158" y="14778"/>
                  <a:pt x="26290" y="15542"/>
                  <a:pt x="27576" y="15918"/>
                </a:cubicBezTo>
                <a:cubicBezTo>
                  <a:pt x="27577" y="15918"/>
                  <a:pt x="27578" y="15919"/>
                  <a:pt x="27579" y="15919"/>
                </a:cubicBezTo>
                <a:cubicBezTo>
                  <a:pt x="27584" y="15919"/>
                  <a:pt x="27588" y="15915"/>
                  <a:pt x="27589" y="15910"/>
                </a:cubicBezTo>
                <a:cubicBezTo>
                  <a:pt x="27593" y="15904"/>
                  <a:pt x="27588" y="15898"/>
                  <a:pt x="27583" y="15896"/>
                </a:cubicBezTo>
                <a:cubicBezTo>
                  <a:pt x="26326" y="15451"/>
                  <a:pt x="25245" y="14659"/>
                  <a:pt x="24201" y="13850"/>
                </a:cubicBezTo>
                <a:cubicBezTo>
                  <a:pt x="23675" y="13448"/>
                  <a:pt x="23156" y="13031"/>
                  <a:pt x="22613" y="12642"/>
                </a:cubicBezTo>
                <a:cubicBezTo>
                  <a:pt x="22075" y="12250"/>
                  <a:pt x="21519" y="11880"/>
                  <a:pt x="20955" y="11526"/>
                </a:cubicBezTo>
                <a:cubicBezTo>
                  <a:pt x="19830" y="10810"/>
                  <a:pt x="18661" y="10170"/>
                  <a:pt x="17481" y="9558"/>
                </a:cubicBezTo>
                <a:cubicBezTo>
                  <a:pt x="16302" y="8943"/>
                  <a:pt x="15105" y="8367"/>
                  <a:pt x="13908" y="7790"/>
                </a:cubicBezTo>
                <a:cubicBezTo>
                  <a:pt x="12712" y="7211"/>
                  <a:pt x="11521" y="6623"/>
                  <a:pt x="10350" y="5998"/>
                </a:cubicBezTo>
                <a:cubicBezTo>
                  <a:pt x="9174" y="5379"/>
                  <a:pt x="8022" y="4719"/>
                  <a:pt x="6869" y="4061"/>
                </a:cubicBezTo>
                <a:cubicBezTo>
                  <a:pt x="4558" y="2756"/>
                  <a:pt x="2269" y="1415"/>
                  <a:pt x="19" y="2"/>
                </a:cubicBezTo>
                <a:cubicBezTo>
                  <a:pt x="17" y="1"/>
                  <a:pt x="16" y="0"/>
                  <a:pt x="14" y="0"/>
                </a:cubicBezTo>
                <a:close/>
              </a:path>
            </a:pathLst>
          </a:custGeom>
          <a:solidFill>
            <a:srgbClr val="2F54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1"/>
          <p:cNvSpPr/>
          <p:nvPr/>
        </p:nvSpPr>
        <p:spPr>
          <a:xfrm rot="-596959">
            <a:off x="7351893" y="234707"/>
            <a:ext cx="129226" cy="93022"/>
          </a:xfrm>
          <a:custGeom>
            <a:avLst/>
            <a:gdLst/>
            <a:ahLst/>
            <a:cxnLst/>
            <a:rect l="l" t="t" r="r" b="b"/>
            <a:pathLst>
              <a:path w="2727" h="1963" extrusionOk="0">
                <a:moveTo>
                  <a:pt x="1104" y="1"/>
                </a:moveTo>
                <a:cubicBezTo>
                  <a:pt x="872" y="1"/>
                  <a:pt x="641" y="82"/>
                  <a:pt x="449" y="274"/>
                </a:cubicBezTo>
                <a:cubicBezTo>
                  <a:pt x="1" y="722"/>
                  <a:pt x="671" y="1963"/>
                  <a:pt x="1434" y="1963"/>
                </a:cubicBezTo>
                <a:cubicBezTo>
                  <a:pt x="1623" y="1963"/>
                  <a:pt x="1819" y="1886"/>
                  <a:pt x="2005" y="1700"/>
                </a:cubicBezTo>
                <a:cubicBezTo>
                  <a:pt x="2727" y="979"/>
                  <a:pt x="1908" y="1"/>
                  <a:pt x="1104" y="1"/>
                </a:cubicBezTo>
                <a:close/>
              </a:path>
            </a:pathLst>
          </a:custGeom>
          <a:solidFill>
            <a:srgbClr val="2F54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1"/>
          <p:cNvSpPr/>
          <p:nvPr/>
        </p:nvSpPr>
        <p:spPr>
          <a:xfrm rot="-596959">
            <a:off x="6658470" y="347867"/>
            <a:ext cx="120507" cy="99941"/>
          </a:xfrm>
          <a:custGeom>
            <a:avLst/>
            <a:gdLst/>
            <a:ahLst/>
            <a:cxnLst/>
            <a:rect l="l" t="t" r="r" b="b"/>
            <a:pathLst>
              <a:path w="2543" h="2109" extrusionOk="0">
                <a:moveTo>
                  <a:pt x="1244" y="0"/>
                </a:moveTo>
                <a:cubicBezTo>
                  <a:pt x="618" y="0"/>
                  <a:pt x="1" y="342"/>
                  <a:pt x="1" y="1055"/>
                </a:cubicBezTo>
                <a:cubicBezTo>
                  <a:pt x="1" y="1767"/>
                  <a:pt x="618" y="2109"/>
                  <a:pt x="1245" y="2109"/>
                </a:cubicBezTo>
                <a:cubicBezTo>
                  <a:pt x="1889" y="2109"/>
                  <a:pt x="2542" y="1747"/>
                  <a:pt x="2542" y="1055"/>
                </a:cubicBezTo>
                <a:cubicBezTo>
                  <a:pt x="2543" y="363"/>
                  <a:pt x="1889" y="0"/>
                  <a:pt x="1244" y="0"/>
                </a:cubicBezTo>
                <a:close/>
              </a:path>
            </a:pathLst>
          </a:custGeom>
          <a:solidFill>
            <a:srgbClr val="55B9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1"/>
          <p:cNvSpPr/>
          <p:nvPr/>
        </p:nvSpPr>
        <p:spPr>
          <a:xfrm rot="-596910">
            <a:off x="8681700" y="729548"/>
            <a:ext cx="298871" cy="185173"/>
          </a:xfrm>
          <a:custGeom>
            <a:avLst/>
            <a:gdLst/>
            <a:ahLst/>
            <a:cxnLst/>
            <a:rect l="l" t="t" r="r" b="b"/>
            <a:pathLst>
              <a:path w="3675" h="2277" extrusionOk="0">
                <a:moveTo>
                  <a:pt x="1632" y="0"/>
                </a:moveTo>
                <a:cubicBezTo>
                  <a:pt x="1486" y="0"/>
                  <a:pt x="1341" y="22"/>
                  <a:pt x="1206" y="70"/>
                </a:cubicBezTo>
                <a:cubicBezTo>
                  <a:pt x="1" y="498"/>
                  <a:pt x="977" y="2276"/>
                  <a:pt x="2005" y="2276"/>
                </a:cubicBezTo>
                <a:cubicBezTo>
                  <a:pt x="2233" y="2276"/>
                  <a:pt x="2463" y="2189"/>
                  <a:pt x="2673" y="1979"/>
                </a:cubicBezTo>
                <a:cubicBezTo>
                  <a:pt x="3674" y="978"/>
                  <a:pt x="2605" y="0"/>
                  <a:pt x="1632" y="0"/>
                </a:cubicBezTo>
                <a:close/>
              </a:path>
            </a:pathLst>
          </a:custGeom>
          <a:solidFill>
            <a:srgbClr val="55B9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1"/>
          <p:cNvSpPr/>
          <p:nvPr/>
        </p:nvSpPr>
        <p:spPr>
          <a:xfrm rot="-596959">
            <a:off x="7809363" y="481118"/>
            <a:ext cx="153963" cy="117758"/>
          </a:xfrm>
          <a:custGeom>
            <a:avLst/>
            <a:gdLst/>
            <a:ahLst/>
            <a:cxnLst/>
            <a:rect l="l" t="t" r="r" b="b"/>
            <a:pathLst>
              <a:path w="3249" h="2485" extrusionOk="0">
                <a:moveTo>
                  <a:pt x="1419" y="0"/>
                </a:moveTo>
                <a:cubicBezTo>
                  <a:pt x="893" y="0"/>
                  <a:pt x="419" y="255"/>
                  <a:pt x="264" y="863"/>
                </a:cubicBezTo>
                <a:cubicBezTo>
                  <a:pt x="0" y="1902"/>
                  <a:pt x="1078" y="2484"/>
                  <a:pt x="2011" y="2484"/>
                </a:cubicBezTo>
                <a:cubicBezTo>
                  <a:pt x="2665" y="2484"/>
                  <a:pt x="3249" y="2198"/>
                  <a:pt x="3249" y="1583"/>
                </a:cubicBezTo>
                <a:cubicBezTo>
                  <a:pt x="3249" y="663"/>
                  <a:pt x="2266" y="0"/>
                  <a:pt x="1419" y="0"/>
                </a:cubicBezTo>
                <a:close/>
              </a:path>
            </a:pathLst>
          </a:custGeom>
          <a:solidFill>
            <a:srgbClr val="D761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1"/>
          <p:cNvSpPr/>
          <p:nvPr/>
        </p:nvSpPr>
        <p:spPr>
          <a:xfrm rot="-4865150">
            <a:off x="8603028" y="1272565"/>
            <a:ext cx="261706" cy="240099"/>
          </a:xfrm>
          <a:custGeom>
            <a:avLst/>
            <a:gdLst/>
            <a:ahLst/>
            <a:cxnLst/>
            <a:rect l="l" t="t" r="r" b="b"/>
            <a:pathLst>
              <a:path w="5523" h="5067" extrusionOk="0">
                <a:moveTo>
                  <a:pt x="2637" y="0"/>
                </a:moveTo>
                <a:cubicBezTo>
                  <a:pt x="1614" y="0"/>
                  <a:pt x="663" y="153"/>
                  <a:pt x="482" y="450"/>
                </a:cubicBezTo>
                <a:cubicBezTo>
                  <a:pt x="0" y="1245"/>
                  <a:pt x="1288" y="5067"/>
                  <a:pt x="2070" y="5067"/>
                </a:cubicBezTo>
                <a:cubicBezTo>
                  <a:pt x="2114" y="5067"/>
                  <a:pt x="2156" y="5055"/>
                  <a:pt x="2197" y="5029"/>
                </a:cubicBezTo>
                <a:cubicBezTo>
                  <a:pt x="2954" y="4552"/>
                  <a:pt x="2105" y="2705"/>
                  <a:pt x="2105" y="2705"/>
                </a:cubicBezTo>
                <a:lnTo>
                  <a:pt x="2105" y="2705"/>
                </a:lnTo>
                <a:cubicBezTo>
                  <a:pt x="2105" y="2705"/>
                  <a:pt x="3059" y="3383"/>
                  <a:pt x="3642" y="3383"/>
                </a:cubicBezTo>
                <a:cubicBezTo>
                  <a:pt x="3788" y="3383"/>
                  <a:pt x="3911" y="3341"/>
                  <a:pt x="3990" y="3235"/>
                </a:cubicBezTo>
                <a:cubicBezTo>
                  <a:pt x="4384" y="2703"/>
                  <a:pt x="2814" y="1608"/>
                  <a:pt x="2814" y="1608"/>
                </a:cubicBezTo>
                <a:lnTo>
                  <a:pt x="2814" y="1608"/>
                </a:lnTo>
                <a:cubicBezTo>
                  <a:pt x="2814" y="1608"/>
                  <a:pt x="3071" y="1631"/>
                  <a:pt x="3424" y="1631"/>
                </a:cubicBezTo>
                <a:cubicBezTo>
                  <a:pt x="4186" y="1631"/>
                  <a:pt x="5397" y="1523"/>
                  <a:pt x="5465" y="845"/>
                </a:cubicBezTo>
                <a:cubicBezTo>
                  <a:pt x="5522" y="276"/>
                  <a:pt x="4014" y="0"/>
                  <a:pt x="2637" y="0"/>
                </a:cubicBezTo>
                <a:close/>
              </a:path>
            </a:pathLst>
          </a:custGeom>
          <a:solidFill>
            <a:srgbClr val="D761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1"/>
          <p:cNvSpPr/>
          <p:nvPr/>
        </p:nvSpPr>
        <p:spPr>
          <a:xfrm rot="-596959">
            <a:off x="674468" y="4880407"/>
            <a:ext cx="129226" cy="93022"/>
          </a:xfrm>
          <a:custGeom>
            <a:avLst/>
            <a:gdLst/>
            <a:ahLst/>
            <a:cxnLst/>
            <a:rect l="l" t="t" r="r" b="b"/>
            <a:pathLst>
              <a:path w="2727" h="1963" extrusionOk="0">
                <a:moveTo>
                  <a:pt x="1104" y="1"/>
                </a:moveTo>
                <a:cubicBezTo>
                  <a:pt x="872" y="1"/>
                  <a:pt x="641" y="82"/>
                  <a:pt x="449" y="274"/>
                </a:cubicBezTo>
                <a:cubicBezTo>
                  <a:pt x="1" y="722"/>
                  <a:pt x="671" y="1963"/>
                  <a:pt x="1434" y="1963"/>
                </a:cubicBezTo>
                <a:cubicBezTo>
                  <a:pt x="1623" y="1963"/>
                  <a:pt x="1819" y="1886"/>
                  <a:pt x="2005" y="1700"/>
                </a:cubicBezTo>
                <a:cubicBezTo>
                  <a:pt x="2727" y="979"/>
                  <a:pt x="1908" y="1"/>
                  <a:pt x="1104" y="1"/>
                </a:cubicBezTo>
                <a:close/>
              </a:path>
            </a:pathLst>
          </a:custGeom>
          <a:solidFill>
            <a:srgbClr val="2F54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1"/>
          <p:cNvSpPr/>
          <p:nvPr/>
        </p:nvSpPr>
        <p:spPr>
          <a:xfrm rot="-596959">
            <a:off x="207045" y="3867294"/>
            <a:ext cx="124298" cy="84966"/>
          </a:xfrm>
          <a:custGeom>
            <a:avLst/>
            <a:gdLst/>
            <a:ahLst/>
            <a:cxnLst/>
            <a:rect l="l" t="t" r="r" b="b"/>
            <a:pathLst>
              <a:path w="2623" h="1793" extrusionOk="0">
                <a:moveTo>
                  <a:pt x="1448" y="1"/>
                </a:moveTo>
                <a:cubicBezTo>
                  <a:pt x="1325" y="1"/>
                  <a:pt x="1191" y="24"/>
                  <a:pt x="1046" y="75"/>
                </a:cubicBezTo>
                <a:cubicBezTo>
                  <a:pt x="0" y="449"/>
                  <a:pt x="320" y="1792"/>
                  <a:pt x="1186" y="1792"/>
                </a:cubicBezTo>
                <a:cubicBezTo>
                  <a:pt x="1314" y="1792"/>
                  <a:pt x="1454" y="1763"/>
                  <a:pt x="1604" y="1696"/>
                </a:cubicBezTo>
                <a:cubicBezTo>
                  <a:pt x="2623" y="1243"/>
                  <a:pt x="2347" y="1"/>
                  <a:pt x="1448" y="1"/>
                </a:cubicBezTo>
                <a:close/>
              </a:path>
            </a:pathLst>
          </a:custGeom>
          <a:solidFill>
            <a:srgbClr val="FFA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1"/>
          <p:cNvSpPr/>
          <p:nvPr/>
        </p:nvSpPr>
        <p:spPr>
          <a:xfrm rot="-596866">
            <a:off x="195729" y="4541550"/>
            <a:ext cx="200024" cy="123929"/>
          </a:xfrm>
          <a:custGeom>
            <a:avLst/>
            <a:gdLst/>
            <a:ahLst/>
            <a:cxnLst/>
            <a:rect l="l" t="t" r="r" b="b"/>
            <a:pathLst>
              <a:path w="3675" h="2277" extrusionOk="0">
                <a:moveTo>
                  <a:pt x="1632" y="0"/>
                </a:moveTo>
                <a:cubicBezTo>
                  <a:pt x="1486" y="0"/>
                  <a:pt x="1341" y="22"/>
                  <a:pt x="1206" y="70"/>
                </a:cubicBezTo>
                <a:cubicBezTo>
                  <a:pt x="1" y="498"/>
                  <a:pt x="977" y="2276"/>
                  <a:pt x="2005" y="2276"/>
                </a:cubicBezTo>
                <a:cubicBezTo>
                  <a:pt x="2233" y="2276"/>
                  <a:pt x="2463" y="2189"/>
                  <a:pt x="2673" y="1979"/>
                </a:cubicBezTo>
                <a:cubicBezTo>
                  <a:pt x="3674" y="978"/>
                  <a:pt x="2605" y="0"/>
                  <a:pt x="1632" y="0"/>
                </a:cubicBezTo>
                <a:close/>
              </a:path>
            </a:pathLst>
          </a:custGeom>
          <a:solidFill>
            <a:srgbClr val="55B9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1"/>
          <p:cNvSpPr/>
          <p:nvPr/>
        </p:nvSpPr>
        <p:spPr>
          <a:xfrm rot="-596959">
            <a:off x="3119900" y="4887094"/>
            <a:ext cx="119654" cy="79659"/>
          </a:xfrm>
          <a:custGeom>
            <a:avLst/>
            <a:gdLst/>
            <a:ahLst/>
            <a:cxnLst/>
            <a:rect l="l" t="t" r="r" b="b"/>
            <a:pathLst>
              <a:path w="2525" h="1681" extrusionOk="0">
                <a:moveTo>
                  <a:pt x="983" y="1"/>
                </a:moveTo>
                <a:cubicBezTo>
                  <a:pt x="446" y="1"/>
                  <a:pt x="0" y="326"/>
                  <a:pt x="192" y="1108"/>
                </a:cubicBezTo>
                <a:cubicBezTo>
                  <a:pt x="293" y="1523"/>
                  <a:pt x="576" y="1681"/>
                  <a:pt x="898" y="1681"/>
                </a:cubicBezTo>
                <a:cubicBezTo>
                  <a:pt x="1615" y="1681"/>
                  <a:pt x="2524" y="902"/>
                  <a:pt x="2062" y="440"/>
                </a:cubicBezTo>
                <a:cubicBezTo>
                  <a:pt x="1785" y="163"/>
                  <a:pt x="1361" y="1"/>
                  <a:pt x="983" y="1"/>
                </a:cubicBezTo>
                <a:close/>
              </a:path>
            </a:pathLst>
          </a:custGeom>
          <a:solidFill>
            <a:srgbClr val="2F54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1"/>
          <p:cNvSpPr/>
          <p:nvPr/>
        </p:nvSpPr>
        <p:spPr>
          <a:xfrm rot="-596959">
            <a:off x="2168876" y="4646418"/>
            <a:ext cx="153963" cy="117758"/>
          </a:xfrm>
          <a:custGeom>
            <a:avLst/>
            <a:gdLst/>
            <a:ahLst/>
            <a:cxnLst/>
            <a:rect l="l" t="t" r="r" b="b"/>
            <a:pathLst>
              <a:path w="3249" h="2485" extrusionOk="0">
                <a:moveTo>
                  <a:pt x="1419" y="0"/>
                </a:moveTo>
                <a:cubicBezTo>
                  <a:pt x="893" y="0"/>
                  <a:pt x="419" y="255"/>
                  <a:pt x="264" y="863"/>
                </a:cubicBezTo>
                <a:cubicBezTo>
                  <a:pt x="0" y="1902"/>
                  <a:pt x="1078" y="2484"/>
                  <a:pt x="2011" y="2484"/>
                </a:cubicBezTo>
                <a:cubicBezTo>
                  <a:pt x="2665" y="2484"/>
                  <a:pt x="3249" y="2198"/>
                  <a:pt x="3249" y="1583"/>
                </a:cubicBezTo>
                <a:cubicBezTo>
                  <a:pt x="3249" y="663"/>
                  <a:pt x="2266" y="0"/>
                  <a:pt x="1419" y="0"/>
                </a:cubicBezTo>
                <a:close/>
              </a:path>
            </a:pathLst>
          </a:custGeom>
          <a:solidFill>
            <a:srgbClr val="D761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1"/>
          <p:cNvSpPr/>
          <p:nvPr/>
        </p:nvSpPr>
        <p:spPr>
          <a:xfrm rot="-596958">
            <a:off x="1349685" y="4738028"/>
            <a:ext cx="234042" cy="170478"/>
          </a:xfrm>
          <a:custGeom>
            <a:avLst/>
            <a:gdLst/>
            <a:ahLst/>
            <a:cxnLst/>
            <a:rect l="l" t="t" r="r" b="b"/>
            <a:pathLst>
              <a:path w="2213" h="1612" extrusionOk="0">
                <a:moveTo>
                  <a:pt x="1140" y="1"/>
                </a:moveTo>
                <a:cubicBezTo>
                  <a:pt x="576" y="1"/>
                  <a:pt x="1" y="270"/>
                  <a:pt x="1" y="773"/>
                </a:cubicBezTo>
                <a:cubicBezTo>
                  <a:pt x="1" y="1342"/>
                  <a:pt x="534" y="1612"/>
                  <a:pt x="1077" y="1612"/>
                </a:cubicBezTo>
                <a:cubicBezTo>
                  <a:pt x="1640" y="1612"/>
                  <a:pt x="2213" y="1322"/>
                  <a:pt x="2213" y="775"/>
                </a:cubicBezTo>
                <a:cubicBezTo>
                  <a:pt x="2213" y="249"/>
                  <a:pt x="1682" y="1"/>
                  <a:pt x="1140" y="1"/>
                </a:cubicBezTo>
                <a:close/>
              </a:path>
            </a:pathLst>
          </a:custGeom>
          <a:solidFill>
            <a:srgbClr val="D761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1"/>
          <p:cNvSpPr/>
          <p:nvPr/>
        </p:nvSpPr>
        <p:spPr>
          <a:xfrm rot="-596955">
            <a:off x="1787373" y="5005094"/>
            <a:ext cx="349950" cy="216821"/>
          </a:xfrm>
          <a:custGeom>
            <a:avLst/>
            <a:gdLst/>
            <a:ahLst/>
            <a:cxnLst/>
            <a:rect l="l" t="t" r="r" b="b"/>
            <a:pathLst>
              <a:path w="3675" h="2277" extrusionOk="0">
                <a:moveTo>
                  <a:pt x="1632" y="0"/>
                </a:moveTo>
                <a:cubicBezTo>
                  <a:pt x="1486" y="0"/>
                  <a:pt x="1341" y="22"/>
                  <a:pt x="1206" y="70"/>
                </a:cubicBezTo>
                <a:cubicBezTo>
                  <a:pt x="1" y="498"/>
                  <a:pt x="977" y="2276"/>
                  <a:pt x="2005" y="2276"/>
                </a:cubicBezTo>
                <a:cubicBezTo>
                  <a:pt x="2233" y="2276"/>
                  <a:pt x="2463" y="2189"/>
                  <a:pt x="2673" y="1979"/>
                </a:cubicBezTo>
                <a:cubicBezTo>
                  <a:pt x="3674" y="978"/>
                  <a:pt x="2605" y="0"/>
                  <a:pt x="1632" y="0"/>
                </a:cubicBezTo>
                <a:close/>
              </a:path>
            </a:pathLst>
          </a:custGeom>
          <a:solidFill>
            <a:srgbClr val="55B9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1"/>
          <p:cNvSpPr/>
          <p:nvPr/>
        </p:nvSpPr>
        <p:spPr>
          <a:xfrm rot="-596959">
            <a:off x="2576699" y="4884439"/>
            <a:ext cx="124298" cy="84966"/>
          </a:xfrm>
          <a:custGeom>
            <a:avLst/>
            <a:gdLst/>
            <a:ahLst/>
            <a:cxnLst/>
            <a:rect l="l" t="t" r="r" b="b"/>
            <a:pathLst>
              <a:path w="2623" h="1793" extrusionOk="0">
                <a:moveTo>
                  <a:pt x="1448" y="1"/>
                </a:moveTo>
                <a:cubicBezTo>
                  <a:pt x="1325" y="1"/>
                  <a:pt x="1191" y="24"/>
                  <a:pt x="1046" y="75"/>
                </a:cubicBezTo>
                <a:cubicBezTo>
                  <a:pt x="0" y="449"/>
                  <a:pt x="320" y="1792"/>
                  <a:pt x="1186" y="1792"/>
                </a:cubicBezTo>
                <a:cubicBezTo>
                  <a:pt x="1314" y="1792"/>
                  <a:pt x="1454" y="1763"/>
                  <a:pt x="1604" y="1696"/>
                </a:cubicBezTo>
                <a:cubicBezTo>
                  <a:pt x="2623" y="1243"/>
                  <a:pt x="2347" y="1"/>
                  <a:pt x="1448" y="1"/>
                </a:cubicBezTo>
                <a:close/>
              </a:path>
            </a:pathLst>
          </a:custGeom>
          <a:solidFill>
            <a:srgbClr val="FFA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adea"/>
              <a:buNone/>
              <a:defRPr sz="3100" b="1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adea"/>
              <a:buNone/>
              <a:defRPr sz="3100" b="1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adea"/>
              <a:buNone/>
              <a:defRPr sz="3100" b="1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adea"/>
              <a:buNone/>
              <a:defRPr sz="3100" b="1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adea"/>
              <a:buNone/>
              <a:defRPr sz="3100" b="1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adea"/>
              <a:buNone/>
              <a:defRPr sz="3100" b="1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adea"/>
              <a:buNone/>
              <a:defRPr sz="3100" b="1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adea"/>
              <a:buNone/>
              <a:defRPr sz="3100" b="1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adea"/>
              <a:buNone/>
              <a:defRPr sz="3100" b="1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8" r:id="rId4"/>
    <p:sldLayoutId id="2147483659" r:id="rId5"/>
    <p:sldLayoutId id="2147483672" r:id="rId6"/>
    <p:sldLayoutId id="2147483686" r:id="rId7"/>
    <p:sldLayoutId id="214748368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Lead Score Case Study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822" name="Google Shape;822;p46"/>
          <p:cNvSpPr txBox="1"/>
          <p:nvPr/>
        </p:nvSpPr>
        <p:spPr>
          <a:xfrm>
            <a:off x="4844685" y="4110900"/>
            <a:ext cx="3358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Jeena Elizabeth Jose</a:t>
            </a:r>
            <a:endParaRPr sz="1600" b="1" dirty="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Google Shape;822;p46">
            <a:extLst>
              <a:ext uri="{FF2B5EF4-FFF2-40B4-BE49-F238E27FC236}">
                <a16:creationId xmlns:a16="http://schemas.microsoft.com/office/drawing/2014/main" id="{B485FE2C-A1F4-5B28-B011-EB008F33853F}"/>
              </a:ext>
            </a:extLst>
          </p:cNvPr>
          <p:cNvSpPr txBox="1"/>
          <p:nvPr/>
        </p:nvSpPr>
        <p:spPr>
          <a:xfrm>
            <a:off x="4455724" y="3710565"/>
            <a:ext cx="3358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dirty="0">
                <a:solidFill>
                  <a:schemeClr val="tx1"/>
                </a:solidFill>
                <a:effectLst/>
                <a:latin typeface="Nunito" pitchFamily="2" charset="0"/>
              </a:rPr>
              <a:t>Kunal Garg</a:t>
            </a:r>
            <a:endParaRPr sz="1600" b="1" dirty="0">
              <a:solidFill>
                <a:schemeClr val="tx1"/>
              </a:solidFill>
              <a:latin typeface="Nunito" pitchFamily="2" charset="0"/>
              <a:ea typeface="Nunito"/>
              <a:cs typeface="Nunito"/>
              <a:sym typeface="Nunito"/>
            </a:endParaRPr>
          </a:p>
        </p:txBody>
      </p:sp>
      <p:sp>
        <p:nvSpPr>
          <p:cNvPr id="3" name="Google Shape;822;p46">
            <a:extLst>
              <a:ext uri="{FF2B5EF4-FFF2-40B4-BE49-F238E27FC236}">
                <a16:creationId xmlns:a16="http://schemas.microsoft.com/office/drawing/2014/main" id="{0EA58BA6-1AAE-AD55-090C-1AC6A41EE4E6}"/>
              </a:ext>
            </a:extLst>
          </p:cNvPr>
          <p:cNvSpPr txBox="1"/>
          <p:nvPr/>
        </p:nvSpPr>
        <p:spPr>
          <a:xfrm>
            <a:off x="4796918" y="3310230"/>
            <a:ext cx="3358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dirty="0" err="1">
                <a:solidFill>
                  <a:schemeClr val="tx1"/>
                </a:solidFill>
                <a:effectLst/>
                <a:latin typeface="Nunito" pitchFamily="2" charset="0"/>
              </a:rPr>
              <a:t>Soundari</a:t>
            </a:r>
            <a:r>
              <a:rPr lang="en-IN" sz="1600" b="1" i="0" dirty="0">
                <a:solidFill>
                  <a:schemeClr val="tx1"/>
                </a:solidFill>
                <a:effectLst/>
                <a:latin typeface="Nunito" pitchFamily="2" charset="0"/>
              </a:rPr>
              <a:t> Govindan</a:t>
            </a:r>
            <a:endParaRPr sz="1600" b="1" dirty="0">
              <a:solidFill>
                <a:schemeClr val="tx1"/>
              </a:solidFill>
              <a:latin typeface="Nunito" pitchFamily="2" charset="0"/>
              <a:ea typeface="Nunito"/>
              <a:cs typeface="Nunito"/>
              <a:sym typeface="Nunito"/>
            </a:endParaRPr>
          </a:p>
        </p:txBody>
      </p:sp>
      <p:sp>
        <p:nvSpPr>
          <p:cNvPr id="6" name="Google Shape;822;p46">
            <a:extLst>
              <a:ext uri="{FF2B5EF4-FFF2-40B4-BE49-F238E27FC236}">
                <a16:creationId xmlns:a16="http://schemas.microsoft.com/office/drawing/2014/main" id="{DB7FA77D-D732-508D-6FE6-E3BC026D1913}"/>
              </a:ext>
            </a:extLst>
          </p:cNvPr>
          <p:cNvSpPr txBox="1"/>
          <p:nvPr/>
        </p:nvSpPr>
        <p:spPr>
          <a:xfrm>
            <a:off x="3666429" y="2800080"/>
            <a:ext cx="3358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1" dirty="0">
                <a:solidFill>
                  <a:schemeClr val="tx2"/>
                </a:solidFill>
                <a:effectLst/>
                <a:latin typeface="Bahnschrift SemiBold" panose="020B0502040204020203" pitchFamily="34" charset="0"/>
              </a:rPr>
              <a:t>Collaborators</a:t>
            </a:r>
            <a:endParaRPr sz="1600" b="1" i="1" dirty="0">
              <a:solidFill>
                <a:schemeClr val="tx2"/>
              </a:solidFill>
              <a:latin typeface="Bahnschrift SemiBold" panose="020B0502040204020203" pitchFamily="34" charset="0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oogle Shape;884;p52"/>
          <p:cNvGrpSpPr/>
          <p:nvPr/>
        </p:nvGrpSpPr>
        <p:grpSpPr>
          <a:xfrm rot="8949196">
            <a:off x="5180492" y="3587157"/>
            <a:ext cx="1213242" cy="1435646"/>
            <a:chOff x="7500288" y="3412150"/>
            <a:chExt cx="630979" cy="746645"/>
          </a:xfrm>
        </p:grpSpPr>
        <p:sp>
          <p:nvSpPr>
            <p:cNvPr id="885" name="Google Shape;885;p52"/>
            <p:cNvSpPr/>
            <p:nvPr/>
          </p:nvSpPr>
          <p:spPr>
            <a:xfrm>
              <a:off x="7719965" y="3585153"/>
              <a:ext cx="37197" cy="76006"/>
            </a:xfrm>
            <a:custGeom>
              <a:avLst/>
              <a:gdLst/>
              <a:ahLst/>
              <a:cxnLst/>
              <a:rect l="l" t="t" r="r" b="b"/>
              <a:pathLst>
                <a:path w="785" h="1604" extrusionOk="0">
                  <a:moveTo>
                    <a:pt x="202" y="510"/>
                  </a:moveTo>
                  <a:cubicBezTo>
                    <a:pt x="202" y="511"/>
                    <a:pt x="202" y="512"/>
                    <a:pt x="201" y="513"/>
                  </a:cubicBezTo>
                  <a:lnTo>
                    <a:pt x="201" y="513"/>
                  </a:lnTo>
                  <a:cubicBezTo>
                    <a:pt x="202" y="512"/>
                    <a:pt x="202" y="511"/>
                    <a:pt x="202" y="510"/>
                  </a:cubicBezTo>
                  <a:close/>
                  <a:moveTo>
                    <a:pt x="620" y="1025"/>
                  </a:moveTo>
                  <a:cubicBezTo>
                    <a:pt x="621" y="1031"/>
                    <a:pt x="622" y="1037"/>
                    <a:pt x="623" y="1042"/>
                  </a:cubicBezTo>
                  <a:lnTo>
                    <a:pt x="623" y="1042"/>
                  </a:lnTo>
                  <a:cubicBezTo>
                    <a:pt x="622" y="1037"/>
                    <a:pt x="621" y="1031"/>
                    <a:pt x="620" y="1025"/>
                  </a:cubicBezTo>
                  <a:close/>
                  <a:moveTo>
                    <a:pt x="624" y="1056"/>
                  </a:moveTo>
                  <a:cubicBezTo>
                    <a:pt x="623" y="1064"/>
                    <a:pt x="622" y="1073"/>
                    <a:pt x="620" y="1081"/>
                  </a:cubicBezTo>
                  <a:cubicBezTo>
                    <a:pt x="621" y="1073"/>
                    <a:pt x="622" y="1064"/>
                    <a:pt x="624" y="1056"/>
                  </a:cubicBezTo>
                  <a:close/>
                  <a:moveTo>
                    <a:pt x="331" y="0"/>
                  </a:moveTo>
                  <a:cubicBezTo>
                    <a:pt x="260" y="0"/>
                    <a:pt x="173" y="32"/>
                    <a:pt x="124" y="87"/>
                  </a:cubicBezTo>
                  <a:cubicBezTo>
                    <a:pt x="30" y="197"/>
                    <a:pt x="1" y="404"/>
                    <a:pt x="127" y="504"/>
                  </a:cubicBezTo>
                  <a:cubicBezTo>
                    <a:pt x="148" y="521"/>
                    <a:pt x="167" y="537"/>
                    <a:pt x="184" y="556"/>
                  </a:cubicBezTo>
                  <a:cubicBezTo>
                    <a:pt x="187" y="558"/>
                    <a:pt x="189" y="560"/>
                    <a:pt x="191" y="562"/>
                  </a:cubicBezTo>
                  <a:lnTo>
                    <a:pt x="191" y="562"/>
                  </a:lnTo>
                  <a:cubicBezTo>
                    <a:pt x="189" y="571"/>
                    <a:pt x="186" y="580"/>
                    <a:pt x="183" y="589"/>
                  </a:cubicBezTo>
                  <a:cubicBezTo>
                    <a:pt x="180" y="599"/>
                    <a:pt x="176" y="609"/>
                    <a:pt x="172" y="619"/>
                  </a:cubicBezTo>
                  <a:lnTo>
                    <a:pt x="172" y="619"/>
                  </a:lnTo>
                  <a:cubicBezTo>
                    <a:pt x="134" y="701"/>
                    <a:pt x="91" y="786"/>
                    <a:pt x="68" y="874"/>
                  </a:cubicBezTo>
                  <a:cubicBezTo>
                    <a:pt x="14" y="1082"/>
                    <a:pt x="68" y="1271"/>
                    <a:pt x="158" y="1459"/>
                  </a:cubicBezTo>
                  <a:cubicBezTo>
                    <a:pt x="202" y="1551"/>
                    <a:pt x="311" y="1604"/>
                    <a:pt x="415" y="1604"/>
                  </a:cubicBezTo>
                  <a:cubicBezTo>
                    <a:pt x="466" y="1604"/>
                    <a:pt x="516" y="1591"/>
                    <a:pt x="557" y="1564"/>
                  </a:cubicBezTo>
                  <a:cubicBezTo>
                    <a:pt x="699" y="1472"/>
                    <a:pt x="732" y="1313"/>
                    <a:pt x="663" y="1165"/>
                  </a:cubicBezTo>
                  <a:cubicBezTo>
                    <a:pt x="657" y="1152"/>
                    <a:pt x="653" y="1136"/>
                    <a:pt x="644" y="1123"/>
                  </a:cubicBezTo>
                  <a:lnTo>
                    <a:pt x="644" y="1123"/>
                  </a:lnTo>
                  <a:cubicBezTo>
                    <a:pt x="643" y="1121"/>
                    <a:pt x="643" y="1119"/>
                    <a:pt x="642" y="1117"/>
                  </a:cubicBezTo>
                  <a:cubicBezTo>
                    <a:pt x="636" y="1102"/>
                    <a:pt x="632" y="1086"/>
                    <a:pt x="628" y="1070"/>
                  </a:cubicBezTo>
                  <a:lnTo>
                    <a:pt x="628" y="1070"/>
                  </a:lnTo>
                  <a:cubicBezTo>
                    <a:pt x="628" y="1058"/>
                    <a:pt x="628" y="1047"/>
                    <a:pt x="628" y="1036"/>
                  </a:cubicBezTo>
                  <a:lnTo>
                    <a:pt x="628" y="1036"/>
                  </a:lnTo>
                  <a:cubicBezTo>
                    <a:pt x="630" y="1031"/>
                    <a:pt x="631" y="1026"/>
                    <a:pt x="632" y="1021"/>
                  </a:cubicBezTo>
                  <a:cubicBezTo>
                    <a:pt x="635" y="1010"/>
                    <a:pt x="657" y="969"/>
                    <a:pt x="655" y="957"/>
                  </a:cubicBezTo>
                  <a:lnTo>
                    <a:pt x="655" y="957"/>
                  </a:lnTo>
                  <a:cubicBezTo>
                    <a:pt x="656" y="954"/>
                    <a:pt x="657" y="952"/>
                    <a:pt x="659" y="949"/>
                  </a:cubicBezTo>
                  <a:cubicBezTo>
                    <a:pt x="666" y="930"/>
                    <a:pt x="674" y="914"/>
                    <a:pt x="682" y="896"/>
                  </a:cubicBezTo>
                  <a:cubicBezTo>
                    <a:pt x="714" y="821"/>
                    <a:pt x="750" y="745"/>
                    <a:pt x="763" y="663"/>
                  </a:cubicBezTo>
                  <a:cubicBezTo>
                    <a:pt x="784" y="536"/>
                    <a:pt x="773" y="427"/>
                    <a:pt x="720" y="310"/>
                  </a:cubicBezTo>
                  <a:cubicBezTo>
                    <a:pt x="680" y="222"/>
                    <a:pt x="612" y="147"/>
                    <a:pt x="537" y="87"/>
                  </a:cubicBezTo>
                  <a:cubicBezTo>
                    <a:pt x="474" y="36"/>
                    <a:pt x="414" y="0"/>
                    <a:pt x="331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2"/>
            <p:cNvSpPr/>
            <p:nvPr/>
          </p:nvSpPr>
          <p:spPr>
            <a:xfrm>
              <a:off x="7811181" y="3544592"/>
              <a:ext cx="49849" cy="60605"/>
            </a:xfrm>
            <a:custGeom>
              <a:avLst/>
              <a:gdLst/>
              <a:ahLst/>
              <a:cxnLst/>
              <a:rect l="l" t="t" r="r" b="b"/>
              <a:pathLst>
                <a:path w="1052" h="1279" extrusionOk="0">
                  <a:moveTo>
                    <a:pt x="172" y="560"/>
                  </a:moveTo>
                  <a:cubicBezTo>
                    <a:pt x="172" y="566"/>
                    <a:pt x="173" y="572"/>
                    <a:pt x="174" y="578"/>
                  </a:cubicBezTo>
                  <a:lnTo>
                    <a:pt x="174" y="578"/>
                  </a:lnTo>
                  <a:cubicBezTo>
                    <a:pt x="173" y="572"/>
                    <a:pt x="172" y="566"/>
                    <a:pt x="172" y="560"/>
                  </a:cubicBezTo>
                  <a:close/>
                  <a:moveTo>
                    <a:pt x="172" y="615"/>
                  </a:moveTo>
                  <a:cubicBezTo>
                    <a:pt x="173" y="618"/>
                    <a:pt x="175" y="622"/>
                    <a:pt x="176" y="625"/>
                  </a:cubicBezTo>
                  <a:lnTo>
                    <a:pt x="176" y="625"/>
                  </a:lnTo>
                  <a:cubicBezTo>
                    <a:pt x="176" y="625"/>
                    <a:pt x="176" y="625"/>
                    <a:pt x="176" y="625"/>
                  </a:cubicBezTo>
                  <a:lnTo>
                    <a:pt x="176" y="625"/>
                  </a:lnTo>
                  <a:cubicBezTo>
                    <a:pt x="175" y="622"/>
                    <a:pt x="173" y="618"/>
                    <a:pt x="172" y="615"/>
                  </a:cubicBezTo>
                  <a:close/>
                  <a:moveTo>
                    <a:pt x="602" y="862"/>
                  </a:moveTo>
                  <a:lnTo>
                    <a:pt x="602" y="862"/>
                  </a:lnTo>
                  <a:cubicBezTo>
                    <a:pt x="598" y="863"/>
                    <a:pt x="593" y="863"/>
                    <a:pt x="588" y="864"/>
                  </a:cubicBezTo>
                  <a:lnTo>
                    <a:pt x="588" y="864"/>
                  </a:lnTo>
                  <a:cubicBezTo>
                    <a:pt x="593" y="863"/>
                    <a:pt x="597" y="862"/>
                    <a:pt x="602" y="862"/>
                  </a:cubicBezTo>
                  <a:close/>
                  <a:moveTo>
                    <a:pt x="495" y="1"/>
                  </a:moveTo>
                  <a:cubicBezTo>
                    <a:pt x="440" y="1"/>
                    <a:pt x="382" y="11"/>
                    <a:pt x="328" y="28"/>
                  </a:cubicBezTo>
                  <a:cubicBezTo>
                    <a:pt x="270" y="42"/>
                    <a:pt x="221" y="69"/>
                    <a:pt x="179" y="107"/>
                  </a:cubicBezTo>
                  <a:cubicBezTo>
                    <a:pt x="131" y="137"/>
                    <a:pt x="94" y="179"/>
                    <a:pt x="66" y="229"/>
                  </a:cubicBezTo>
                  <a:cubicBezTo>
                    <a:pt x="34" y="279"/>
                    <a:pt x="16" y="334"/>
                    <a:pt x="13" y="392"/>
                  </a:cubicBezTo>
                  <a:cubicBezTo>
                    <a:pt x="0" y="451"/>
                    <a:pt x="2" y="508"/>
                    <a:pt x="22" y="567"/>
                  </a:cubicBezTo>
                  <a:cubicBezTo>
                    <a:pt x="37" y="602"/>
                    <a:pt x="51" y="637"/>
                    <a:pt x="66" y="672"/>
                  </a:cubicBezTo>
                  <a:cubicBezTo>
                    <a:pt x="93" y="717"/>
                    <a:pt x="126" y="756"/>
                    <a:pt x="166" y="789"/>
                  </a:cubicBezTo>
                  <a:lnTo>
                    <a:pt x="166" y="789"/>
                  </a:lnTo>
                  <a:cubicBezTo>
                    <a:pt x="165" y="806"/>
                    <a:pt x="164" y="823"/>
                    <a:pt x="164" y="840"/>
                  </a:cubicBezTo>
                  <a:cubicBezTo>
                    <a:pt x="161" y="900"/>
                    <a:pt x="175" y="956"/>
                    <a:pt x="202" y="1009"/>
                  </a:cubicBezTo>
                  <a:cubicBezTo>
                    <a:pt x="220" y="1064"/>
                    <a:pt x="250" y="1110"/>
                    <a:pt x="292" y="1150"/>
                  </a:cubicBezTo>
                  <a:cubicBezTo>
                    <a:pt x="332" y="1192"/>
                    <a:pt x="378" y="1222"/>
                    <a:pt x="433" y="1240"/>
                  </a:cubicBezTo>
                  <a:cubicBezTo>
                    <a:pt x="482" y="1266"/>
                    <a:pt x="536" y="1278"/>
                    <a:pt x="595" y="1278"/>
                  </a:cubicBezTo>
                  <a:cubicBezTo>
                    <a:pt x="597" y="1278"/>
                    <a:pt x="600" y="1278"/>
                    <a:pt x="602" y="1278"/>
                  </a:cubicBezTo>
                  <a:cubicBezTo>
                    <a:pt x="640" y="1273"/>
                    <a:pt x="680" y="1267"/>
                    <a:pt x="718" y="1263"/>
                  </a:cubicBezTo>
                  <a:cubicBezTo>
                    <a:pt x="792" y="1243"/>
                    <a:pt x="857" y="1205"/>
                    <a:pt x="911" y="1151"/>
                  </a:cubicBezTo>
                  <a:cubicBezTo>
                    <a:pt x="934" y="1121"/>
                    <a:pt x="956" y="1092"/>
                    <a:pt x="979" y="1063"/>
                  </a:cubicBezTo>
                  <a:cubicBezTo>
                    <a:pt x="1019" y="994"/>
                    <a:pt x="1039" y="921"/>
                    <a:pt x="1039" y="841"/>
                  </a:cubicBezTo>
                  <a:cubicBezTo>
                    <a:pt x="1039" y="768"/>
                    <a:pt x="1051" y="695"/>
                    <a:pt x="1050" y="621"/>
                  </a:cubicBezTo>
                  <a:cubicBezTo>
                    <a:pt x="1050" y="602"/>
                    <a:pt x="1049" y="583"/>
                    <a:pt x="1047" y="564"/>
                  </a:cubicBezTo>
                  <a:cubicBezTo>
                    <a:pt x="1041" y="519"/>
                    <a:pt x="1038" y="451"/>
                    <a:pt x="1022" y="400"/>
                  </a:cubicBezTo>
                  <a:cubicBezTo>
                    <a:pt x="1008" y="358"/>
                    <a:pt x="989" y="316"/>
                    <a:pt x="969" y="276"/>
                  </a:cubicBezTo>
                  <a:cubicBezTo>
                    <a:pt x="967" y="269"/>
                    <a:pt x="963" y="262"/>
                    <a:pt x="958" y="256"/>
                  </a:cubicBezTo>
                  <a:cubicBezTo>
                    <a:pt x="935" y="222"/>
                    <a:pt x="909" y="184"/>
                    <a:pt x="879" y="154"/>
                  </a:cubicBezTo>
                  <a:cubicBezTo>
                    <a:pt x="875" y="152"/>
                    <a:pt x="873" y="150"/>
                    <a:pt x="870" y="147"/>
                  </a:cubicBezTo>
                  <a:cubicBezTo>
                    <a:pt x="851" y="131"/>
                    <a:pt x="800" y="91"/>
                    <a:pt x="780" y="77"/>
                  </a:cubicBezTo>
                  <a:cubicBezTo>
                    <a:pt x="778" y="76"/>
                    <a:pt x="776" y="75"/>
                    <a:pt x="775" y="74"/>
                  </a:cubicBezTo>
                  <a:cubicBezTo>
                    <a:pt x="770" y="71"/>
                    <a:pt x="767" y="70"/>
                    <a:pt x="764" y="69"/>
                  </a:cubicBezTo>
                  <a:cubicBezTo>
                    <a:pt x="739" y="55"/>
                    <a:pt x="682" y="31"/>
                    <a:pt x="657" y="23"/>
                  </a:cubicBezTo>
                  <a:cubicBezTo>
                    <a:pt x="655" y="22"/>
                    <a:pt x="652" y="22"/>
                    <a:pt x="650" y="20"/>
                  </a:cubicBezTo>
                  <a:cubicBezTo>
                    <a:pt x="646" y="19"/>
                    <a:pt x="642" y="19"/>
                    <a:pt x="638" y="17"/>
                  </a:cubicBezTo>
                  <a:cubicBezTo>
                    <a:pt x="608" y="12"/>
                    <a:pt x="549" y="4"/>
                    <a:pt x="519" y="1"/>
                  </a:cubicBezTo>
                  <a:lnTo>
                    <a:pt x="510" y="1"/>
                  </a:lnTo>
                  <a:cubicBezTo>
                    <a:pt x="505" y="1"/>
                    <a:pt x="500" y="1"/>
                    <a:pt x="495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2"/>
            <p:cNvSpPr/>
            <p:nvPr/>
          </p:nvSpPr>
          <p:spPr>
            <a:xfrm>
              <a:off x="7948123" y="3618939"/>
              <a:ext cx="35586" cy="37529"/>
            </a:xfrm>
            <a:custGeom>
              <a:avLst/>
              <a:gdLst/>
              <a:ahLst/>
              <a:cxnLst/>
              <a:rect l="l" t="t" r="r" b="b"/>
              <a:pathLst>
                <a:path w="751" h="792" extrusionOk="0">
                  <a:moveTo>
                    <a:pt x="93" y="500"/>
                  </a:moveTo>
                  <a:cubicBezTo>
                    <a:pt x="95" y="502"/>
                    <a:pt x="98" y="504"/>
                    <a:pt x="100" y="505"/>
                  </a:cubicBezTo>
                  <a:lnTo>
                    <a:pt x="100" y="505"/>
                  </a:lnTo>
                  <a:cubicBezTo>
                    <a:pt x="97" y="504"/>
                    <a:pt x="95" y="502"/>
                    <a:pt x="93" y="500"/>
                  </a:cubicBezTo>
                  <a:close/>
                  <a:moveTo>
                    <a:pt x="136" y="531"/>
                  </a:moveTo>
                  <a:cubicBezTo>
                    <a:pt x="137" y="533"/>
                    <a:pt x="139" y="534"/>
                    <a:pt x="140" y="536"/>
                  </a:cubicBezTo>
                  <a:lnTo>
                    <a:pt x="140" y="536"/>
                  </a:lnTo>
                  <a:cubicBezTo>
                    <a:pt x="140" y="536"/>
                    <a:pt x="140" y="536"/>
                    <a:pt x="140" y="536"/>
                  </a:cubicBezTo>
                  <a:lnTo>
                    <a:pt x="140" y="536"/>
                  </a:lnTo>
                  <a:cubicBezTo>
                    <a:pt x="139" y="534"/>
                    <a:pt x="137" y="533"/>
                    <a:pt x="136" y="531"/>
                  </a:cubicBezTo>
                  <a:close/>
                  <a:moveTo>
                    <a:pt x="142" y="539"/>
                  </a:moveTo>
                  <a:cubicBezTo>
                    <a:pt x="142" y="539"/>
                    <a:pt x="142" y="539"/>
                    <a:pt x="142" y="539"/>
                  </a:cubicBezTo>
                  <a:lnTo>
                    <a:pt x="142" y="539"/>
                  </a:lnTo>
                  <a:cubicBezTo>
                    <a:pt x="143" y="540"/>
                    <a:pt x="143" y="540"/>
                    <a:pt x="144" y="541"/>
                  </a:cubicBezTo>
                  <a:lnTo>
                    <a:pt x="144" y="541"/>
                  </a:lnTo>
                  <a:cubicBezTo>
                    <a:pt x="143" y="540"/>
                    <a:pt x="143" y="540"/>
                    <a:pt x="142" y="539"/>
                  </a:cubicBezTo>
                  <a:close/>
                  <a:moveTo>
                    <a:pt x="175" y="581"/>
                  </a:moveTo>
                  <a:cubicBezTo>
                    <a:pt x="177" y="584"/>
                    <a:pt x="179" y="586"/>
                    <a:pt x="181" y="589"/>
                  </a:cubicBezTo>
                  <a:cubicBezTo>
                    <a:pt x="179" y="586"/>
                    <a:pt x="177" y="584"/>
                    <a:pt x="175" y="581"/>
                  </a:cubicBezTo>
                  <a:close/>
                  <a:moveTo>
                    <a:pt x="286" y="1"/>
                  </a:moveTo>
                  <a:cubicBezTo>
                    <a:pt x="263" y="1"/>
                    <a:pt x="241" y="4"/>
                    <a:pt x="219" y="12"/>
                  </a:cubicBezTo>
                  <a:cubicBezTo>
                    <a:pt x="181" y="21"/>
                    <a:pt x="148" y="37"/>
                    <a:pt x="120" y="63"/>
                  </a:cubicBezTo>
                  <a:cubicBezTo>
                    <a:pt x="88" y="84"/>
                    <a:pt x="62" y="111"/>
                    <a:pt x="44" y="145"/>
                  </a:cubicBezTo>
                  <a:cubicBezTo>
                    <a:pt x="34" y="168"/>
                    <a:pt x="24" y="191"/>
                    <a:pt x="14" y="215"/>
                  </a:cubicBezTo>
                  <a:cubicBezTo>
                    <a:pt x="0" y="267"/>
                    <a:pt x="0" y="319"/>
                    <a:pt x="14" y="370"/>
                  </a:cubicBezTo>
                  <a:cubicBezTo>
                    <a:pt x="23" y="394"/>
                    <a:pt x="33" y="417"/>
                    <a:pt x="44" y="440"/>
                  </a:cubicBezTo>
                  <a:cubicBezTo>
                    <a:pt x="64" y="474"/>
                    <a:pt x="91" y="503"/>
                    <a:pt x="124" y="527"/>
                  </a:cubicBezTo>
                  <a:lnTo>
                    <a:pt x="124" y="527"/>
                  </a:lnTo>
                  <a:cubicBezTo>
                    <a:pt x="136" y="538"/>
                    <a:pt x="148" y="550"/>
                    <a:pt x="159" y="563"/>
                  </a:cubicBezTo>
                  <a:lnTo>
                    <a:pt x="159" y="563"/>
                  </a:lnTo>
                  <a:cubicBezTo>
                    <a:pt x="176" y="589"/>
                    <a:pt x="192" y="618"/>
                    <a:pt x="205" y="647"/>
                  </a:cubicBezTo>
                  <a:cubicBezTo>
                    <a:pt x="220" y="665"/>
                    <a:pt x="235" y="686"/>
                    <a:pt x="251" y="706"/>
                  </a:cubicBezTo>
                  <a:cubicBezTo>
                    <a:pt x="276" y="734"/>
                    <a:pt x="307" y="755"/>
                    <a:pt x="345" y="766"/>
                  </a:cubicBezTo>
                  <a:cubicBezTo>
                    <a:pt x="368" y="779"/>
                    <a:pt x="393" y="786"/>
                    <a:pt x="418" y="786"/>
                  </a:cubicBezTo>
                  <a:cubicBezTo>
                    <a:pt x="434" y="789"/>
                    <a:pt x="451" y="791"/>
                    <a:pt x="467" y="791"/>
                  </a:cubicBezTo>
                  <a:cubicBezTo>
                    <a:pt x="490" y="791"/>
                    <a:pt x="513" y="788"/>
                    <a:pt x="535" y="780"/>
                  </a:cubicBezTo>
                  <a:cubicBezTo>
                    <a:pt x="558" y="771"/>
                    <a:pt x="581" y="762"/>
                    <a:pt x="604" y="751"/>
                  </a:cubicBezTo>
                  <a:cubicBezTo>
                    <a:pt x="623" y="735"/>
                    <a:pt x="644" y="720"/>
                    <a:pt x="663" y="706"/>
                  </a:cubicBezTo>
                  <a:cubicBezTo>
                    <a:pt x="691" y="680"/>
                    <a:pt x="712" y="648"/>
                    <a:pt x="723" y="611"/>
                  </a:cubicBezTo>
                  <a:cubicBezTo>
                    <a:pt x="740" y="577"/>
                    <a:pt x="750" y="539"/>
                    <a:pt x="747" y="499"/>
                  </a:cubicBezTo>
                  <a:cubicBezTo>
                    <a:pt x="746" y="482"/>
                    <a:pt x="744" y="465"/>
                    <a:pt x="741" y="447"/>
                  </a:cubicBezTo>
                  <a:cubicBezTo>
                    <a:pt x="744" y="408"/>
                    <a:pt x="735" y="369"/>
                    <a:pt x="717" y="335"/>
                  </a:cubicBezTo>
                  <a:cubicBezTo>
                    <a:pt x="705" y="298"/>
                    <a:pt x="686" y="269"/>
                    <a:pt x="657" y="241"/>
                  </a:cubicBezTo>
                  <a:cubicBezTo>
                    <a:pt x="644" y="227"/>
                    <a:pt x="630" y="215"/>
                    <a:pt x="615" y="205"/>
                  </a:cubicBezTo>
                  <a:lnTo>
                    <a:pt x="615" y="205"/>
                  </a:lnTo>
                  <a:cubicBezTo>
                    <a:pt x="594" y="179"/>
                    <a:pt x="574" y="153"/>
                    <a:pt x="550" y="129"/>
                  </a:cubicBezTo>
                  <a:cubicBezTo>
                    <a:pt x="517" y="96"/>
                    <a:pt x="479" y="69"/>
                    <a:pt x="443" y="40"/>
                  </a:cubicBezTo>
                  <a:cubicBezTo>
                    <a:pt x="408" y="18"/>
                    <a:pt x="373" y="8"/>
                    <a:pt x="335" y="6"/>
                  </a:cubicBezTo>
                  <a:cubicBezTo>
                    <a:pt x="319" y="3"/>
                    <a:pt x="302" y="1"/>
                    <a:pt x="286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2"/>
            <p:cNvSpPr/>
            <p:nvPr/>
          </p:nvSpPr>
          <p:spPr>
            <a:xfrm>
              <a:off x="7870175" y="3718447"/>
              <a:ext cx="47480" cy="50560"/>
            </a:xfrm>
            <a:custGeom>
              <a:avLst/>
              <a:gdLst/>
              <a:ahLst/>
              <a:cxnLst/>
              <a:rect l="l" t="t" r="r" b="b"/>
              <a:pathLst>
                <a:path w="1002" h="1067" extrusionOk="0">
                  <a:moveTo>
                    <a:pt x="440" y="358"/>
                  </a:moveTo>
                  <a:cubicBezTo>
                    <a:pt x="438" y="363"/>
                    <a:pt x="435" y="369"/>
                    <a:pt x="432" y="375"/>
                  </a:cubicBezTo>
                  <a:lnTo>
                    <a:pt x="432" y="375"/>
                  </a:lnTo>
                  <a:cubicBezTo>
                    <a:pt x="435" y="369"/>
                    <a:pt x="437" y="363"/>
                    <a:pt x="440" y="358"/>
                  </a:cubicBezTo>
                  <a:close/>
                  <a:moveTo>
                    <a:pt x="424" y="379"/>
                  </a:moveTo>
                  <a:cubicBezTo>
                    <a:pt x="423" y="382"/>
                    <a:pt x="423" y="385"/>
                    <a:pt x="422" y="388"/>
                  </a:cubicBezTo>
                  <a:lnTo>
                    <a:pt x="422" y="388"/>
                  </a:lnTo>
                  <a:cubicBezTo>
                    <a:pt x="423" y="385"/>
                    <a:pt x="423" y="382"/>
                    <a:pt x="424" y="379"/>
                  </a:cubicBezTo>
                  <a:close/>
                  <a:moveTo>
                    <a:pt x="538" y="584"/>
                  </a:moveTo>
                  <a:cubicBezTo>
                    <a:pt x="541" y="585"/>
                    <a:pt x="543" y="586"/>
                    <a:pt x="546" y="587"/>
                  </a:cubicBezTo>
                  <a:cubicBezTo>
                    <a:pt x="543" y="586"/>
                    <a:pt x="541" y="585"/>
                    <a:pt x="538" y="584"/>
                  </a:cubicBezTo>
                  <a:close/>
                  <a:moveTo>
                    <a:pt x="514" y="0"/>
                  </a:moveTo>
                  <a:cubicBezTo>
                    <a:pt x="440" y="0"/>
                    <a:pt x="368" y="13"/>
                    <a:pt x="296" y="13"/>
                  </a:cubicBezTo>
                  <a:cubicBezTo>
                    <a:pt x="220" y="13"/>
                    <a:pt x="141" y="46"/>
                    <a:pt x="89" y="100"/>
                  </a:cubicBezTo>
                  <a:cubicBezTo>
                    <a:pt x="39" y="150"/>
                    <a:pt x="1" y="234"/>
                    <a:pt x="3" y="306"/>
                  </a:cubicBezTo>
                  <a:cubicBezTo>
                    <a:pt x="6" y="382"/>
                    <a:pt x="31" y="460"/>
                    <a:pt x="89" y="513"/>
                  </a:cubicBezTo>
                  <a:cubicBezTo>
                    <a:pt x="131" y="548"/>
                    <a:pt x="177" y="575"/>
                    <a:pt x="229" y="587"/>
                  </a:cubicBezTo>
                  <a:lnTo>
                    <a:pt x="229" y="587"/>
                  </a:lnTo>
                  <a:cubicBezTo>
                    <a:pt x="186" y="640"/>
                    <a:pt x="160" y="709"/>
                    <a:pt x="160" y="775"/>
                  </a:cubicBezTo>
                  <a:cubicBezTo>
                    <a:pt x="160" y="846"/>
                    <a:pt x="192" y="931"/>
                    <a:pt x="247" y="980"/>
                  </a:cubicBezTo>
                  <a:cubicBezTo>
                    <a:pt x="300" y="1030"/>
                    <a:pt x="369" y="1067"/>
                    <a:pt x="443" y="1067"/>
                  </a:cubicBezTo>
                  <a:cubicBezTo>
                    <a:pt x="446" y="1067"/>
                    <a:pt x="449" y="1067"/>
                    <a:pt x="452" y="1067"/>
                  </a:cubicBezTo>
                  <a:cubicBezTo>
                    <a:pt x="531" y="1062"/>
                    <a:pt x="603" y="1037"/>
                    <a:pt x="659" y="980"/>
                  </a:cubicBezTo>
                  <a:cubicBezTo>
                    <a:pt x="706" y="935"/>
                    <a:pt x="756" y="895"/>
                    <a:pt x="801" y="847"/>
                  </a:cubicBezTo>
                  <a:cubicBezTo>
                    <a:pt x="880" y="765"/>
                    <a:pt x="953" y="668"/>
                    <a:pt x="981" y="558"/>
                  </a:cubicBezTo>
                  <a:cubicBezTo>
                    <a:pt x="1002" y="480"/>
                    <a:pt x="1002" y="399"/>
                    <a:pt x="983" y="321"/>
                  </a:cubicBezTo>
                  <a:cubicBezTo>
                    <a:pt x="981" y="314"/>
                    <a:pt x="979" y="306"/>
                    <a:pt x="976" y="300"/>
                  </a:cubicBezTo>
                  <a:cubicBezTo>
                    <a:pt x="965" y="272"/>
                    <a:pt x="954" y="242"/>
                    <a:pt x="938" y="215"/>
                  </a:cubicBezTo>
                  <a:cubicBezTo>
                    <a:pt x="921" y="183"/>
                    <a:pt x="897" y="152"/>
                    <a:pt x="870" y="127"/>
                  </a:cubicBezTo>
                  <a:cubicBezTo>
                    <a:pt x="771" y="35"/>
                    <a:pt x="646" y="0"/>
                    <a:pt x="514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2"/>
            <p:cNvSpPr/>
            <p:nvPr/>
          </p:nvSpPr>
          <p:spPr>
            <a:xfrm>
              <a:off x="7811797" y="3831223"/>
              <a:ext cx="55677" cy="59184"/>
            </a:xfrm>
            <a:custGeom>
              <a:avLst/>
              <a:gdLst/>
              <a:ahLst/>
              <a:cxnLst/>
              <a:rect l="l" t="t" r="r" b="b"/>
              <a:pathLst>
                <a:path w="1175" h="1249" extrusionOk="0">
                  <a:moveTo>
                    <a:pt x="608" y="1"/>
                  </a:moveTo>
                  <a:cubicBezTo>
                    <a:pt x="601" y="1"/>
                    <a:pt x="595" y="1"/>
                    <a:pt x="588" y="1"/>
                  </a:cubicBezTo>
                  <a:lnTo>
                    <a:pt x="432" y="21"/>
                  </a:lnTo>
                  <a:cubicBezTo>
                    <a:pt x="333" y="48"/>
                    <a:pt x="248" y="100"/>
                    <a:pt x="174" y="172"/>
                  </a:cubicBezTo>
                  <a:cubicBezTo>
                    <a:pt x="144" y="211"/>
                    <a:pt x="113" y="250"/>
                    <a:pt x="82" y="291"/>
                  </a:cubicBezTo>
                  <a:cubicBezTo>
                    <a:pt x="30" y="382"/>
                    <a:pt x="3" y="480"/>
                    <a:pt x="3" y="586"/>
                  </a:cubicBezTo>
                  <a:lnTo>
                    <a:pt x="3" y="664"/>
                  </a:lnTo>
                  <a:cubicBezTo>
                    <a:pt x="0" y="744"/>
                    <a:pt x="17" y="819"/>
                    <a:pt x="54" y="889"/>
                  </a:cubicBezTo>
                  <a:cubicBezTo>
                    <a:pt x="77" y="961"/>
                    <a:pt x="118" y="1024"/>
                    <a:pt x="174" y="1078"/>
                  </a:cubicBezTo>
                  <a:cubicBezTo>
                    <a:pt x="227" y="1135"/>
                    <a:pt x="290" y="1174"/>
                    <a:pt x="363" y="1198"/>
                  </a:cubicBezTo>
                  <a:cubicBezTo>
                    <a:pt x="428" y="1232"/>
                    <a:pt x="498" y="1248"/>
                    <a:pt x="574" y="1248"/>
                  </a:cubicBezTo>
                  <a:cubicBezTo>
                    <a:pt x="579" y="1248"/>
                    <a:pt x="583" y="1248"/>
                    <a:pt x="588" y="1248"/>
                  </a:cubicBezTo>
                  <a:lnTo>
                    <a:pt x="743" y="1227"/>
                  </a:lnTo>
                  <a:cubicBezTo>
                    <a:pt x="842" y="1200"/>
                    <a:pt x="928" y="1150"/>
                    <a:pt x="1002" y="1078"/>
                  </a:cubicBezTo>
                  <a:cubicBezTo>
                    <a:pt x="1032" y="1037"/>
                    <a:pt x="1063" y="998"/>
                    <a:pt x="1093" y="959"/>
                  </a:cubicBezTo>
                  <a:cubicBezTo>
                    <a:pt x="1145" y="867"/>
                    <a:pt x="1172" y="768"/>
                    <a:pt x="1173" y="664"/>
                  </a:cubicBezTo>
                  <a:lnTo>
                    <a:pt x="1173" y="586"/>
                  </a:lnTo>
                  <a:cubicBezTo>
                    <a:pt x="1175" y="505"/>
                    <a:pt x="1159" y="430"/>
                    <a:pt x="1122" y="360"/>
                  </a:cubicBezTo>
                  <a:cubicBezTo>
                    <a:pt x="1098" y="288"/>
                    <a:pt x="1058" y="225"/>
                    <a:pt x="1002" y="172"/>
                  </a:cubicBezTo>
                  <a:cubicBezTo>
                    <a:pt x="949" y="114"/>
                    <a:pt x="885" y="75"/>
                    <a:pt x="813" y="52"/>
                  </a:cubicBezTo>
                  <a:cubicBezTo>
                    <a:pt x="749" y="18"/>
                    <a:pt x="681" y="1"/>
                    <a:pt x="608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2"/>
            <p:cNvSpPr/>
            <p:nvPr/>
          </p:nvSpPr>
          <p:spPr>
            <a:xfrm>
              <a:off x="7696983" y="3808952"/>
              <a:ext cx="61601" cy="61648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571" y="0"/>
                  </a:moveTo>
                  <a:cubicBezTo>
                    <a:pt x="495" y="0"/>
                    <a:pt x="425" y="17"/>
                    <a:pt x="360" y="52"/>
                  </a:cubicBezTo>
                  <a:cubicBezTo>
                    <a:pt x="287" y="75"/>
                    <a:pt x="225" y="116"/>
                    <a:pt x="171" y="172"/>
                  </a:cubicBezTo>
                  <a:cubicBezTo>
                    <a:pt x="142" y="211"/>
                    <a:pt x="110" y="251"/>
                    <a:pt x="79" y="291"/>
                  </a:cubicBezTo>
                  <a:cubicBezTo>
                    <a:pt x="27" y="382"/>
                    <a:pt x="1" y="480"/>
                    <a:pt x="1" y="586"/>
                  </a:cubicBezTo>
                  <a:lnTo>
                    <a:pt x="21" y="741"/>
                  </a:lnTo>
                  <a:cubicBezTo>
                    <a:pt x="49" y="840"/>
                    <a:pt x="99" y="926"/>
                    <a:pt x="171" y="999"/>
                  </a:cubicBezTo>
                  <a:lnTo>
                    <a:pt x="301" y="1129"/>
                  </a:lnTo>
                  <a:cubicBezTo>
                    <a:pt x="355" y="1187"/>
                    <a:pt x="417" y="1226"/>
                    <a:pt x="489" y="1249"/>
                  </a:cubicBezTo>
                  <a:cubicBezTo>
                    <a:pt x="553" y="1283"/>
                    <a:pt x="622" y="1300"/>
                    <a:pt x="695" y="1300"/>
                  </a:cubicBezTo>
                  <a:cubicBezTo>
                    <a:pt x="702" y="1300"/>
                    <a:pt x="708" y="1300"/>
                    <a:pt x="715" y="1300"/>
                  </a:cubicBezTo>
                  <a:cubicBezTo>
                    <a:pt x="722" y="1300"/>
                    <a:pt x="728" y="1300"/>
                    <a:pt x="735" y="1300"/>
                  </a:cubicBezTo>
                  <a:cubicBezTo>
                    <a:pt x="807" y="1300"/>
                    <a:pt x="876" y="1283"/>
                    <a:pt x="940" y="1249"/>
                  </a:cubicBezTo>
                  <a:cubicBezTo>
                    <a:pt x="1012" y="1226"/>
                    <a:pt x="1076" y="1185"/>
                    <a:pt x="1128" y="1129"/>
                  </a:cubicBezTo>
                  <a:cubicBezTo>
                    <a:pt x="1159" y="1090"/>
                    <a:pt x="1191" y="1051"/>
                    <a:pt x="1220" y="1010"/>
                  </a:cubicBezTo>
                  <a:cubicBezTo>
                    <a:pt x="1274" y="918"/>
                    <a:pt x="1300" y="820"/>
                    <a:pt x="1300" y="715"/>
                  </a:cubicBezTo>
                  <a:lnTo>
                    <a:pt x="1279" y="560"/>
                  </a:lnTo>
                  <a:cubicBezTo>
                    <a:pt x="1252" y="462"/>
                    <a:pt x="1200" y="375"/>
                    <a:pt x="1128" y="301"/>
                  </a:cubicBezTo>
                  <a:lnTo>
                    <a:pt x="1077" y="250"/>
                  </a:lnTo>
                  <a:cubicBezTo>
                    <a:pt x="1068" y="240"/>
                    <a:pt x="1060" y="231"/>
                    <a:pt x="1051" y="223"/>
                  </a:cubicBezTo>
                  <a:lnTo>
                    <a:pt x="1051" y="223"/>
                  </a:lnTo>
                  <a:lnTo>
                    <a:pt x="999" y="172"/>
                  </a:lnTo>
                  <a:cubicBezTo>
                    <a:pt x="946" y="114"/>
                    <a:pt x="882" y="75"/>
                    <a:pt x="810" y="52"/>
                  </a:cubicBezTo>
                  <a:cubicBezTo>
                    <a:pt x="744" y="17"/>
                    <a:pt x="675" y="0"/>
                    <a:pt x="599" y="0"/>
                  </a:cubicBezTo>
                  <a:cubicBezTo>
                    <a:pt x="595" y="0"/>
                    <a:pt x="590" y="0"/>
                    <a:pt x="585" y="0"/>
                  </a:cubicBezTo>
                  <a:cubicBezTo>
                    <a:pt x="580" y="0"/>
                    <a:pt x="576" y="0"/>
                    <a:pt x="571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2"/>
            <p:cNvSpPr/>
            <p:nvPr/>
          </p:nvSpPr>
          <p:spPr>
            <a:xfrm>
              <a:off x="7644907" y="3705037"/>
              <a:ext cx="59373" cy="59136"/>
            </a:xfrm>
            <a:custGeom>
              <a:avLst/>
              <a:gdLst/>
              <a:ahLst/>
              <a:cxnLst/>
              <a:rect l="l" t="t" r="r" b="b"/>
              <a:pathLst>
                <a:path w="1253" h="1248" extrusionOk="0">
                  <a:moveTo>
                    <a:pt x="665" y="0"/>
                  </a:moveTo>
                  <a:lnTo>
                    <a:pt x="509" y="21"/>
                  </a:lnTo>
                  <a:cubicBezTo>
                    <a:pt x="411" y="48"/>
                    <a:pt x="325" y="99"/>
                    <a:pt x="252" y="171"/>
                  </a:cubicBezTo>
                  <a:lnTo>
                    <a:pt x="173" y="249"/>
                  </a:lnTo>
                  <a:cubicBezTo>
                    <a:pt x="116" y="302"/>
                    <a:pt x="77" y="365"/>
                    <a:pt x="53" y="437"/>
                  </a:cubicBezTo>
                  <a:cubicBezTo>
                    <a:pt x="17" y="507"/>
                    <a:pt x="0" y="583"/>
                    <a:pt x="2" y="662"/>
                  </a:cubicBezTo>
                  <a:cubicBezTo>
                    <a:pt x="0" y="743"/>
                    <a:pt x="17" y="819"/>
                    <a:pt x="53" y="889"/>
                  </a:cubicBezTo>
                  <a:cubicBezTo>
                    <a:pt x="77" y="961"/>
                    <a:pt x="117" y="1023"/>
                    <a:pt x="173" y="1077"/>
                  </a:cubicBezTo>
                  <a:cubicBezTo>
                    <a:pt x="213" y="1107"/>
                    <a:pt x="253" y="1138"/>
                    <a:pt x="292" y="1168"/>
                  </a:cubicBezTo>
                  <a:cubicBezTo>
                    <a:pt x="384" y="1222"/>
                    <a:pt x="482" y="1247"/>
                    <a:pt x="587" y="1247"/>
                  </a:cubicBezTo>
                  <a:lnTo>
                    <a:pt x="743" y="1227"/>
                  </a:lnTo>
                  <a:cubicBezTo>
                    <a:pt x="843" y="1200"/>
                    <a:pt x="927" y="1149"/>
                    <a:pt x="1001" y="1077"/>
                  </a:cubicBezTo>
                  <a:lnTo>
                    <a:pt x="1079" y="999"/>
                  </a:lnTo>
                  <a:cubicBezTo>
                    <a:pt x="1137" y="945"/>
                    <a:pt x="1176" y="882"/>
                    <a:pt x="1199" y="810"/>
                  </a:cubicBezTo>
                  <a:cubicBezTo>
                    <a:pt x="1236" y="741"/>
                    <a:pt x="1253" y="666"/>
                    <a:pt x="1249" y="585"/>
                  </a:cubicBezTo>
                  <a:cubicBezTo>
                    <a:pt x="1253" y="504"/>
                    <a:pt x="1236" y="430"/>
                    <a:pt x="1199" y="360"/>
                  </a:cubicBezTo>
                  <a:cubicBezTo>
                    <a:pt x="1176" y="288"/>
                    <a:pt x="1135" y="224"/>
                    <a:pt x="1079" y="171"/>
                  </a:cubicBezTo>
                  <a:cubicBezTo>
                    <a:pt x="1039" y="141"/>
                    <a:pt x="1000" y="109"/>
                    <a:pt x="960" y="80"/>
                  </a:cubicBezTo>
                  <a:cubicBezTo>
                    <a:pt x="869" y="26"/>
                    <a:pt x="771" y="0"/>
                    <a:pt x="665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2"/>
            <p:cNvSpPr/>
            <p:nvPr/>
          </p:nvSpPr>
          <p:spPr>
            <a:xfrm>
              <a:off x="7544782" y="3597521"/>
              <a:ext cx="55725" cy="62927"/>
            </a:xfrm>
            <a:custGeom>
              <a:avLst/>
              <a:gdLst/>
              <a:ahLst/>
              <a:cxnLst/>
              <a:rect l="l" t="t" r="r" b="b"/>
              <a:pathLst>
                <a:path w="1176" h="1328" extrusionOk="0">
                  <a:moveTo>
                    <a:pt x="608" y="0"/>
                  </a:moveTo>
                  <a:cubicBezTo>
                    <a:pt x="601" y="0"/>
                    <a:pt x="594" y="0"/>
                    <a:pt x="588" y="1"/>
                  </a:cubicBezTo>
                  <a:lnTo>
                    <a:pt x="433" y="21"/>
                  </a:lnTo>
                  <a:cubicBezTo>
                    <a:pt x="334" y="49"/>
                    <a:pt x="248" y="99"/>
                    <a:pt x="175" y="171"/>
                  </a:cubicBezTo>
                  <a:cubicBezTo>
                    <a:pt x="144" y="210"/>
                    <a:pt x="113" y="251"/>
                    <a:pt x="83" y="290"/>
                  </a:cubicBezTo>
                  <a:cubicBezTo>
                    <a:pt x="29" y="382"/>
                    <a:pt x="4" y="480"/>
                    <a:pt x="4" y="585"/>
                  </a:cubicBezTo>
                  <a:lnTo>
                    <a:pt x="4" y="743"/>
                  </a:lnTo>
                  <a:cubicBezTo>
                    <a:pt x="1" y="822"/>
                    <a:pt x="17" y="898"/>
                    <a:pt x="54" y="968"/>
                  </a:cubicBezTo>
                  <a:cubicBezTo>
                    <a:pt x="77" y="1040"/>
                    <a:pt x="119" y="1103"/>
                    <a:pt x="175" y="1156"/>
                  </a:cubicBezTo>
                  <a:cubicBezTo>
                    <a:pt x="228" y="1214"/>
                    <a:pt x="290" y="1253"/>
                    <a:pt x="363" y="1276"/>
                  </a:cubicBezTo>
                  <a:cubicBezTo>
                    <a:pt x="428" y="1311"/>
                    <a:pt x="499" y="1327"/>
                    <a:pt x="574" y="1327"/>
                  </a:cubicBezTo>
                  <a:cubicBezTo>
                    <a:pt x="578" y="1327"/>
                    <a:pt x="583" y="1327"/>
                    <a:pt x="588" y="1327"/>
                  </a:cubicBezTo>
                  <a:lnTo>
                    <a:pt x="744" y="1306"/>
                  </a:lnTo>
                  <a:cubicBezTo>
                    <a:pt x="842" y="1279"/>
                    <a:pt x="929" y="1229"/>
                    <a:pt x="1002" y="1156"/>
                  </a:cubicBezTo>
                  <a:cubicBezTo>
                    <a:pt x="1032" y="1116"/>
                    <a:pt x="1063" y="1077"/>
                    <a:pt x="1094" y="1038"/>
                  </a:cubicBezTo>
                  <a:cubicBezTo>
                    <a:pt x="1147" y="946"/>
                    <a:pt x="1172" y="847"/>
                    <a:pt x="1172" y="743"/>
                  </a:cubicBezTo>
                  <a:lnTo>
                    <a:pt x="1172" y="585"/>
                  </a:lnTo>
                  <a:cubicBezTo>
                    <a:pt x="1176" y="504"/>
                    <a:pt x="1159" y="429"/>
                    <a:pt x="1122" y="360"/>
                  </a:cubicBezTo>
                  <a:cubicBezTo>
                    <a:pt x="1099" y="287"/>
                    <a:pt x="1058" y="225"/>
                    <a:pt x="1002" y="171"/>
                  </a:cubicBezTo>
                  <a:cubicBezTo>
                    <a:pt x="948" y="114"/>
                    <a:pt x="886" y="74"/>
                    <a:pt x="814" y="51"/>
                  </a:cubicBezTo>
                  <a:cubicBezTo>
                    <a:pt x="750" y="17"/>
                    <a:pt x="681" y="0"/>
                    <a:pt x="608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2"/>
            <p:cNvSpPr/>
            <p:nvPr/>
          </p:nvSpPr>
          <p:spPr>
            <a:xfrm>
              <a:off x="7517394" y="3525543"/>
              <a:ext cx="13931" cy="25019"/>
            </a:xfrm>
            <a:custGeom>
              <a:avLst/>
              <a:gdLst/>
              <a:ahLst/>
              <a:cxnLst/>
              <a:rect l="l" t="t" r="r" b="b"/>
              <a:pathLst>
                <a:path w="294" h="528" extrusionOk="0">
                  <a:moveTo>
                    <a:pt x="153" y="0"/>
                  </a:moveTo>
                  <a:cubicBezTo>
                    <a:pt x="151" y="0"/>
                    <a:pt x="149" y="1"/>
                    <a:pt x="147" y="1"/>
                  </a:cubicBezTo>
                  <a:cubicBezTo>
                    <a:pt x="109" y="2"/>
                    <a:pt x="71" y="14"/>
                    <a:pt x="43" y="43"/>
                  </a:cubicBezTo>
                  <a:cubicBezTo>
                    <a:pt x="17" y="72"/>
                    <a:pt x="1" y="107"/>
                    <a:pt x="1" y="147"/>
                  </a:cubicBezTo>
                  <a:lnTo>
                    <a:pt x="1" y="382"/>
                  </a:lnTo>
                  <a:cubicBezTo>
                    <a:pt x="1" y="418"/>
                    <a:pt x="17" y="459"/>
                    <a:pt x="43" y="486"/>
                  </a:cubicBezTo>
                  <a:cubicBezTo>
                    <a:pt x="68" y="510"/>
                    <a:pt x="106" y="528"/>
                    <a:pt x="141" y="528"/>
                  </a:cubicBezTo>
                  <a:cubicBezTo>
                    <a:pt x="143" y="528"/>
                    <a:pt x="145" y="527"/>
                    <a:pt x="147" y="527"/>
                  </a:cubicBezTo>
                  <a:cubicBezTo>
                    <a:pt x="186" y="526"/>
                    <a:pt x="224" y="514"/>
                    <a:pt x="251" y="486"/>
                  </a:cubicBezTo>
                  <a:cubicBezTo>
                    <a:pt x="277" y="456"/>
                    <a:pt x="294" y="421"/>
                    <a:pt x="294" y="382"/>
                  </a:cubicBezTo>
                  <a:lnTo>
                    <a:pt x="294" y="147"/>
                  </a:lnTo>
                  <a:cubicBezTo>
                    <a:pt x="294" y="110"/>
                    <a:pt x="277" y="71"/>
                    <a:pt x="251" y="43"/>
                  </a:cubicBezTo>
                  <a:cubicBezTo>
                    <a:pt x="226" y="18"/>
                    <a:pt x="189" y="0"/>
                    <a:pt x="153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2"/>
            <p:cNvSpPr/>
            <p:nvPr/>
          </p:nvSpPr>
          <p:spPr>
            <a:xfrm>
              <a:off x="7614154" y="3503793"/>
              <a:ext cx="35728" cy="27768"/>
            </a:xfrm>
            <a:custGeom>
              <a:avLst/>
              <a:gdLst/>
              <a:ahLst/>
              <a:cxnLst/>
              <a:rect l="l" t="t" r="r" b="b"/>
              <a:pathLst>
                <a:path w="754" h="586" extrusionOk="0">
                  <a:moveTo>
                    <a:pt x="376" y="1"/>
                  </a:moveTo>
                  <a:cubicBezTo>
                    <a:pt x="0" y="1"/>
                    <a:pt x="0" y="585"/>
                    <a:pt x="376" y="585"/>
                  </a:cubicBezTo>
                  <a:cubicBezTo>
                    <a:pt x="751" y="585"/>
                    <a:pt x="753" y="1"/>
                    <a:pt x="376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2"/>
            <p:cNvSpPr/>
            <p:nvPr/>
          </p:nvSpPr>
          <p:spPr>
            <a:xfrm>
              <a:off x="7682199" y="3412150"/>
              <a:ext cx="62833" cy="59136"/>
            </a:xfrm>
            <a:custGeom>
              <a:avLst/>
              <a:gdLst/>
              <a:ahLst/>
              <a:cxnLst/>
              <a:rect l="l" t="t" r="r" b="b"/>
              <a:pathLst>
                <a:path w="1326" h="1248" extrusionOk="0">
                  <a:moveTo>
                    <a:pt x="1029" y="207"/>
                  </a:moveTo>
                  <a:lnTo>
                    <a:pt x="1029" y="207"/>
                  </a:lnTo>
                  <a:cubicBezTo>
                    <a:pt x="1031" y="208"/>
                    <a:pt x="1033" y="210"/>
                    <a:pt x="1035" y="211"/>
                  </a:cubicBezTo>
                  <a:cubicBezTo>
                    <a:pt x="1033" y="210"/>
                    <a:pt x="1031" y="208"/>
                    <a:pt x="1029" y="207"/>
                  </a:cubicBezTo>
                  <a:close/>
                  <a:moveTo>
                    <a:pt x="1087" y="290"/>
                  </a:moveTo>
                  <a:lnTo>
                    <a:pt x="1087" y="290"/>
                  </a:lnTo>
                  <a:cubicBezTo>
                    <a:pt x="1087" y="291"/>
                    <a:pt x="1088" y="292"/>
                    <a:pt x="1088" y="292"/>
                  </a:cubicBezTo>
                  <a:lnTo>
                    <a:pt x="1087" y="291"/>
                  </a:lnTo>
                  <a:cubicBezTo>
                    <a:pt x="1087" y="291"/>
                    <a:pt x="1087" y="290"/>
                    <a:pt x="1087" y="290"/>
                  </a:cubicBezTo>
                  <a:close/>
                  <a:moveTo>
                    <a:pt x="603" y="1"/>
                  </a:moveTo>
                  <a:cubicBezTo>
                    <a:pt x="571" y="1"/>
                    <a:pt x="538" y="5"/>
                    <a:pt x="506" y="11"/>
                  </a:cubicBezTo>
                  <a:cubicBezTo>
                    <a:pt x="428" y="15"/>
                    <a:pt x="356" y="38"/>
                    <a:pt x="290" y="81"/>
                  </a:cubicBezTo>
                  <a:cubicBezTo>
                    <a:pt x="249" y="111"/>
                    <a:pt x="210" y="143"/>
                    <a:pt x="170" y="172"/>
                  </a:cubicBezTo>
                  <a:cubicBezTo>
                    <a:pt x="98" y="245"/>
                    <a:pt x="47" y="331"/>
                    <a:pt x="20" y="431"/>
                  </a:cubicBezTo>
                  <a:lnTo>
                    <a:pt x="0" y="586"/>
                  </a:lnTo>
                  <a:cubicBezTo>
                    <a:pt x="0" y="689"/>
                    <a:pt x="27" y="787"/>
                    <a:pt x="79" y="879"/>
                  </a:cubicBezTo>
                  <a:cubicBezTo>
                    <a:pt x="111" y="921"/>
                    <a:pt x="143" y="964"/>
                    <a:pt x="177" y="1006"/>
                  </a:cubicBezTo>
                  <a:cubicBezTo>
                    <a:pt x="180" y="1008"/>
                    <a:pt x="183" y="1011"/>
                    <a:pt x="186" y="1016"/>
                  </a:cubicBezTo>
                  <a:cubicBezTo>
                    <a:pt x="191" y="1021"/>
                    <a:pt x="197" y="1028"/>
                    <a:pt x="203" y="1032"/>
                  </a:cubicBezTo>
                  <a:lnTo>
                    <a:pt x="208" y="1035"/>
                  </a:lnTo>
                  <a:cubicBezTo>
                    <a:pt x="246" y="1067"/>
                    <a:pt x="287" y="1099"/>
                    <a:pt x="328" y="1128"/>
                  </a:cubicBezTo>
                  <a:cubicBezTo>
                    <a:pt x="330" y="1132"/>
                    <a:pt x="334" y="1134"/>
                    <a:pt x="337" y="1135"/>
                  </a:cubicBezTo>
                  <a:lnTo>
                    <a:pt x="357" y="1148"/>
                  </a:lnTo>
                  <a:cubicBezTo>
                    <a:pt x="408" y="1173"/>
                    <a:pt x="461" y="1194"/>
                    <a:pt x="515" y="1215"/>
                  </a:cubicBezTo>
                  <a:cubicBezTo>
                    <a:pt x="521" y="1217"/>
                    <a:pt x="530" y="1220"/>
                    <a:pt x="537" y="1221"/>
                  </a:cubicBezTo>
                  <a:cubicBezTo>
                    <a:pt x="541" y="1222"/>
                    <a:pt x="544" y="1222"/>
                    <a:pt x="549" y="1224"/>
                  </a:cubicBezTo>
                  <a:cubicBezTo>
                    <a:pt x="576" y="1228"/>
                    <a:pt x="604" y="1232"/>
                    <a:pt x="631" y="1235"/>
                  </a:cubicBezTo>
                  <a:cubicBezTo>
                    <a:pt x="657" y="1239"/>
                    <a:pt x="685" y="1243"/>
                    <a:pt x="712" y="1246"/>
                  </a:cubicBezTo>
                  <a:cubicBezTo>
                    <a:pt x="721" y="1247"/>
                    <a:pt x="730" y="1247"/>
                    <a:pt x="739" y="1247"/>
                  </a:cubicBezTo>
                  <a:cubicBezTo>
                    <a:pt x="743" y="1247"/>
                    <a:pt x="748" y="1248"/>
                    <a:pt x="753" y="1248"/>
                  </a:cubicBezTo>
                  <a:cubicBezTo>
                    <a:pt x="828" y="1248"/>
                    <a:pt x="898" y="1231"/>
                    <a:pt x="964" y="1197"/>
                  </a:cubicBezTo>
                  <a:cubicBezTo>
                    <a:pt x="1036" y="1173"/>
                    <a:pt x="1099" y="1133"/>
                    <a:pt x="1153" y="1077"/>
                  </a:cubicBezTo>
                  <a:cubicBezTo>
                    <a:pt x="1210" y="1023"/>
                    <a:pt x="1249" y="960"/>
                    <a:pt x="1272" y="888"/>
                  </a:cubicBezTo>
                  <a:cubicBezTo>
                    <a:pt x="1309" y="818"/>
                    <a:pt x="1326" y="744"/>
                    <a:pt x="1323" y="663"/>
                  </a:cubicBezTo>
                  <a:lnTo>
                    <a:pt x="1303" y="506"/>
                  </a:lnTo>
                  <a:cubicBezTo>
                    <a:pt x="1275" y="408"/>
                    <a:pt x="1225" y="323"/>
                    <a:pt x="1153" y="249"/>
                  </a:cubicBezTo>
                  <a:cubicBezTo>
                    <a:pt x="1112" y="219"/>
                    <a:pt x="1073" y="187"/>
                    <a:pt x="1034" y="157"/>
                  </a:cubicBezTo>
                  <a:cubicBezTo>
                    <a:pt x="993" y="133"/>
                    <a:pt x="950" y="115"/>
                    <a:pt x="907" y="102"/>
                  </a:cubicBezTo>
                  <a:lnTo>
                    <a:pt x="907" y="102"/>
                  </a:lnTo>
                  <a:cubicBezTo>
                    <a:pt x="858" y="64"/>
                    <a:pt x="801" y="38"/>
                    <a:pt x="739" y="22"/>
                  </a:cubicBezTo>
                  <a:cubicBezTo>
                    <a:pt x="694" y="8"/>
                    <a:pt x="648" y="1"/>
                    <a:pt x="60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2"/>
            <p:cNvSpPr/>
            <p:nvPr/>
          </p:nvSpPr>
          <p:spPr>
            <a:xfrm>
              <a:off x="7990012" y="3756924"/>
              <a:ext cx="62833" cy="66529"/>
            </a:xfrm>
            <a:custGeom>
              <a:avLst/>
              <a:gdLst/>
              <a:ahLst/>
              <a:cxnLst/>
              <a:rect l="l" t="t" r="r" b="b"/>
              <a:pathLst>
                <a:path w="1326" h="1404" extrusionOk="0">
                  <a:moveTo>
                    <a:pt x="565" y="1"/>
                  </a:moveTo>
                  <a:cubicBezTo>
                    <a:pt x="492" y="1"/>
                    <a:pt x="423" y="17"/>
                    <a:pt x="359" y="51"/>
                  </a:cubicBezTo>
                  <a:cubicBezTo>
                    <a:pt x="287" y="74"/>
                    <a:pt x="224" y="116"/>
                    <a:pt x="171" y="172"/>
                  </a:cubicBezTo>
                  <a:cubicBezTo>
                    <a:pt x="140" y="211"/>
                    <a:pt x="110" y="250"/>
                    <a:pt x="79" y="291"/>
                  </a:cubicBezTo>
                  <a:cubicBezTo>
                    <a:pt x="26" y="382"/>
                    <a:pt x="0" y="480"/>
                    <a:pt x="0" y="586"/>
                  </a:cubicBezTo>
                  <a:lnTo>
                    <a:pt x="20" y="741"/>
                  </a:lnTo>
                  <a:cubicBezTo>
                    <a:pt x="45" y="824"/>
                    <a:pt x="84" y="899"/>
                    <a:pt x="138" y="963"/>
                  </a:cubicBezTo>
                  <a:lnTo>
                    <a:pt x="138" y="963"/>
                  </a:lnTo>
                  <a:cubicBezTo>
                    <a:pt x="147" y="978"/>
                    <a:pt x="156" y="994"/>
                    <a:pt x="165" y="1010"/>
                  </a:cubicBezTo>
                  <a:cubicBezTo>
                    <a:pt x="176" y="1030"/>
                    <a:pt x="187" y="1047"/>
                    <a:pt x="198" y="1064"/>
                  </a:cubicBezTo>
                  <a:cubicBezTo>
                    <a:pt x="204" y="1074"/>
                    <a:pt x="210" y="1082"/>
                    <a:pt x="217" y="1091"/>
                  </a:cubicBezTo>
                  <a:cubicBezTo>
                    <a:pt x="253" y="1139"/>
                    <a:pt x="288" y="1188"/>
                    <a:pt x="328" y="1233"/>
                  </a:cubicBezTo>
                  <a:cubicBezTo>
                    <a:pt x="381" y="1290"/>
                    <a:pt x="444" y="1330"/>
                    <a:pt x="516" y="1353"/>
                  </a:cubicBezTo>
                  <a:cubicBezTo>
                    <a:pt x="580" y="1387"/>
                    <a:pt x="649" y="1404"/>
                    <a:pt x="722" y="1404"/>
                  </a:cubicBezTo>
                  <a:cubicBezTo>
                    <a:pt x="728" y="1404"/>
                    <a:pt x="735" y="1404"/>
                    <a:pt x="741" y="1403"/>
                  </a:cubicBezTo>
                  <a:cubicBezTo>
                    <a:pt x="748" y="1404"/>
                    <a:pt x="755" y="1404"/>
                    <a:pt x="761" y="1404"/>
                  </a:cubicBezTo>
                  <a:cubicBezTo>
                    <a:pt x="835" y="1404"/>
                    <a:pt x="903" y="1387"/>
                    <a:pt x="968" y="1353"/>
                  </a:cubicBezTo>
                  <a:cubicBezTo>
                    <a:pt x="1040" y="1330"/>
                    <a:pt x="1102" y="1288"/>
                    <a:pt x="1156" y="1233"/>
                  </a:cubicBezTo>
                  <a:cubicBezTo>
                    <a:pt x="1186" y="1193"/>
                    <a:pt x="1217" y="1153"/>
                    <a:pt x="1247" y="1114"/>
                  </a:cubicBezTo>
                  <a:cubicBezTo>
                    <a:pt x="1300" y="1022"/>
                    <a:pt x="1326" y="924"/>
                    <a:pt x="1326" y="819"/>
                  </a:cubicBezTo>
                  <a:lnTo>
                    <a:pt x="1305" y="663"/>
                  </a:lnTo>
                  <a:cubicBezTo>
                    <a:pt x="1282" y="581"/>
                    <a:pt x="1243" y="506"/>
                    <a:pt x="1188" y="440"/>
                  </a:cubicBezTo>
                  <a:lnTo>
                    <a:pt x="1188" y="440"/>
                  </a:lnTo>
                  <a:cubicBezTo>
                    <a:pt x="1179" y="425"/>
                    <a:pt x="1170" y="410"/>
                    <a:pt x="1161" y="394"/>
                  </a:cubicBezTo>
                  <a:cubicBezTo>
                    <a:pt x="1150" y="375"/>
                    <a:pt x="1139" y="357"/>
                    <a:pt x="1128" y="339"/>
                  </a:cubicBezTo>
                  <a:cubicBezTo>
                    <a:pt x="1123" y="330"/>
                    <a:pt x="1116" y="321"/>
                    <a:pt x="1109" y="314"/>
                  </a:cubicBezTo>
                  <a:cubicBezTo>
                    <a:pt x="1074" y="266"/>
                    <a:pt x="1038" y="216"/>
                    <a:pt x="998" y="172"/>
                  </a:cubicBezTo>
                  <a:cubicBezTo>
                    <a:pt x="945" y="114"/>
                    <a:pt x="882" y="74"/>
                    <a:pt x="810" y="51"/>
                  </a:cubicBezTo>
                  <a:cubicBezTo>
                    <a:pt x="746" y="17"/>
                    <a:pt x="677" y="1"/>
                    <a:pt x="605" y="1"/>
                  </a:cubicBezTo>
                  <a:cubicBezTo>
                    <a:pt x="598" y="1"/>
                    <a:pt x="592" y="1"/>
                    <a:pt x="585" y="1"/>
                  </a:cubicBezTo>
                  <a:cubicBezTo>
                    <a:pt x="578" y="1"/>
                    <a:pt x="572" y="1"/>
                    <a:pt x="565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2"/>
            <p:cNvSpPr/>
            <p:nvPr/>
          </p:nvSpPr>
          <p:spPr>
            <a:xfrm>
              <a:off x="7930544" y="3857190"/>
              <a:ext cx="59421" cy="5913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66" y="1"/>
                  </a:moveTo>
                  <a:lnTo>
                    <a:pt x="510" y="22"/>
                  </a:lnTo>
                  <a:cubicBezTo>
                    <a:pt x="411" y="49"/>
                    <a:pt x="324" y="99"/>
                    <a:pt x="252" y="171"/>
                  </a:cubicBezTo>
                  <a:lnTo>
                    <a:pt x="175" y="249"/>
                  </a:lnTo>
                  <a:cubicBezTo>
                    <a:pt x="117" y="302"/>
                    <a:pt x="77" y="366"/>
                    <a:pt x="55" y="438"/>
                  </a:cubicBezTo>
                  <a:cubicBezTo>
                    <a:pt x="17" y="508"/>
                    <a:pt x="1" y="582"/>
                    <a:pt x="4" y="663"/>
                  </a:cubicBezTo>
                  <a:cubicBezTo>
                    <a:pt x="1" y="744"/>
                    <a:pt x="17" y="819"/>
                    <a:pt x="55" y="888"/>
                  </a:cubicBezTo>
                  <a:cubicBezTo>
                    <a:pt x="77" y="961"/>
                    <a:pt x="119" y="1024"/>
                    <a:pt x="175" y="1077"/>
                  </a:cubicBezTo>
                  <a:cubicBezTo>
                    <a:pt x="214" y="1107"/>
                    <a:pt x="253" y="1138"/>
                    <a:pt x="294" y="1169"/>
                  </a:cubicBezTo>
                  <a:cubicBezTo>
                    <a:pt x="385" y="1221"/>
                    <a:pt x="483" y="1248"/>
                    <a:pt x="589" y="1248"/>
                  </a:cubicBezTo>
                  <a:lnTo>
                    <a:pt x="744" y="1227"/>
                  </a:lnTo>
                  <a:cubicBezTo>
                    <a:pt x="842" y="1200"/>
                    <a:pt x="929" y="1149"/>
                    <a:pt x="1002" y="1077"/>
                  </a:cubicBezTo>
                  <a:lnTo>
                    <a:pt x="1081" y="1000"/>
                  </a:lnTo>
                  <a:cubicBezTo>
                    <a:pt x="1137" y="946"/>
                    <a:pt x="1177" y="883"/>
                    <a:pt x="1201" y="811"/>
                  </a:cubicBezTo>
                  <a:cubicBezTo>
                    <a:pt x="1237" y="741"/>
                    <a:pt x="1253" y="666"/>
                    <a:pt x="1251" y="585"/>
                  </a:cubicBezTo>
                  <a:cubicBezTo>
                    <a:pt x="1253" y="505"/>
                    <a:pt x="1237" y="429"/>
                    <a:pt x="1201" y="360"/>
                  </a:cubicBezTo>
                  <a:cubicBezTo>
                    <a:pt x="1177" y="287"/>
                    <a:pt x="1136" y="225"/>
                    <a:pt x="1081" y="171"/>
                  </a:cubicBezTo>
                  <a:cubicBezTo>
                    <a:pt x="1040" y="142"/>
                    <a:pt x="1001" y="110"/>
                    <a:pt x="962" y="79"/>
                  </a:cubicBezTo>
                  <a:cubicBezTo>
                    <a:pt x="870" y="27"/>
                    <a:pt x="771" y="1"/>
                    <a:pt x="666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2"/>
            <p:cNvSpPr/>
            <p:nvPr/>
          </p:nvSpPr>
          <p:spPr>
            <a:xfrm>
              <a:off x="7895242" y="3937366"/>
              <a:ext cx="37387" cy="28573"/>
            </a:xfrm>
            <a:custGeom>
              <a:avLst/>
              <a:gdLst/>
              <a:ahLst/>
              <a:cxnLst/>
              <a:rect l="l" t="t" r="r" b="b"/>
              <a:pathLst>
                <a:path w="789" h="603" extrusionOk="0">
                  <a:moveTo>
                    <a:pt x="498" y="65"/>
                  </a:moveTo>
                  <a:cubicBezTo>
                    <a:pt x="495" y="68"/>
                    <a:pt x="492" y="70"/>
                    <a:pt x="489" y="73"/>
                  </a:cubicBezTo>
                  <a:cubicBezTo>
                    <a:pt x="492" y="70"/>
                    <a:pt x="495" y="68"/>
                    <a:pt x="498" y="65"/>
                  </a:cubicBezTo>
                  <a:close/>
                  <a:moveTo>
                    <a:pt x="630" y="0"/>
                  </a:moveTo>
                  <a:cubicBezTo>
                    <a:pt x="593" y="0"/>
                    <a:pt x="556" y="14"/>
                    <a:pt x="525" y="42"/>
                  </a:cubicBezTo>
                  <a:cubicBezTo>
                    <a:pt x="517" y="49"/>
                    <a:pt x="509" y="56"/>
                    <a:pt x="501" y="62"/>
                  </a:cubicBezTo>
                  <a:lnTo>
                    <a:pt x="501" y="62"/>
                  </a:lnTo>
                  <a:cubicBezTo>
                    <a:pt x="358" y="168"/>
                    <a:pt x="189" y="234"/>
                    <a:pt x="56" y="354"/>
                  </a:cubicBezTo>
                  <a:cubicBezTo>
                    <a:pt x="1" y="407"/>
                    <a:pt x="1" y="510"/>
                    <a:pt x="56" y="561"/>
                  </a:cubicBezTo>
                  <a:cubicBezTo>
                    <a:pt x="86" y="589"/>
                    <a:pt x="123" y="602"/>
                    <a:pt x="159" y="602"/>
                  </a:cubicBezTo>
                  <a:cubicBezTo>
                    <a:pt x="196" y="602"/>
                    <a:pt x="233" y="588"/>
                    <a:pt x="263" y="561"/>
                  </a:cubicBezTo>
                  <a:cubicBezTo>
                    <a:pt x="271" y="553"/>
                    <a:pt x="280" y="545"/>
                    <a:pt x="290" y="537"/>
                  </a:cubicBezTo>
                  <a:lnTo>
                    <a:pt x="290" y="537"/>
                  </a:lnTo>
                  <a:cubicBezTo>
                    <a:pt x="286" y="540"/>
                    <a:pt x="283" y="542"/>
                    <a:pt x="279" y="545"/>
                  </a:cubicBezTo>
                  <a:cubicBezTo>
                    <a:pt x="283" y="542"/>
                    <a:pt x="287" y="539"/>
                    <a:pt x="290" y="537"/>
                  </a:cubicBezTo>
                  <a:lnTo>
                    <a:pt x="290" y="537"/>
                  </a:lnTo>
                  <a:cubicBezTo>
                    <a:pt x="290" y="537"/>
                    <a:pt x="290" y="537"/>
                    <a:pt x="290" y="537"/>
                  </a:cubicBezTo>
                  <a:lnTo>
                    <a:pt x="290" y="537"/>
                  </a:lnTo>
                  <a:cubicBezTo>
                    <a:pt x="290" y="537"/>
                    <a:pt x="291" y="536"/>
                    <a:pt x="291" y="536"/>
                  </a:cubicBezTo>
                  <a:lnTo>
                    <a:pt x="291" y="536"/>
                  </a:lnTo>
                  <a:cubicBezTo>
                    <a:pt x="291" y="536"/>
                    <a:pt x="291" y="536"/>
                    <a:pt x="290" y="537"/>
                  </a:cubicBezTo>
                  <a:lnTo>
                    <a:pt x="290" y="537"/>
                  </a:lnTo>
                  <a:cubicBezTo>
                    <a:pt x="296" y="531"/>
                    <a:pt x="302" y="526"/>
                    <a:pt x="309" y="522"/>
                  </a:cubicBezTo>
                  <a:lnTo>
                    <a:pt x="309" y="522"/>
                  </a:lnTo>
                  <a:cubicBezTo>
                    <a:pt x="303" y="526"/>
                    <a:pt x="297" y="531"/>
                    <a:pt x="291" y="536"/>
                  </a:cubicBezTo>
                  <a:lnTo>
                    <a:pt x="291" y="536"/>
                  </a:lnTo>
                  <a:cubicBezTo>
                    <a:pt x="356" y="489"/>
                    <a:pt x="426" y="449"/>
                    <a:pt x="495" y="409"/>
                  </a:cubicBezTo>
                  <a:cubicBezTo>
                    <a:pt x="578" y="362"/>
                    <a:pt x="659" y="311"/>
                    <a:pt x="731" y="247"/>
                  </a:cubicBezTo>
                  <a:cubicBezTo>
                    <a:pt x="789" y="196"/>
                    <a:pt x="786" y="91"/>
                    <a:pt x="731" y="41"/>
                  </a:cubicBezTo>
                  <a:cubicBezTo>
                    <a:pt x="701" y="13"/>
                    <a:pt x="665" y="0"/>
                    <a:pt x="630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2"/>
            <p:cNvSpPr/>
            <p:nvPr/>
          </p:nvSpPr>
          <p:spPr>
            <a:xfrm>
              <a:off x="7844019" y="3974847"/>
              <a:ext cx="35776" cy="27768"/>
            </a:xfrm>
            <a:custGeom>
              <a:avLst/>
              <a:gdLst/>
              <a:ahLst/>
              <a:cxnLst/>
              <a:rect l="l" t="t" r="r" b="b"/>
              <a:pathLst>
                <a:path w="755" h="586" extrusionOk="0">
                  <a:moveTo>
                    <a:pt x="378" y="1"/>
                  </a:moveTo>
                  <a:cubicBezTo>
                    <a:pt x="2" y="1"/>
                    <a:pt x="1" y="585"/>
                    <a:pt x="378" y="585"/>
                  </a:cubicBezTo>
                  <a:cubicBezTo>
                    <a:pt x="754" y="585"/>
                    <a:pt x="755" y="1"/>
                    <a:pt x="378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2"/>
            <p:cNvSpPr/>
            <p:nvPr/>
          </p:nvSpPr>
          <p:spPr>
            <a:xfrm>
              <a:off x="7955563" y="4045356"/>
              <a:ext cx="35302" cy="38856"/>
            </a:xfrm>
            <a:custGeom>
              <a:avLst/>
              <a:gdLst/>
              <a:ahLst/>
              <a:cxnLst/>
              <a:rect l="l" t="t" r="r" b="b"/>
              <a:pathLst>
                <a:path w="745" h="820" extrusionOk="0">
                  <a:moveTo>
                    <a:pt x="543" y="144"/>
                  </a:moveTo>
                  <a:lnTo>
                    <a:pt x="543" y="144"/>
                  </a:lnTo>
                  <a:cubicBezTo>
                    <a:pt x="546" y="148"/>
                    <a:pt x="549" y="152"/>
                    <a:pt x="552" y="155"/>
                  </a:cubicBezTo>
                  <a:lnTo>
                    <a:pt x="552" y="155"/>
                  </a:lnTo>
                  <a:cubicBezTo>
                    <a:pt x="549" y="152"/>
                    <a:pt x="546" y="148"/>
                    <a:pt x="544" y="145"/>
                  </a:cubicBezTo>
                  <a:cubicBezTo>
                    <a:pt x="544" y="145"/>
                    <a:pt x="544" y="145"/>
                    <a:pt x="543" y="144"/>
                  </a:cubicBezTo>
                  <a:close/>
                  <a:moveTo>
                    <a:pt x="150" y="580"/>
                  </a:moveTo>
                  <a:cubicBezTo>
                    <a:pt x="155" y="586"/>
                    <a:pt x="161" y="593"/>
                    <a:pt x="166" y="600"/>
                  </a:cubicBezTo>
                  <a:cubicBezTo>
                    <a:pt x="160" y="593"/>
                    <a:pt x="155" y="587"/>
                    <a:pt x="150" y="580"/>
                  </a:cubicBezTo>
                  <a:close/>
                  <a:moveTo>
                    <a:pt x="303" y="1"/>
                  </a:moveTo>
                  <a:cubicBezTo>
                    <a:pt x="287" y="1"/>
                    <a:pt x="270" y="3"/>
                    <a:pt x="253" y="6"/>
                  </a:cubicBezTo>
                  <a:cubicBezTo>
                    <a:pt x="215" y="7"/>
                    <a:pt x="178" y="20"/>
                    <a:pt x="145" y="40"/>
                  </a:cubicBezTo>
                  <a:cubicBezTo>
                    <a:pt x="126" y="56"/>
                    <a:pt x="106" y="70"/>
                    <a:pt x="86" y="85"/>
                  </a:cubicBezTo>
                  <a:cubicBezTo>
                    <a:pt x="51" y="122"/>
                    <a:pt x="25" y="164"/>
                    <a:pt x="12" y="213"/>
                  </a:cubicBezTo>
                  <a:cubicBezTo>
                    <a:pt x="7" y="239"/>
                    <a:pt x="4" y="265"/>
                    <a:pt x="1" y="292"/>
                  </a:cubicBezTo>
                  <a:cubicBezTo>
                    <a:pt x="2" y="345"/>
                    <a:pt x="15" y="394"/>
                    <a:pt x="41" y="440"/>
                  </a:cubicBezTo>
                  <a:cubicBezTo>
                    <a:pt x="72" y="482"/>
                    <a:pt x="104" y="523"/>
                    <a:pt x="137" y="564"/>
                  </a:cubicBezTo>
                  <a:lnTo>
                    <a:pt x="137" y="564"/>
                  </a:lnTo>
                  <a:cubicBezTo>
                    <a:pt x="149" y="580"/>
                    <a:pt x="160" y="597"/>
                    <a:pt x="171" y="616"/>
                  </a:cubicBezTo>
                  <a:lnTo>
                    <a:pt x="171" y="616"/>
                  </a:lnTo>
                  <a:cubicBezTo>
                    <a:pt x="181" y="649"/>
                    <a:pt x="197" y="679"/>
                    <a:pt x="220" y="706"/>
                  </a:cubicBezTo>
                  <a:cubicBezTo>
                    <a:pt x="241" y="736"/>
                    <a:pt x="269" y="763"/>
                    <a:pt x="302" y="780"/>
                  </a:cubicBezTo>
                  <a:cubicBezTo>
                    <a:pt x="336" y="802"/>
                    <a:pt x="372" y="813"/>
                    <a:pt x="411" y="815"/>
                  </a:cubicBezTo>
                  <a:cubicBezTo>
                    <a:pt x="426" y="818"/>
                    <a:pt x="443" y="820"/>
                    <a:pt x="459" y="820"/>
                  </a:cubicBezTo>
                  <a:cubicBezTo>
                    <a:pt x="481" y="820"/>
                    <a:pt x="504" y="817"/>
                    <a:pt x="526" y="810"/>
                  </a:cubicBezTo>
                  <a:cubicBezTo>
                    <a:pt x="549" y="800"/>
                    <a:pt x="572" y="790"/>
                    <a:pt x="596" y="779"/>
                  </a:cubicBezTo>
                  <a:cubicBezTo>
                    <a:pt x="640" y="753"/>
                    <a:pt x="675" y="718"/>
                    <a:pt x="701" y="674"/>
                  </a:cubicBezTo>
                  <a:cubicBezTo>
                    <a:pt x="711" y="650"/>
                    <a:pt x="720" y="627"/>
                    <a:pt x="731" y="604"/>
                  </a:cubicBezTo>
                  <a:cubicBezTo>
                    <a:pt x="745" y="553"/>
                    <a:pt x="745" y="500"/>
                    <a:pt x="731" y="448"/>
                  </a:cubicBezTo>
                  <a:cubicBezTo>
                    <a:pt x="720" y="416"/>
                    <a:pt x="706" y="384"/>
                    <a:pt x="691" y="353"/>
                  </a:cubicBezTo>
                  <a:cubicBezTo>
                    <a:pt x="687" y="342"/>
                    <a:pt x="682" y="332"/>
                    <a:pt x="676" y="322"/>
                  </a:cubicBezTo>
                  <a:cubicBezTo>
                    <a:pt x="665" y="304"/>
                    <a:pt x="653" y="284"/>
                    <a:pt x="640" y="266"/>
                  </a:cubicBezTo>
                  <a:cubicBezTo>
                    <a:pt x="608" y="224"/>
                    <a:pt x="575" y="183"/>
                    <a:pt x="542" y="141"/>
                  </a:cubicBezTo>
                  <a:lnTo>
                    <a:pt x="542" y="141"/>
                  </a:lnTo>
                  <a:cubicBezTo>
                    <a:pt x="524" y="109"/>
                    <a:pt x="499" y="83"/>
                    <a:pt x="468" y="63"/>
                  </a:cubicBezTo>
                  <a:cubicBezTo>
                    <a:pt x="440" y="37"/>
                    <a:pt x="407" y="20"/>
                    <a:pt x="369" y="11"/>
                  </a:cubicBezTo>
                  <a:cubicBezTo>
                    <a:pt x="347" y="4"/>
                    <a:pt x="325" y="1"/>
                    <a:pt x="30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2"/>
            <p:cNvSpPr/>
            <p:nvPr/>
          </p:nvSpPr>
          <p:spPr>
            <a:xfrm>
              <a:off x="8021712" y="4126479"/>
              <a:ext cx="25635" cy="32317"/>
            </a:xfrm>
            <a:custGeom>
              <a:avLst/>
              <a:gdLst/>
              <a:ahLst/>
              <a:cxnLst/>
              <a:rect l="l" t="t" r="r" b="b"/>
              <a:pathLst>
                <a:path w="541" h="682" extrusionOk="0">
                  <a:moveTo>
                    <a:pt x="253" y="45"/>
                  </a:moveTo>
                  <a:cubicBezTo>
                    <a:pt x="256" y="49"/>
                    <a:pt x="259" y="53"/>
                    <a:pt x="262" y="56"/>
                  </a:cubicBezTo>
                  <a:lnTo>
                    <a:pt x="262" y="56"/>
                  </a:lnTo>
                  <a:cubicBezTo>
                    <a:pt x="259" y="53"/>
                    <a:pt x="256" y="49"/>
                    <a:pt x="253" y="45"/>
                  </a:cubicBezTo>
                  <a:close/>
                  <a:moveTo>
                    <a:pt x="216" y="434"/>
                  </a:moveTo>
                  <a:cubicBezTo>
                    <a:pt x="219" y="437"/>
                    <a:pt x="222" y="441"/>
                    <a:pt x="225" y="445"/>
                  </a:cubicBezTo>
                  <a:cubicBezTo>
                    <a:pt x="222" y="441"/>
                    <a:pt x="219" y="438"/>
                    <a:pt x="216" y="434"/>
                  </a:cubicBezTo>
                  <a:close/>
                  <a:moveTo>
                    <a:pt x="242" y="467"/>
                  </a:moveTo>
                  <a:cubicBezTo>
                    <a:pt x="242" y="470"/>
                    <a:pt x="243" y="474"/>
                    <a:pt x="243" y="477"/>
                  </a:cubicBezTo>
                  <a:lnTo>
                    <a:pt x="243" y="477"/>
                  </a:lnTo>
                  <a:cubicBezTo>
                    <a:pt x="243" y="474"/>
                    <a:pt x="242" y="470"/>
                    <a:pt x="242" y="467"/>
                  </a:cubicBezTo>
                  <a:close/>
                  <a:moveTo>
                    <a:pt x="243" y="508"/>
                  </a:moveTo>
                  <a:cubicBezTo>
                    <a:pt x="243" y="510"/>
                    <a:pt x="242" y="512"/>
                    <a:pt x="242" y="514"/>
                  </a:cubicBezTo>
                  <a:cubicBezTo>
                    <a:pt x="242" y="512"/>
                    <a:pt x="242" y="510"/>
                    <a:pt x="243" y="508"/>
                  </a:cubicBezTo>
                  <a:close/>
                  <a:moveTo>
                    <a:pt x="148" y="1"/>
                  </a:moveTo>
                  <a:cubicBezTo>
                    <a:pt x="121" y="1"/>
                    <a:pt x="94" y="7"/>
                    <a:pt x="75" y="21"/>
                  </a:cubicBezTo>
                  <a:cubicBezTo>
                    <a:pt x="43" y="41"/>
                    <a:pt x="16" y="71"/>
                    <a:pt x="7" y="108"/>
                  </a:cubicBezTo>
                  <a:cubicBezTo>
                    <a:pt x="1" y="142"/>
                    <a:pt x="0" y="190"/>
                    <a:pt x="23" y="220"/>
                  </a:cubicBezTo>
                  <a:cubicBezTo>
                    <a:pt x="56" y="262"/>
                    <a:pt x="92" y="302"/>
                    <a:pt x="130" y="340"/>
                  </a:cubicBezTo>
                  <a:cubicBezTo>
                    <a:pt x="158" y="368"/>
                    <a:pt x="185" y="397"/>
                    <a:pt x="210" y="426"/>
                  </a:cubicBezTo>
                  <a:lnTo>
                    <a:pt x="210" y="426"/>
                  </a:lnTo>
                  <a:cubicBezTo>
                    <a:pt x="222" y="443"/>
                    <a:pt x="233" y="460"/>
                    <a:pt x="242" y="478"/>
                  </a:cubicBezTo>
                  <a:lnTo>
                    <a:pt x="242" y="478"/>
                  </a:lnTo>
                  <a:cubicBezTo>
                    <a:pt x="243" y="481"/>
                    <a:pt x="243" y="484"/>
                    <a:pt x="244" y="488"/>
                  </a:cubicBezTo>
                  <a:lnTo>
                    <a:pt x="244" y="488"/>
                  </a:lnTo>
                  <a:cubicBezTo>
                    <a:pt x="244" y="489"/>
                    <a:pt x="244" y="491"/>
                    <a:pt x="244" y="492"/>
                  </a:cubicBezTo>
                  <a:lnTo>
                    <a:pt x="244" y="492"/>
                  </a:lnTo>
                  <a:cubicBezTo>
                    <a:pt x="244" y="494"/>
                    <a:pt x="243" y="497"/>
                    <a:pt x="242" y="499"/>
                  </a:cubicBezTo>
                  <a:cubicBezTo>
                    <a:pt x="221" y="573"/>
                    <a:pt x="268" y="661"/>
                    <a:pt x="344" y="678"/>
                  </a:cubicBezTo>
                  <a:cubicBezTo>
                    <a:pt x="356" y="680"/>
                    <a:pt x="369" y="682"/>
                    <a:pt x="380" y="682"/>
                  </a:cubicBezTo>
                  <a:cubicBezTo>
                    <a:pt x="445" y="682"/>
                    <a:pt x="505" y="642"/>
                    <a:pt x="524" y="575"/>
                  </a:cubicBezTo>
                  <a:cubicBezTo>
                    <a:pt x="540" y="516"/>
                    <a:pt x="540" y="449"/>
                    <a:pt x="519" y="393"/>
                  </a:cubicBezTo>
                  <a:cubicBezTo>
                    <a:pt x="497" y="329"/>
                    <a:pt x="465" y="281"/>
                    <a:pt x="424" y="230"/>
                  </a:cubicBezTo>
                  <a:cubicBezTo>
                    <a:pt x="375" y="168"/>
                    <a:pt x="313" y="117"/>
                    <a:pt x="262" y="56"/>
                  </a:cubicBezTo>
                  <a:lnTo>
                    <a:pt x="262" y="56"/>
                  </a:lnTo>
                  <a:cubicBezTo>
                    <a:pt x="267" y="63"/>
                    <a:pt x="271" y="69"/>
                    <a:pt x="277" y="76"/>
                  </a:cubicBezTo>
                  <a:cubicBezTo>
                    <a:pt x="275" y="73"/>
                    <a:pt x="275" y="72"/>
                    <a:pt x="273" y="72"/>
                  </a:cubicBezTo>
                  <a:cubicBezTo>
                    <a:pt x="249" y="41"/>
                    <a:pt x="225" y="17"/>
                    <a:pt x="186" y="6"/>
                  </a:cubicBezTo>
                  <a:cubicBezTo>
                    <a:pt x="174" y="2"/>
                    <a:pt x="161" y="1"/>
                    <a:pt x="148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2"/>
            <p:cNvSpPr/>
            <p:nvPr/>
          </p:nvSpPr>
          <p:spPr>
            <a:xfrm>
              <a:off x="8059905" y="4046304"/>
              <a:ext cx="71362" cy="55393"/>
            </a:xfrm>
            <a:custGeom>
              <a:avLst/>
              <a:gdLst/>
              <a:ahLst/>
              <a:cxnLst/>
              <a:rect l="l" t="t" r="r" b="b"/>
              <a:pathLst>
                <a:path w="1506" h="1169" extrusionOk="0">
                  <a:moveTo>
                    <a:pt x="753" y="1"/>
                  </a:moveTo>
                  <a:cubicBezTo>
                    <a:pt x="2" y="1"/>
                    <a:pt x="1" y="1169"/>
                    <a:pt x="753" y="1169"/>
                  </a:cubicBezTo>
                  <a:cubicBezTo>
                    <a:pt x="1504" y="1169"/>
                    <a:pt x="1505" y="1"/>
                    <a:pt x="75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2"/>
            <p:cNvSpPr/>
            <p:nvPr/>
          </p:nvSpPr>
          <p:spPr>
            <a:xfrm>
              <a:off x="7815114" y="4046304"/>
              <a:ext cx="71362" cy="55393"/>
            </a:xfrm>
            <a:custGeom>
              <a:avLst/>
              <a:gdLst/>
              <a:ahLst/>
              <a:cxnLst/>
              <a:rect l="l" t="t" r="r" b="b"/>
              <a:pathLst>
                <a:path w="1506" h="1169" extrusionOk="0">
                  <a:moveTo>
                    <a:pt x="753" y="1"/>
                  </a:moveTo>
                  <a:cubicBezTo>
                    <a:pt x="1" y="1"/>
                    <a:pt x="0" y="1169"/>
                    <a:pt x="753" y="1169"/>
                  </a:cubicBezTo>
                  <a:cubicBezTo>
                    <a:pt x="1504" y="1169"/>
                    <a:pt x="1506" y="1"/>
                    <a:pt x="75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2"/>
            <p:cNvSpPr/>
            <p:nvPr/>
          </p:nvSpPr>
          <p:spPr>
            <a:xfrm>
              <a:off x="7696320" y="4016214"/>
              <a:ext cx="41841" cy="45205"/>
            </a:xfrm>
            <a:custGeom>
              <a:avLst/>
              <a:gdLst/>
              <a:ahLst/>
              <a:cxnLst/>
              <a:rect l="l" t="t" r="r" b="b"/>
              <a:pathLst>
                <a:path w="883" h="954" extrusionOk="0">
                  <a:moveTo>
                    <a:pt x="448" y="1"/>
                  </a:moveTo>
                  <a:cubicBezTo>
                    <a:pt x="446" y="1"/>
                    <a:pt x="443" y="1"/>
                    <a:pt x="441" y="1"/>
                  </a:cubicBezTo>
                  <a:cubicBezTo>
                    <a:pt x="402" y="6"/>
                    <a:pt x="363" y="12"/>
                    <a:pt x="325" y="16"/>
                  </a:cubicBezTo>
                  <a:cubicBezTo>
                    <a:pt x="251" y="36"/>
                    <a:pt x="186" y="74"/>
                    <a:pt x="131" y="127"/>
                  </a:cubicBezTo>
                  <a:cubicBezTo>
                    <a:pt x="109" y="158"/>
                    <a:pt x="87" y="186"/>
                    <a:pt x="64" y="216"/>
                  </a:cubicBezTo>
                  <a:cubicBezTo>
                    <a:pt x="24" y="285"/>
                    <a:pt x="5" y="359"/>
                    <a:pt x="4" y="438"/>
                  </a:cubicBezTo>
                  <a:lnTo>
                    <a:pt x="4" y="515"/>
                  </a:lnTo>
                  <a:cubicBezTo>
                    <a:pt x="0" y="575"/>
                    <a:pt x="15" y="632"/>
                    <a:pt x="42" y="685"/>
                  </a:cubicBezTo>
                  <a:cubicBezTo>
                    <a:pt x="59" y="739"/>
                    <a:pt x="90" y="786"/>
                    <a:pt x="131" y="826"/>
                  </a:cubicBezTo>
                  <a:cubicBezTo>
                    <a:pt x="172" y="868"/>
                    <a:pt x="218" y="898"/>
                    <a:pt x="272" y="916"/>
                  </a:cubicBezTo>
                  <a:cubicBezTo>
                    <a:pt x="320" y="942"/>
                    <a:pt x="372" y="954"/>
                    <a:pt x="428" y="954"/>
                  </a:cubicBezTo>
                  <a:cubicBezTo>
                    <a:pt x="432" y="954"/>
                    <a:pt x="437" y="954"/>
                    <a:pt x="442" y="954"/>
                  </a:cubicBezTo>
                  <a:cubicBezTo>
                    <a:pt x="480" y="949"/>
                    <a:pt x="519" y="944"/>
                    <a:pt x="558" y="939"/>
                  </a:cubicBezTo>
                  <a:cubicBezTo>
                    <a:pt x="632" y="919"/>
                    <a:pt x="695" y="880"/>
                    <a:pt x="750" y="827"/>
                  </a:cubicBezTo>
                  <a:cubicBezTo>
                    <a:pt x="774" y="797"/>
                    <a:pt x="796" y="768"/>
                    <a:pt x="819" y="738"/>
                  </a:cubicBezTo>
                  <a:cubicBezTo>
                    <a:pt x="858" y="669"/>
                    <a:pt x="879" y="596"/>
                    <a:pt x="879" y="516"/>
                  </a:cubicBezTo>
                  <a:lnTo>
                    <a:pt x="879" y="439"/>
                  </a:lnTo>
                  <a:cubicBezTo>
                    <a:pt x="882" y="379"/>
                    <a:pt x="868" y="323"/>
                    <a:pt x="841" y="270"/>
                  </a:cubicBezTo>
                  <a:cubicBezTo>
                    <a:pt x="823" y="215"/>
                    <a:pt x="793" y="169"/>
                    <a:pt x="750" y="129"/>
                  </a:cubicBezTo>
                  <a:cubicBezTo>
                    <a:pt x="711" y="87"/>
                    <a:pt x="665" y="56"/>
                    <a:pt x="610" y="39"/>
                  </a:cubicBezTo>
                  <a:cubicBezTo>
                    <a:pt x="560" y="13"/>
                    <a:pt x="507" y="1"/>
                    <a:pt x="448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2"/>
            <p:cNvSpPr/>
            <p:nvPr/>
          </p:nvSpPr>
          <p:spPr>
            <a:xfrm>
              <a:off x="7577194" y="3908129"/>
              <a:ext cx="31653" cy="27625"/>
            </a:xfrm>
            <a:custGeom>
              <a:avLst/>
              <a:gdLst/>
              <a:ahLst/>
              <a:cxnLst/>
              <a:rect l="l" t="t" r="r" b="b"/>
              <a:pathLst>
                <a:path w="668" h="583" extrusionOk="0">
                  <a:moveTo>
                    <a:pt x="283" y="1"/>
                  </a:moveTo>
                  <a:cubicBezTo>
                    <a:pt x="248" y="1"/>
                    <a:pt x="214" y="9"/>
                    <a:pt x="182" y="25"/>
                  </a:cubicBezTo>
                  <a:cubicBezTo>
                    <a:pt x="146" y="37"/>
                    <a:pt x="116" y="57"/>
                    <a:pt x="88" y="85"/>
                  </a:cubicBezTo>
                  <a:cubicBezTo>
                    <a:pt x="60" y="111"/>
                    <a:pt x="39" y="143"/>
                    <a:pt x="28" y="179"/>
                  </a:cubicBezTo>
                  <a:cubicBezTo>
                    <a:pt x="11" y="213"/>
                    <a:pt x="1" y="251"/>
                    <a:pt x="4" y="292"/>
                  </a:cubicBezTo>
                  <a:cubicBezTo>
                    <a:pt x="9" y="317"/>
                    <a:pt x="11" y="343"/>
                    <a:pt x="15" y="369"/>
                  </a:cubicBezTo>
                  <a:cubicBezTo>
                    <a:pt x="28" y="419"/>
                    <a:pt x="53" y="462"/>
                    <a:pt x="91" y="498"/>
                  </a:cubicBezTo>
                  <a:cubicBezTo>
                    <a:pt x="109" y="513"/>
                    <a:pt x="130" y="528"/>
                    <a:pt x="149" y="543"/>
                  </a:cubicBezTo>
                  <a:cubicBezTo>
                    <a:pt x="193" y="568"/>
                    <a:pt x="242" y="582"/>
                    <a:pt x="296" y="582"/>
                  </a:cubicBezTo>
                  <a:lnTo>
                    <a:pt x="374" y="582"/>
                  </a:lnTo>
                  <a:cubicBezTo>
                    <a:pt x="376" y="583"/>
                    <a:pt x="379" y="583"/>
                    <a:pt x="381" y="583"/>
                  </a:cubicBezTo>
                  <a:cubicBezTo>
                    <a:pt x="419" y="583"/>
                    <a:pt x="454" y="575"/>
                    <a:pt x="486" y="557"/>
                  </a:cubicBezTo>
                  <a:cubicBezTo>
                    <a:pt x="523" y="545"/>
                    <a:pt x="553" y="527"/>
                    <a:pt x="580" y="498"/>
                  </a:cubicBezTo>
                  <a:cubicBezTo>
                    <a:pt x="610" y="472"/>
                    <a:pt x="629" y="440"/>
                    <a:pt x="640" y="403"/>
                  </a:cubicBezTo>
                  <a:cubicBezTo>
                    <a:pt x="658" y="369"/>
                    <a:pt x="668" y="331"/>
                    <a:pt x="665" y="292"/>
                  </a:cubicBezTo>
                  <a:cubicBezTo>
                    <a:pt x="661" y="266"/>
                    <a:pt x="658" y="239"/>
                    <a:pt x="654" y="213"/>
                  </a:cubicBezTo>
                  <a:cubicBezTo>
                    <a:pt x="640" y="164"/>
                    <a:pt x="616" y="120"/>
                    <a:pt x="579" y="85"/>
                  </a:cubicBezTo>
                  <a:cubicBezTo>
                    <a:pt x="559" y="70"/>
                    <a:pt x="540" y="55"/>
                    <a:pt x="520" y="40"/>
                  </a:cubicBezTo>
                  <a:cubicBezTo>
                    <a:pt x="475" y="13"/>
                    <a:pt x="426" y="1"/>
                    <a:pt x="373" y="1"/>
                  </a:cubicBezTo>
                  <a:lnTo>
                    <a:pt x="295" y="1"/>
                  </a:lnTo>
                  <a:cubicBezTo>
                    <a:pt x="291" y="1"/>
                    <a:pt x="287" y="1"/>
                    <a:pt x="28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2"/>
            <p:cNvSpPr/>
            <p:nvPr/>
          </p:nvSpPr>
          <p:spPr>
            <a:xfrm>
              <a:off x="7500288" y="3938740"/>
              <a:ext cx="59373" cy="55488"/>
            </a:xfrm>
            <a:custGeom>
              <a:avLst/>
              <a:gdLst/>
              <a:ahLst/>
              <a:cxnLst/>
              <a:rect l="l" t="t" r="r" b="b"/>
              <a:pathLst>
                <a:path w="1253" h="1171" extrusionOk="0">
                  <a:moveTo>
                    <a:pt x="567" y="1"/>
                  </a:moveTo>
                  <a:cubicBezTo>
                    <a:pt x="495" y="1"/>
                    <a:pt x="426" y="17"/>
                    <a:pt x="362" y="51"/>
                  </a:cubicBezTo>
                  <a:cubicBezTo>
                    <a:pt x="290" y="74"/>
                    <a:pt x="226" y="116"/>
                    <a:pt x="174" y="171"/>
                  </a:cubicBezTo>
                  <a:cubicBezTo>
                    <a:pt x="116" y="225"/>
                    <a:pt x="77" y="287"/>
                    <a:pt x="54" y="360"/>
                  </a:cubicBezTo>
                  <a:cubicBezTo>
                    <a:pt x="17" y="429"/>
                    <a:pt x="0" y="505"/>
                    <a:pt x="2" y="586"/>
                  </a:cubicBezTo>
                  <a:lnTo>
                    <a:pt x="23" y="741"/>
                  </a:lnTo>
                  <a:cubicBezTo>
                    <a:pt x="50" y="839"/>
                    <a:pt x="102" y="925"/>
                    <a:pt x="174" y="1000"/>
                  </a:cubicBezTo>
                  <a:cubicBezTo>
                    <a:pt x="213" y="1029"/>
                    <a:pt x="253" y="1061"/>
                    <a:pt x="293" y="1090"/>
                  </a:cubicBezTo>
                  <a:cubicBezTo>
                    <a:pt x="383" y="1143"/>
                    <a:pt x="481" y="1169"/>
                    <a:pt x="588" y="1170"/>
                  </a:cubicBezTo>
                  <a:lnTo>
                    <a:pt x="666" y="1170"/>
                  </a:lnTo>
                  <a:cubicBezTo>
                    <a:pt x="670" y="1170"/>
                    <a:pt x="675" y="1170"/>
                    <a:pt x="680" y="1170"/>
                  </a:cubicBezTo>
                  <a:cubicBezTo>
                    <a:pt x="755" y="1170"/>
                    <a:pt x="825" y="1154"/>
                    <a:pt x="891" y="1120"/>
                  </a:cubicBezTo>
                  <a:cubicBezTo>
                    <a:pt x="963" y="1096"/>
                    <a:pt x="1026" y="1055"/>
                    <a:pt x="1080" y="1000"/>
                  </a:cubicBezTo>
                  <a:cubicBezTo>
                    <a:pt x="1137" y="946"/>
                    <a:pt x="1176" y="883"/>
                    <a:pt x="1199" y="811"/>
                  </a:cubicBezTo>
                  <a:cubicBezTo>
                    <a:pt x="1236" y="741"/>
                    <a:pt x="1252" y="666"/>
                    <a:pt x="1250" y="586"/>
                  </a:cubicBezTo>
                  <a:lnTo>
                    <a:pt x="1229" y="429"/>
                  </a:lnTo>
                  <a:cubicBezTo>
                    <a:pt x="1202" y="331"/>
                    <a:pt x="1152" y="246"/>
                    <a:pt x="1080" y="171"/>
                  </a:cubicBezTo>
                  <a:cubicBezTo>
                    <a:pt x="1039" y="142"/>
                    <a:pt x="1000" y="110"/>
                    <a:pt x="961" y="80"/>
                  </a:cubicBezTo>
                  <a:cubicBezTo>
                    <a:pt x="869" y="27"/>
                    <a:pt x="771" y="1"/>
                    <a:pt x="666" y="1"/>
                  </a:cubicBezTo>
                  <a:lnTo>
                    <a:pt x="587" y="1"/>
                  </a:lnTo>
                  <a:cubicBezTo>
                    <a:pt x="580" y="1"/>
                    <a:pt x="574" y="1"/>
                    <a:pt x="567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7" name="Google Shape;907;p52"/>
          <p:cNvSpPr txBox="1">
            <a:spLocks noGrp="1"/>
          </p:cNvSpPr>
          <p:nvPr>
            <p:ph type="title"/>
          </p:nvPr>
        </p:nvSpPr>
        <p:spPr>
          <a:xfrm>
            <a:off x="934216" y="420946"/>
            <a:ext cx="6367732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accent1"/>
                </a:solidFill>
              </a:rPr>
              <a:t>Making predictions on the Test Data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910" name="Google Shape;910;p52"/>
          <p:cNvSpPr/>
          <p:nvPr/>
        </p:nvSpPr>
        <p:spPr>
          <a:xfrm rot="1738824">
            <a:off x="7575439" y="937253"/>
            <a:ext cx="254553" cy="372234"/>
          </a:xfrm>
          <a:custGeom>
            <a:avLst/>
            <a:gdLst/>
            <a:ahLst/>
            <a:cxnLst/>
            <a:rect l="l" t="t" r="r" b="b"/>
            <a:pathLst>
              <a:path w="11315" h="16546" extrusionOk="0">
                <a:moveTo>
                  <a:pt x="9951" y="1"/>
                </a:moveTo>
                <a:cubicBezTo>
                  <a:pt x="9888" y="1"/>
                  <a:pt x="9821" y="6"/>
                  <a:pt x="9752" y="18"/>
                </a:cubicBezTo>
                <a:cubicBezTo>
                  <a:pt x="8273" y="271"/>
                  <a:pt x="7819" y="7237"/>
                  <a:pt x="7819" y="7237"/>
                </a:cubicBezTo>
                <a:cubicBezTo>
                  <a:pt x="7819" y="7237"/>
                  <a:pt x="8097" y="2314"/>
                  <a:pt x="6203" y="2314"/>
                </a:cubicBezTo>
                <a:cubicBezTo>
                  <a:pt x="4308" y="2314"/>
                  <a:pt x="4886" y="7827"/>
                  <a:pt x="4886" y="7827"/>
                </a:cubicBezTo>
                <a:cubicBezTo>
                  <a:pt x="4886" y="7827"/>
                  <a:pt x="3209" y="2285"/>
                  <a:pt x="1711" y="2285"/>
                </a:cubicBezTo>
                <a:cubicBezTo>
                  <a:pt x="1654" y="2285"/>
                  <a:pt x="1596" y="2294"/>
                  <a:pt x="1539" y="2311"/>
                </a:cubicBezTo>
                <a:cubicBezTo>
                  <a:pt x="0" y="2773"/>
                  <a:pt x="2370" y="13551"/>
                  <a:pt x="8189" y="16533"/>
                </a:cubicBezTo>
                <a:cubicBezTo>
                  <a:pt x="8205" y="16541"/>
                  <a:pt x="8222" y="16545"/>
                  <a:pt x="8239" y="16545"/>
                </a:cubicBezTo>
                <a:cubicBezTo>
                  <a:pt x="9003" y="16545"/>
                  <a:pt x="11314" y="9007"/>
                  <a:pt x="11314" y="5660"/>
                </a:cubicBezTo>
                <a:cubicBezTo>
                  <a:pt x="11314" y="2397"/>
                  <a:pt x="11237" y="1"/>
                  <a:pt x="9951" y="1"/>
                </a:cubicBezTo>
                <a:close/>
              </a:path>
            </a:pathLst>
          </a:custGeom>
          <a:solidFill>
            <a:srgbClr val="FFA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788275-C7DE-6F4F-0CB4-58B3C6B33237}"/>
              </a:ext>
            </a:extLst>
          </p:cNvPr>
          <p:cNvSpPr txBox="1"/>
          <p:nvPr/>
        </p:nvSpPr>
        <p:spPr>
          <a:xfrm>
            <a:off x="561402" y="829498"/>
            <a:ext cx="84036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  A cut-off point of .38 is chosen based on the precision and recall tradeoff curve.</a:t>
            </a:r>
          </a:p>
          <a:p>
            <a:r>
              <a:rPr lang="en-US" sz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● Based on the predictions on the test dataset  we have obtained the  values for Sensitivity (77.67%),Specificity</a:t>
            </a:r>
          </a:p>
          <a:p>
            <a:r>
              <a:rPr lang="en-US" sz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(80.72% )</a:t>
            </a:r>
            <a:endParaRPr lang="en-IN" sz="1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" name="Google Shape;907;p52">
            <a:extLst>
              <a:ext uri="{FF2B5EF4-FFF2-40B4-BE49-F238E27FC236}">
                <a16:creationId xmlns:a16="http://schemas.microsoft.com/office/drawing/2014/main" id="{194C67DD-BFDB-BB87-A02E-F45228A69081}"/>
              </a:ext>
            </a:extLst>
          </p:cNvPr>
          <p:cNvSpPr txBox="1">
            <a:spLocks/>
          </p:cNvSpPr>
          <p:nvPr/>
        </p:nvSpPr>
        <p:spPr>
          <a:xfrm>
            <a:off x="3300850" y="1532496"/>
            <a:ext cx="2589294" cy="18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adea"/>
              <a:buNone/>
              <a:defRPr sz="3100" b="1" i="0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adea"/>
              <a:buNone/>
              <a:defRPr sz="3100" b="1" i="0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adea"/>
              <a:buNone/>
              <a:defRPr sz="3100" b="1" i="0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adea"/>
              <a:buNone/>
              <a:defRPr sz="3100" b="1" i="0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adea"/>
              <a:buNone/>
              <a:defRPr sz="3100" b="1" i="0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adea"/>
              <a:buNone/>
              <a:defRPr sz="3100" b="1" i="0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adea"/>
              <a:buNone/>
              <a:defRPr sz="3100" b="1" i="0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adea"/>
              <a:buNone/>
              <a:defRPr sz="3100" b="1" i="0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adea"/>
              <a:buNone/>
              <a:defRPr sz="3100" b="1" i="0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9pPr>
          </a:lstStyle>
          <a:p>
            <a:r>
              <a:rPr lang="en-US" sz="2000" dirty="0">
                <a:solidFill>
                  <a:schemeClr val="accent1"/>
                </a:solidFill>
              </a:rPr>
              <a:t>Results</a:t>
            </a: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8211F51-9306-65E7-A283-F7CB24D0C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20163"/>
              </p:ext>
            </p:extLst>
          </p:nvPr>
        </p:nvGraphicFramePr>
        <p:xfrm>
          <a:off x="1384790" y="1678903"/>
          <a:ext cx="5601734" cy="1828800"/>
        </p:xfrm>
        <a:graphic>
          <a:graphicData uri="http://schemas.openxmlformats.org/drawingml/2006/table">
            <a:tbl>
              <a:tblPr firstRow="1" bandRow="1">
                <a:tableStyleId>{E8514C04-7D11-4D6E-B3B9-5857B18BEA3C}</a:tableStyleId>
              </a:tblPr>
              <a:tblGrid>
                <a:gridCol w="2800867">
                  <a:extLst>
                    <a:ext uri="{9D8B030D-6E8A-4147-A177-3AD203B41FA5}">
                      <a16:colId xmlns:a16="http://schemas.microsoft.com/office/drawing/2014/main" val="2845149751"/>
                    </a:ext>
                  </a:extLst>
                </a:gridCol>
                <a:gridCol w="2800867">
                  <a:extLst>
                    <a:ext uri="{9D8B030D-6E8A-4147-A177-3AD203B41FA5}">
                      <a16:colId xmlns:a16="http://schemas.microsoft.com/office/drawing/2014/main" val="844977412"/>
                    </a:ext>
                  </a:extLst>
                </a:gridCol>
              </a:tblGrid>
              <a:tr h="283859">
                <a:tc>
                  <a:txBody>
                    <a:bodyPr/>
                    <a:lstStyle/>
                    <a:p>
                      <a:r>
                        <a:rPr lang="en-US" b="1" dirty="0"/>
                        <a:t>           Trained Data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              Test Data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3635"/>
                  </a:ext>
                </a:extLst>
              </a:tr>
              <a:tr h="2838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           Accuracy – 79.57 %</a:t>
                      </a:r>
                      <a:endParaRPr lang="en-IN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           Accuracy – 79.58 %</a:t>
                      </a:r>
                      <a:endParaRPr lang="en-IN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344627"/>
                  </a:ext>
                </a:extLst>
              </a:tr>
              <a:tr h="2838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          Sensitivity – 85.06 %</a:t>
                      </a:r>
                      <a:endParaRPr lang="en-IN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          Sensitivity – 77.67 %</a:t>
                      </a:r>
                      <a:endParaRPr lang="en-IN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710661"/>
                  </a:ext>
                </a:extLst>
              </a:tr>
              <a:tr h="2838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          Specificity – 76.17 %</a:t>
                      </a:r>
                      <a:endParaRPr lang="en-IN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          Specificity – 80.72 %</a:t>
                      </a:r>
                      <a:endParaRPr lang="en-IN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829197"/>
                  </a:ext>
                </a:extLst>
              </a:tr>
              <a:tr h="2838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          Precision – 78.03 %</a:t>
                      </a:r>
                      <a:endParaRPr lang="en-IN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          Precision – 70.53 %</a:t>
                      </a:r>
                      <a:endParaRPr lang="en-IN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522953"/>
                  </a:ext>
                </a:extLst>
              </a:tr>
              <a:tr h="2838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          Recall – 68.44  %</a:t>
                      </a:r>
                      <a:endParaRPr lang="en-IN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          Recall – 77.67 %</a:t>
                      </a:r>
                      <a:endParaRPr lang="en-IN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7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383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oogle Shape;884;p52"/>
          <p:cNvGrpSpPr/>
          <p:nvPr/>
        </p:nvGrpSpPr>
        <p:grpSpPr>
          <a:xfrm rot="8949196">
            <a:off x="5180492" y="3587157"/>
            <a:ext cx="1213242" cy="1435646"/>
            <a:chOff x="7500288" y="3412150"/>
            <a:chExt cx="630979" cy="746645"/>
          </a:xfrm>
        </p:grpSpPr>
        <p:sp>
          <p:nvSpPr>
            <p:cNvPr id="885" name="Google Shape;885;p52"/>
            <p:cNvSpPr/>
            <p:nvPr/>
          </p:nvSpPr>
          <p:spPr>
            <a:xfrm>
              <a:off x="7719965" y="3585153"/>
              <a:ext cx="37197" cy="76006"/>
            </a:xfrm>
            <a:custGeom>
              <a:avLst/>
              <a:gdLst/>
              <a:ahLst/>
              <a:cxnLst/>
              <a:rect l="l" t="t" r="r" b="b"/>
              <a:pathLst>
                <a:path w="785" h="1604" extrusionOk="0">
                  <a:moveTo>
                    <a:pt x="202" y="510"/>
                  </a:moveTo>
                  <a:cubicBezTo>
                    <a:pt x="202" y="511"/>
                    <a:pt x="202" y="512"/>
                    <a:pt x="201" y="513"/>
                  </a:cubicBezTo>
                  <a:lnTo>
                    <a:pt x="201" y="513"/>
                  </a:lnTo>
                  <a:cubicBezTo>
                    <a:pt x="202" y="512"/>
                    <a:pt x="202" y="511"/>
                    <a:pt x="202" y="510"/>
                  </a:cubicBezTo>
                  <a:close/>
                  <a:moveTo>
                    <a:pt x="620" y="1025"/>
                  </a:moveTo>
                  <a:cubicBezTo>
                    <a:pt x="621" y="1031"/>
                    <a:pt x="622" y="1037"/>
                    <a:pt x="623" y="1042"/>
                  </a:cubicBezTo>
                  <a:lnTo>
                    <a:pt x="623" y="1042"/>
                  </a:lnTo>
                  <a:cubicBezTo>
                    <a:pt x="622" y="1037"/>
                    <a:pt x="621" y="1031"/>
                    <a:pt x="620" y="1025"/>
                  </a:cubicBezTo>
                  <a:close/>
                  <a:moveTo>
                    <a:pt x="624" y="1056"/>
                  </a:moveTo>
                  <a:cubicBezTo>
                    <a:pt x="623" y="1064"/>
                    <a:pt x="622" y="1073"/>
                    <a:pt x="620" y="1081"/>
                  </a:cubicBezTo>
                  <a:cubicBezTo>
                    <a:pt x="621" y="1073"/>
                    <a:pt x="622" y="1064"/>
                    <a:pt x="624" y="1056"/>
                  </a:cubicBezTo>
                  <a:close/>
                  <a:moveTo>
                    <a:pt x="331" y="0"/>
                  </a:moveTo>
                  <a:cubicBezTo>
                    <a:pt x="260" y="0"/>
                    <a:pt x="173" y="32"/>
                    <a:pt x="124" y="87"/>
                  </a:cubicBezTo>
                  <a:cubicBezTo>
                    <a:pt x="30" y="197"/>
                    <a:pt x="1" y="404"/>
                    <a:pt x="127" y="504"/>
                  </a:cubicBezTo>
                  <a:cubicBezTo>
                    <a:pt x="148" y="521"/>
                    <a:pt x="167" y="537"/>
                    <a:pt x="184" y="556"/>
                  </a:cubicBezTo>
                  <a:cubicBezTo>
                    <a:pt x="187" y="558"/>
                    <a:pt x="189" y="560"/>
                    <a:pt x="191" y="562"/>
                  </a:cubicBezTo>
                  <a:lnTo>
                    <a:pt x="191" y="562"/>
                  </a:lnTo>
                  <a:cubicBezTo>
                    <a:pt x="189" y="571"/>
                    <a:pt x="186" y="580"/>
                    <a:pt x="183" y="589"/>
                  </a:cubicBezTo>
                  <a:cubicBezTo>
                    <a:pt x="180" y="599"/>
                    <a:pt x="176" y="609"/>
                    <a:pt x="172" y="619"/>
                  </a:cubicBezTo>
                  <a:lnTo>
                    <a:pt x="172" y="619"/>
                  </a:lnTo>
                  <a:cubicBezTo>
                    <a:pt x="134" y="701"/>
                    <a:pt x="91" y="786"/>
                    <a:pt x="68" y="874"/>
                  </a:cubicBezTo>
                  <a:cubicBezTo>
                    <a:pt x="14" y="1082"/>
                    <a:pt x="68" y="1271"/>
                    <a:pt x="158" y="1459"/>
                  </a:cubicBezTo>
                  <a:cubicBezTo>
                    <a:pt x="202" y="1551"/>
                    <a:pt x="311" y="1604"/>
                    <a:pt x="415" y="1604"/>
                  </a:cubicBezTo>
                  <a:cubicBezTo>
                    <a:pt x="466" y="1604"/>
                    <a:pt x="516" y="1591"/>
                    <a:pt x="557" y="1564"/>
                  </a:cubicBezTo>
                  <a:cubicBezTo>
                    <a:pt x="699" y="1472"/>
                    <a:pt x="732" y="1313"/>
                    <a:pt x="663" y="1165"/>
                  </a:cubicBezTo>
                  <a:cubicBezTo>
                    <a:pt x="657" y="1152"/>
                    <a:pt x="653" y="1136"/>
                    <a:pt x="644" y="1123"/>
                  </a:cubicBezTo>
                  <a:lnTo>
                    <a:pt x="644" y="1123"/>
                  </a:lnTo>
                  <a:cubicBezTo>
                    <a:pt x="643" y="1121"/>
                    <a:pt x="643" y="1119"/>
                    <a:pt x="642" y="1117"/>
                  </a:cubicBezTo>
                  <a:cubicBezTo>
                    <a:pt x="636" y="1102"/>
                    <a:pt x="632" y="1086"/>
                    <a:pt x="628" y="1070"/>
                  </a:cubicBezTo>
                  <a:lnTo>
                    <a:pt x="628" y="1070"/>
                  </a:lnTo>
                  <a:cubicBezTo>
                    <a:pt x="628" y="1058"/>
                    <a:pt x="628" y="1047"/>
                    <a:pt x="628" y="1036"/>
                  </a:cubicBezTo>
                  <a:lnTo>
                    <a:pt x="628" y="1036"/>
                  </a:lnTo>
                  <a:cubicBezTo>
                    <a:pt x="630" y="1031"/>
                    <a:pt x="631" y="1026"/>
                    <a:pt x="632" y="1021"/>
                  </a:cubicBezTo>
                  <a:cubicBezTo>
                    <a:pt x="635" y="1010"/>
                    <a:pt x="657" y="969"/>
                    <a:pt x="655" y="957"/>
                  </a:cubicBezTo>
                  <a:lnTo>
                    <a:pt x="655" y="957"/>
                  </a:lnTo>
                  <a:cubicBezTo>
                    <a:pt x="656" y="954"/>
                    <a:pt x="657" y="952"/>
                    <a:pt x="659" y="949"/>
                  </a:cubicBezTo>
                  <a:cubicBezTo>
                    <a:pt x="666" y="930"/>
                    <a:pt x="674" y="914"/>
                    <a:pt x="682" y="896"/>
                  </a:cubicBezTo>
                  <a:cubicBezTo>
                    <a:pt x="714" y="821"/>
                    <a:pt x="750" y="745"/>
                    <a:pt x="763" y="663"/>
                  </a:cubicBezTo>
                  <a:cubicBezTo>
                    <a:pt x="784" y="536"/>
                    <a:pt x="773" y="427"/>
                    <a:pt x="720" y="310"/>
                  </a:cubicBezTo>
                  <a:cubicBezTo>
                    <a:pt x="680" y="222"/>
                    <a:pt x="612" y="147"/>
                    <a:pt x="537" y="87"/>
                  </a:cubicBezTo>
                  <a:cubicBezTo>
                    <a:pt x="474" y="36"/>
                    <a:pt x="414" y="0"/>
                    <a:pt x="331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2"/>
            <p:cNvSpPr/>
            <p:nvPr/>
          </p:nvSpPr>
          <p:spPr>
            <a:xfrm>
              <a:off x="7811181" y="3544592"/>
              <a:ext cx="49849" cy="60605"/>
            </a:xfrm>
            <a:custGeom>
              <a:avLst/>
              <a:gdLst/>
              <a:ahLst/>
              <a:cxnLst/>
              <a:rect l="l" t="t" r="r" b="b"/>
              <a:pathLst>
                <a:path w="1052" h="1279" extrusionOk="0">
                  <a:moveTo>
                    <a:pt x="172" y="560"/>
                  </a:moveTo>
                  <a:cubicBezTo>
                    <a:pt x="172" y="566"/>
                    <a:pt x="173" y="572"/>
                    <a:pt x="174" y="578"/>
                  </a:cubicBezTo>
                  <a:lnTo>
                    <a:pt x="174" y="578"/>
                  </a:lnTo>
                  <a:cubicBezTo>
                    <a:pt x="173" y="572"/>
                    <a:pt x="172" y="566"/>
                    <a:pt x="172" y="560"/>
                  </a:cubicBezTo>
                  <a:close/>
                  <a:moveTo>
                    <a:pt x="172" y="615"/>
                  </a:moveTo>
                  <a:cubicBezTo>
                    <a:pt x="173" y="618"/>
                    <a:pt x="175" y="622"/>
                    <a:pt x="176" y="625"/>
                  </a:cubicBezTo>
                  <a:lnTo>
                    <a:pt x="176" y="625"/>
                  </a:lnTo>
                  <a:cubicBezTo>
                    <a:pt x="176" y="625"/>
                    <a:pt x="176" y="625"/>
                    <a:pt x="176" y="625"/>
                  </a:cubicBezTo>
                  <a:lnTo>
                    <a:pt x="176" y="625"/>
                  </a:lnTo>
                  <a:cubicBezTo>
                    <a:pt x="175" y="622"/>
                    <a:pt x="173" y="618"/>
                    <a:pt x="172" y="615"/>
                  </a:cubicBezTo>
                  <a:close/>
                  <a:moveTo>
                    <a:pt x="602" y="862"/>
                  </a:moveTo>
                  <a:lnTo>
                    <a:pt x="602" y="862"/>
                  </a:lnTo>
                  <a:cubicBezTo>
                    <a:pt x="598" y="863"/>
                    <a:pt x="593" y="863"/>
                    <a:pt x="588" y="864"/>
                  </a:cubicBezTo>
                  <a:lnTo>
                    <a:pt x="588" y="864"/>
                  </a:lnTo>
                  <a:cubicBezTo>
                    <a:pt x="593" y="863"/>
                    <a:pt x="597" y="862"/>
                    <a:pt x="602" y="862"/>
                  </a:cubicBezTo>
                  <a:close/>
                  <a:moveTo>
                    <a:pt x="495" y="1"/>
                  </a:moveTo>
                  <a:cubicBezTo>
                    <a:pt x="440" y="1"/>
                    <a:pt x="382" y="11"/>
                    <a:pt x="328" y="28"/>
                  </a:cubicBezTo>
                  <a:cubicBezTo>
                    <a:pt x="270" y="42"/>
                    <a:pt x="221" y="69"/>
                    <a:pt x="179" y="107"/>
                  </a:cubicBezTo>
                  <a:cubicBezTo>
                    <a:pt x="131" y="137"/>
                    <a:pt x="94" y="179"/>
                    <a:pt x="66" y="229"/>
                  </a:cubicBezTo>
                  <a:cubicBezTo>
                    <a:pt x="34" y="279"/>
                    <a:pt x="16" y="334"/>
                    <a:pt x="13" y="392"/>
                  </a:cubicBezTo>
                  <a:cubicBezTo>
                    <a:pt x="0" y="451"/>
                    <a:pt x="2" y="508"/>
                    <a:pt x="22" y="567"/>
                  </a:cubicBezTo>
                  <a:cubicBezTo>
                    <a:pt x="37" y="602"/>
                    <a:pt x="51" y="637"/>
                    <a:pt x="66" y="672"/>
                  </a:cubicBezTo>
                  <a:cubicBezTo>
                    <a:pt x="93" y="717"/>
                    <a:pt x="126" y="756"/>
                    <a:pt x="166" y="789"/>
                  </a:cubicBezTo>
                  <a:lnTo>
                    <a:pt x="166" y="789"/>
                  </a:lnTo>
                  <a:cubicBezTo>
                    <a:pt x="165" y="806"/>
                    <a:pt x="164" y="823"/>
                    <a:pt x="164" y="840"/>
                  </a:cubicBezTo>
                  <a:cubicBezTo>
                    <a:pt x="161" y="900"/>
                    <a:pt x="175" y="956"/>
                    <a:pt x="202" y="1009"/>
                  </a:cubicBezTo>
                  <a:cubicBezTo>
                    <a:pt x="220" y="1064"/>
                    <a:pt x="250" y="1110"/>
                    <a:pt x="292" y="1150"/>
                  </a:cubicBezTo>
                  <a:cubicBezTo>
                    <a:pt x="332" y="1192"/>
                    <a:pt x="378" y="1222"/>
                    <a:pt x="433" y="1240"/>
                  </a:cubicBezTo>
                  <a:cubicBezTo>
                    <a:pt x="482" y="1266"/>
                    <a:pt x="536" y="1278"/>
                    <a:pt x="595" y="1278"/>
                  </a:cubicBezTo>
                  <a:cubicBezTo>
                    <a:pt x="597" y="1278"/>
                    <a:pt x="600" y="1278"/>
                    <a:pt x="602" y="1278"/>
                  </a:cubicBezTo>
                  <a:cubicBezTo>
                    <a:pt x="640" y="1273"/>
                    <a:pt x="680" y="1267"/>
                    <a:pt x="718" y="1263"/>
                  </a:cubicBezTo>
                  <a:cubicBezTo>
                    <a:pt x="792" y="1243"/>
                    <a:pt x="857" y="1205"/>
                    <a:pt x="911" y="1151"/>
                  </a:cubicBezTo>
                  <a:cubicBezTo>
                    <a:pt x="934" y="1121"/>
                    <a:pt x="956" y="1092"/>
                    <a:pt x="979" y="1063"/>
                  </a:cubicBezTo>
                  <a:cubicBezTo>
                    <a:pt x="1019" y="994"/>
                    <a:pt x="1039" y="921"/>
                    <a:pt x="1039" y="841"/>
                  </a:cubicBezTo>
                  <a:cubicBezTo>
                    <a:pt x="1039" y="768"/>
                    <a:pt x="1051" y="695"/>
                    <a:pt x="1050" y="621"/>
                  </a:cubicBezTo>
                  <a:cubicBezTo>
                    <a:pt x="1050" y="602"/>
                    <a:pt x="1049" y="583"/>
                    <a:pt x="1047" y="564"/>
                  </a:cubicBezTo>
                  <a:cubicBezTo>
                    <a:pt x="1041" y="519"/>
                    <a:pt x="1038" y="451"/>
                    <a:pt x="1022" y="400"/>
                  </a:cubicBezTo>
                  <a:cubicBezTo>
                    <a:pt x="1008" y="358"/>
                    <a:pt x="989" y="316"/>
                    <a:pt x="969" y="276"/>
                  </a:cubicBezTo>
                  <a:cubicBezTo>
                    <a:pt x="967" y="269"/>
                    <a:pt x="963" y="262"/>
                    <a:pt x="958" y="256"/>
                  </a:cubicBezTo>
                  <a:cubicBezTo>
                    <a:pt x="935" y="222"/>
                    <a:pt x="909" y="184"/>
                    <a:pt x="879" y="154"/>
                  </a:cubicBezTo>
                  <a:cubicBezTo>
                    <a:pt x="875" y="152"/>
                    <a:pt x="873" y="150"/>
                    <a:pt x="870" y="147"/>
                  </a:cubicBezTo>
                  <a:cubicBezTo>
                    <a:pt x="851" y="131"/>
                    <a:pt x="800" y="91"/>
                    <a:pt x="780" y="77"/>
                  </a:cubicBezTo>
                  <a:cubicBezTo>
                    <a:pt x="778" y="76"/>
                    <a:pt x="776" y="75"/>
                    <a:pt x="775" y="74"/>
                  </a:cubicBezTo>
                  <a:cubicBezTo>
                    <a:pt x="770" y="71"/>
                    <a:pt x="767" y="70"/>
                    <a:pt x="764" y="69"/>
                  </a:cubicBezTo>
                  <a:cubicBezTo>
                    <a:pt x="739" y="55"/>
                    <a:pt x="682" y="31"/>
                    <a:pt x="657" y="23"/>
                  </a:cubicBezTo>
                  <a:cubicBezTo>
                    <a:pt x="655" y="22"/>
                    <a:pt x="652" y="22"/>
                    <a:pt x="650" y="20"/>
                  </a:cubicBezTo>
                  <a:cubicBezTo>
                    <a:pt x="646" y="19"/>
                    <a:pt x="642" y="19"/>
                    <a:pt x="638" y="17"/>
                  </a:cubicBezTo>
                  <a:cubicBezTo>
                    <a:pt x="608" y="12"/>
                    <a:pt x="549" y="4"/>
                    <a:pt x="519" y="1"/>
                  </a:cubicBezTo>
                  <a:lnTo>
                    <a:pt x="510" y="1"/>
                  </a:lnTo>
                  <a:cubicBezTo>
                    <a:pt x="505" y="1"/>
                    <a:pt x="500" y="1"/>
                    <a:pt x="495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2"/>
            <p:cNvSpPr/>
            <p:nvPr/>
          </p:nvSpPr>
          <p:spPr>
            <a:xfrm>
              <a:off x="7948123" y="3618939"/>
              <a:ext cx="35586" cy="37529"/>
            </a:xfrm>
            <a:custGeom>
              <a:avLst/>
              <a:gdLst/>
              <a:ahLst/>
              <a:cxnLst/>
              <a:rect l="l" t="t" r="r" b="b"/>
              <a:pathLst>
                <a:path w="751" h="792" extrusionOk="0">
                  <a:moveTo>
                    <a:pt x="93" y="500"/>
                  </a:moveTo>
                  <a:cubicBezTo>
                    <a:pt x="95" y="502"/>
                    <a:pt x="98" y="504"/>
                    <a:pt x="100" y="505"/>
                  </a:cubicBezTo>
                  <a:lnTo>
                    <a:pt x="100" y="505"/>
                  </a:lnTo>
                  <a:cubicBezTo>
                    <a:pt x="97" y="504"/>
                    <a:pt x="95" y="502"/>
                    <a:pt x="93" y="500"/>
                  </a:cubicBezTo>
                  <a:close/>
                  <a:moveTo>
                    <a:pt x="136" y="531"/>
                  </a:moveTo>
                  <a:cubicBezTo>
                    <a:pt x="137" y="533"/>
                    <a:pt x="139" y="534"/>
                    <a:pt x="140" y="536"/>
                  </a:cubicBezTo>
                  <a:lnTo>
                    <a:pt x="140" y="536"/>
                  </a:lnTo>
                  <a:cubicBezTo>
                    <a:pt x="140" y="536"/>
                    <a:pt x="140" y="536"/>
                    <a:pt x="140" y="536"/>
                  </a:cubicBezTo>
                  <a:lnTo>
                    <a:pt x="140" y="536"/>
                  </a:lnTo>
                  <a:cubicBezTo>
                    <a:pt x="139" y="534"/>
                    <a:pt x="137" y="533"/>
                    <a:pt x="136" y="531"/>
                  </a:cubicBezTo>
                  <a:close/>
                  <a:moveTo>
                    <a:pt x="142" y="539"/>
                  </a:moveTo>
                  <a:cubicBezTo>
                    <a:pt x="142" y="539"/>
                    <a:pt x="142" y="539"/>
                    <a:pt x="142" y="539"/>
                  </a:cubicBezTo>
                  <a:lnTo>
                    <a:pt x="142" y="539"/>
                  </a:lnTo>
                  <a:cubicBezTo>
                    <a:pt x="143" y="540"/>
                    <a:pt x="143" y="540"/>
                    <a:pt x="144" y="541"/>
                  </a:cubicBezTo>
                  <a:lnTo>
                    <a:pt x="144" y="541"/>
                  </a:lnTo>
                  <a:cubicBezTo>
                    <a:pt x="143" y="540"/>
                    <a:pt x="143" y="540"/>
                    <a:pt x="142" y="539"/>
                  </a:cubicBezTo>
                  <a:close/>
                  <a:moveTo>
                    <a:pt x="175" y="581"/>
                  </a:moveTo>
                  <a:cubicBezTo>
                    <a:pt x="177" y="584"/>
                    <a:pt x="179" y="586"/>
                    <a:pt x="181" y="589"/>
                  </a:cubicBezTo>
                  <a:cubicBezTo>
                    <a:pt x="179" y="586"/>
                    <a:pt x="177" y="584"/>
                    <a:pt x="175" y="581"/>
                  </a:cubicBezTo>
                  <a:close/>
                  <a:moveTo>
                    <a:pt x="286" y="1"/>
                  </a:moveTo>
                  <a:cubicBezTo>
                    <a:pt x="263" y="1"/>
                    <a:pt x="241" y="4"/>
                    <a:pt x="219" y="12"/>
                  </a:cubicBezTo>
                  <a:cubicBezTo>
                    <a:pt x="181" y="21"/>
                    <a:pt x="148" y="37"/>
                    <a:pt x="120" y="63"/>
                  </a:cubicBezTo>
                  <a:cubicBezTo>
                    <a:pt x="88" y="84"/>
                    <a:pt x="62" y="111"/>
                    <a:pt x="44" y="145"/>
                  </a:cubicBezTo>
                  <a:cubicBezTo>
                    <a:pt x="34" y="168"/>
                    <a:pt x="24" y="191"/>
                    <a:pt x="14" y="215"/>
                  </a:cubicBezTo>
                  <a:cubicBezTo>
                    <a:pt x="0" y="267"/>
                    <a:pt x="0" y="319"/>
                    <a:pt x="14" y="370"/>
                  </a:cubicBezTo>
                  <a:cubicBezTo>
                    <a:pt x="23" y="394"/>
                    <a:pt x="33" y="417"/>
                    <a:pt x="44" y="440"/>
                  </a:cubicBezTo>
                  <a:cubicBezTo>
                    <a:pt x="64" y="474"/>
                    <a:pt x="91" y="503"/>
                    <a:pt x="124" y="527"/>
                  </a:cubicBezTo>
                  <a:lnTo>
                    <a:pt x="124" y="527"/>
                  </a:lnTo>
                  <a:cubicBezTo>
                    <a:pt x="136" y="538"/>
                    <a:pt x="148" y="550"/>
                    <a:pt x="159" y="563"/>
                  </a:cubicBezTo>
                  <a:lnTo>
                    <a:pt x="159" y="563"/>
                  </a:lnTo>
                  <a:cubicBezTo>
                    <a:pt x="176" y="589"/>
                    <a:pt x="192" y="618"/>
                    <a:pt x="205" y="647"/>
                  </a:cubicBezTo>
                  <a:cubicBezTo>
                    <a:pt x="220" y="665"/>
                    <a:pt x="235" y="686"/>
                    <a:pt x="251" y="706"/>
                  </a:cubicBezTo>
                  <a:cubicBezTo>
                    <a:pt x="276" y="734"/>
                    <a:pt x="307" y="755"/>
                    <a:pt x="345" y="766"/>
                  </a:cubicBezTo>
                  <a:cubicBezTo>
                    <a:pt x="368" y="779"/>
                    <a:pt x="393" y="786"/>
                    <a:pt x="418" y="786"/>
                  </a:cubicBezTo>
                  <a:cubicBezTo>
                    <a:pt x="434" y="789"/>
                    <a:pt x="451" y="791"/>
                    <a:pt x="467" y="791"/>
                  </a:cubicBezTo>
                  <a:cubicBezTo>
                    <a:pt x="490" y="791"/>
                    <a:pt x="513" y="788"/>
                    <a:pt x="535" y="780"/>
                  </a:cubicBezTo>
                  <a:cubicBezTo>
                    <a:pt x="558" y="771"/>
                    <a:pt x="581" y="762"/>
                    <a:pt x="604" y="751"/>
                  </a:cubicBezTo>
                  <a:cubicBezTo>
                    <a:pt x="623" y="735"/>
                    <a:pt x="644" y="720"/>
                    <a:pt x="663" y="706"/>
                  </a:cubicBezTo>
                  <a:cubicBezTo>
                    <a:pt x="691" y="680"/>
                    <a:pt x="712" y="648"/>
                    <a:pt x="723" y="611"/>
                  </a:cubicBezTo>
                  <a:cubicBezTo>
                    <a:pt x="740" y="577"/>
                    <a:pt x="750" y="539"/>
                    <a:pt x="747" y="499"/>
                  </a:cubicBezTo>
                  <a:cubicBezTo>
                    <a:pt x="746" y="482"/>
                    <a:pt x="744" y="465"/>
                    <a:pt x="741" y="447"/>
                  </a:cubicBezTo>
                  <a:cubicBezTo>
                    <a:pt x="744" y="408"/>
                    <a:pt x="735" y="369"/>
                    <a:pt x="717" y="335"/>
                  </a:cubicBezTo>
                  <a:cubicBezTo>
                    <a:pt x="705" y="298"/>
                    <a:pt x="686" y="269"/>
                    <a:pt x="657" y="241"/>
                  </a:cubicBezTo>
                  <a:cubicBezTo>
                    <a:pt x="644" y="227"/>
                    <a:pt x="630" y="215"/>
                    <a:pt x="615" y="205"/>
                  </a:cubicBezTo>
                  <a:lnTo>
                    <a:pt x="615" y="205"/>
                  </a:lnTo>
                  <a:cubicBezTo>
                    <a:pt x="594" y="179"/>
                    <a:pt x="574" y="153"/>
                    <a:pt x="550" y="129"/>
                  </a:cubicBezTo>
                  <a:cubicBezTo>
                    <a:pt x="517" y="96"/>
                    <a:pt x="479" y="69"/>
                    <a:pt x="443" y="40"/>
                  </a:cubicBezTo>
                  <a:cubicBezTo>
                    <a:pt x="408" y="18"/>
                    <a:pt x="373" y="8"/>
                    <a:pt x="335" y="6"/>
                  </a:cubicBezTo>
                  <a:cubicBezTo>
                    <a:pt x="319" y="3"/>
                    <a:pt x="302" y="1"/>
                    <a:pt x="286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2"/>
            <p:cNvSpPr/>
            <p:nvPr/>
          </p:nvSpPr>
          <p:spPr>
            <a:xfrm>
              <a:off x="7870175" y="3718447"/>
              <a:ext cx="47480" cy="50560"/>
            </a:xfrm>
            <a:custGeom>
              <a:avLst/>
              <a:gdLst/>
              <a:ahLst/>
              <a:cxnLst/>
              <a:rect l="l" t="t" r="r" b="b"/>
              <a:pathLst>
                <a:path w="1002" h="1067" extrusionOk="0">
                  <a:moveTo>
                    <a:pt x="440" y="358"/>
                  </a:moveTo>
                  <a:cubicBezTo>
                    <a:pt x="438" y="363"/>
                    <a:pt x="435" y="369"/>
                    <a:pt x="432" y="375"/>
                  </a:cubicBezTo>
                  <a:lnTo>
                    <a:pt x="432" y="375"/>
                  </a:lnTo>
                  <a:cubicBezTo>
                    <a:pt x="435" y="369"/>
                    <a:pt x="437" y="363"/>
                    <a:pt x="440" y="358"/>
                  </a:cubicBezTo>
                  <a:close/>
                  <a:moveTo>
                    <a:pt x="424" y="379"/>
                  </a:moveTo>
                  <a:cubicBezTo>
                    <a:pt x="423" y="382"/>
                    <a:pt x="423" y="385"/>
                    <a:pt x="422" y="388"/>
                  </a:cubicBezTo>
                  <a:lnTo>
                    <a:pt x="422" y="388"/>
                  </a:lnTo>
                  <a:cubicBezTo>
                    <a:pt x="423" y="385"/>
                    <a:pt x="423" y="382"/>
                    <a:pt x="424" y="379"/>
                  </a:cubicBezTo>
                  <a:close/>
                  <a:moveTo>
                    <a:pt x="538" y="584"/>
                  </a:moveTo>
                  <a:cubicBezTo>
                    <a:pt x="541" y="585"/>
                    <a:pt x="543" y="586"/>
                    <a:pt x="546" y="587"/>
                  </a:cubicBezTo>
                  <a:cubicBezTo>
                    <a:pt x="543" y="586"/>
                    <a:pt x="541" y="585"/>
                    <a:pt x="538" y="584"/>
                  </a:cubicBezTo>
                  <a:close/>
                  <a:moveTo>
                    <a:pt x="514" y="0"/>
                  </a:moveTo>
                  <a:cubicBezTo>
                    <a:pt x="440" y="0"/>
                    <a:pt x="368" y="13"/>
                    <a:pt x="296" y="13"/>
                  </a:cubicBezTo>
                  <a:cubicBezTo>
                    <a:pt x="220" y="13"/>
                    <a:pt x="141" y="46"/>
                    <a:pt x="89" y="100"/>
                  </a:cubicBezTo>
                  <a:cubicBezTo>
                    <a:pt x="39" y="150"/>
                    <a:pt x="1" y="234"/>
                    <a:pt x="3" y="306"/>
                  </a:cubicBezTo>
                  <a:cubicBezTo>
                    <a:pt x="6" y="382"/>
                    <a:pt x="31" y="460"/>
                    <a:pt x="89" y="513"/>
                  </a:cubicBezTo>
                  <a:cubicBezTo>
                    <a:pt x="131" y="548"/>
                    <a:pt x="177" y="575"/>
                    <a:pt x="229" y="587"/>
                  </a:cubicBezTo>
                  <a:lnTo>
                    <a:pt x="229" y="587"/>
                  </a:lnTo>
                  <a:cubicBezTo>
                    <a:pt x="186" y="640"/>
                    <a:pt x="160" y="709"/>
                    <a:pt x="160" y="775"/>
                  </a:cubicBezTo>
                  <a:cubicBezTo>
                    <a:pt x="160" y="846"/>
                    <a:pt x="192" y="931"/>
                    <a:pt x="247" y="980"/>
                  </a:cubicBezTo>
                  <a:cubicBezTo>
                    <a:pt x="300" y="1030"/>
                    <a:pt x="369" y="1067"/>
                    <a:pt x="443" y="1067"/>
                  </a:cubicBezTo>
                  <a:cubicBezTo>
                    <a:pt x="446" y="1067"/>
                    <a:pt x="449" y="1067"/>
                    <a:pt x="452" y="1067"/>
                  </a:cubicBezTo>
                  <a:cubicBezTo>
                    <a:pt x="531" y="1062"/>
                    <a:pt x="603" y="1037"/>
                    <a:pt x="659" y="980"/>
                  </a:cubicBezTo>
                  <a:cubicBezTo>
                    <a:pt x="706" y="935"/>
                    <a:pt x="756" y="895"/>
                    <a:pt x="801" y="847"/>
                  </a:cubicBezTo>
                  <a:cubicBezTo>
                    <a:pt x="880" y="765"/>
                    <a:pt x="953" y="668"/>
                    <a:pt x="981" y="558"/>
                  </a:cubicBezTo>
                  <a:cubicBezTo>
                    <a:pt x="1002" y="480"/>
                    <a:pt x="1002" y="399"/>
                    <a:pt x="983" y="321"/>
                  </a:cubicBezTo>
                  <a:cubicBezTo>
                    <a:pt x="981" y="314"/>
                    <a:pt x="979" y="306"/>
                    <a:pt x="976" y="300"/>
                  </a:cubicBezTo>
                  <a:cubicBezTo>
                    <a:pt x="965" y="272"/>
                    <a:pt x="954" y="242"/>
                    <a:pt x="938" y="215"/>
                  </a:cubicBezTo>
                  <a:cubicBezTo>
                    <a:pt x="921" y="183"/>
                    <a:pt x="897" y="152"/>
                    <a:pt x="870" y="127"/>
                  </a:cubicBezTo>
                  <a:cubicBezTo>
                    <a:pt x="771" y="35"/>
                    <a:pt x="646" y="0"/>
                    <a:pt x="514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2"/>
            <p:cNvSpPr/>
            <p:nvPr/>
          </p:nvSpPr>
          <p:spPr>
            <a:xfrm>
              <a:off x="7811797" y="3831223"/>
              <a:ext cx="55677" cy="59184"/>
            </a:xfrm>
            <a:custGeom>
              <a:avLst/>
              <a:gdLst/>
              <a:ahLst/>
              <a:cxnLst/>
              <a:rect l="l" t="t" r="r" b="b"/>
              <a:pathLst>
                <a:path w="1175" h="1249" extrusionOk="0">
                  <a:moveTo>
                    <a:pt x="608" y="1"/>
                  </a:moveTo>
                  <a:cubicBezTo>
                    <a:pt x="601" y="1"/>
                    <a:pt x="595" y="1"/>
                    <a:pt x="588" y="1"/>
                  </a:cubicBezTo>
                  <a:lnTo>
                    <a:pt x="432" y="21"/>
                  </a:lnTo>
                  <a:cubicBezTo>
                    <a:pt x="333" y="48"/>
                    <a:pt x="248" y="100"/>
                    <a:pt x="174" y="172"/>
                  </a:cubicBezTo>
                  <a:cubicBezTo>
                    <a:pt x="144" y="211"/>
                    <a:pt x="113" y="250"/>
                    <a:pt x="82" y="291"/>
                  </a:cubicBezTo>
                  <a:cubicBezTo>
                    <a:pt x="30" y="382"/>
                    <a:pt x="3" y="480"/>
                    <a:pt x="3" y="586"/>
                  </a:cubicBezTo>
                  <a:lnTo>
                    <a:pt x="3" y="664"/>
                  </a:lnTo>
                  <a:cubicBezTo>
                    <a:pt x="0" y="744"/>
                    <a:pt x="17" y="819"/>
                    <a:pt x="54" y="889"/>
                  </a:cubicBezTo>
                  <a:cubicBezTo>
                    <a:pt x="77" y="961"/>
                    <a:pt x="118" y="1024"/>
                    <a:pt x="174" y="1078"/>
                  </a:cubicBezTo>
                  <a:cubicBezTo>
                    <a:pt x="227" y="1135"/>
                    <a:pt x="290" y="1174"/>
                    <a:pt x="363" y="1198"/>
                  </a:cubicBezTo>
                  <a:cubicBezTo>
                    <a:pt x="428" y="1232"/>
                    <a:pt x="498" y="1248"/>
                    <a:pt x="574" y="1248"/>
                  </a:cubicBezTo>
                  <a:cubicBezTo>
                    <a:pt x="579" y="1248"/>
                    <a:pt x="583" y="1248"/>
                    <a:pt x="588" y="1248"/>
                  </a:cubicBezTo>
                  <a:lnTo>
                    <a:pt x="743" y="1227"/>
                  </a:lnTo>
                  <a:cubicBezTo>
                    <a:pt x="842" y="1200"/>
                    <a:pt x="928" y="1150"/>
                    <a:pt x="1002" y="1078"/>
                  </a:cubicBezTo>
                  <a:cubicBezTo>
                    <a:pt x="1032" y="1037"/>
                    <a:pt x="1063" y="998"/>
                    <a:pt x="1093" y="959"/>
                  </a:cubicBezTo>
                  <a:cubicBezTo>
                    <a:pt x="1145" y="867"/>
                    <a:pt x="1172" y="768"/>
                    <a:pt x="1173" y="664"/>
                  </a:cubicBezTo>
                  <a:lnTo>
                    <a:pt x="1173" y="586"/>
                  </a:lnTo>
                  <a:cubicBezTo>
                    <a:pt x="1175" y="505"/>
                    <a:pt x="1159" y="430"/>
                    <a:pt x="1122" y="360"/>
                  </a:cubicBezTo>
                  <a:cubicBezTo>
                    <a:pt x="1098" y="288"/>
                    <a:pt x="1058" y="225"/>
                    <a:pt x="1002" y="172"/>
                  </a:cubicBezTo>
                  <a:cubicBezTo>
                    <a:pt x="949" y="114"/>
                    <a:pt x="885" y="75"/>
                    <a:pt x="813" y="52"/>
                  </a:cubicBezTo>
                  <a:cubicBezTo>
                    <a:pt x="749" y="18"/>
                    <a:pt x="681" y="1"/>
                    <a:pt x="608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2"/>
            <p:cNvSpPr/>
            <p:nvPr/>
          </p:nvSpPr>
          <p:spPr>
            <a:xfrm>
              <a:off x="7696983" y="3808952"/>
              <a:ext cx="61601" cy="61648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571" y="0"/>
                  </a:moveTo>
                  <a:cubicBezTo>
                    <a:pt x="495" y="0"/>
                    <a:pt x="425" y="17"/>
                    <a:pt x="360" y="52"/>
                  </a:cubicBezTo>
                  <a:cubicBezTo>
                    <a:pt x="287" y="75"/>
                    <a:pt x="225" y="116"/>
                    <a:pt x="171" y="172"/>
                  </a:cubicBezTo>
                  <a:cubicBezTo>
                    <a:pt x="142" y="211"/>
                    <a:pt x="110" y="251"/>
                    <a:pt x="79" y="291"/>
                  </a:cubicBezTo>
                  <a:cubicBezTo>
                    <a:pt x="27" y="382"/>
                    <a:pt x="1" y="480"/>
                    <a:pt x="1" y="586"/>
                  </a:cubicBezTo>
                  <a:lnTo>
                    <a:pt x="21" y="741"/>
                  </a:lnTo>
                  <a:cubicBezTo>
                    <a:pt x="49" y="840"/>
                    <a:pt x="99" y="926"/>
                    <a:pt x="171" y="999"/>
                  </a:cubicBezTo>
                  <a:lnTo>
                    <a:pt x="301" y="1129"/>
                  </a:lnTo>
                  <a:cubicBezTo>
                    <a:pt x="355" y="1187"/>
                    <a:pt x="417" y="1226"/>
                    <a:pt x="489" y="1249"/>
                  </a:cubicBezTo>
                  <a:cubicBezTo>
                    <a:pt x="553" y="1283"/>
                    <a:pt x="622" y="1300"/>
                    <a:pt x="695" y="1300"/>
                  </a:cubicBezTo>
                  <a:cubicBezTo>
                    <a:pt x="702" y="1300"/>
                    <a:pt x="708" y="1300"/>
                    <a:pt x="715" y="1300"/>
                  </a:cubicBezTo>
                  <a:cubicBezTo>
                    <a:pt x="722" y="1300"/>
                    <a:pt x="728" y="1300"/>
                    <a:pt x="735" y="1300"/>
                  </a:cubicBezTo>
                  <a:cubicBezTo>
                    <a:pt x="807" y="1300"/>
                    <a:pt x="876" y="1283"/>
                    <a:pt x="940" y="1249"/>
                  </a:cubicBezTo>
                  <a:cubicBezTo>
                    <a:pt x="1012" y="1226"/>
                    <a:pt x="1076" y="1185"/>
                    <a:pt x="1128" y="1129"/>
                  </a:cubicBezTo>
                  <a:cubicBezTo>
                    <a:pt x="1159" y="1090"/>
                    <a:pt x="1191" y="1051"/>
                    <a:pt x="1220" y="1010"/>
                  </a:cubicBezTo>
                  <a:cubicBezTo>
                    <a:pt x="1274" y="918"/>
                    <a:pt x="1300" y="820"/>
                    <a:pt x="1300" y="715"/>
                  </a:cubicBezTo>
                  <a:lnTo>
                    <a:pt x="1279" y="560"/>
                  </a:lnTo>
                  <a:cubicBezTo>
                    <a:pt x="1252" y="462"/>
                    <a:pt x="1200" y="375"/>
                    <a:pt x="1128" y="301"/>
                  </a:cubicBezTo>
                  <a:lnTo>
                    <a:pt x="1077" y="250"/>
                  </a:lnTo>
                  <a:cubicBezTo>
                    <a:pt x="1068" y="240"/>
                    <a:pt x="1060" y="231"/>
                    <a:pt x="1051" y="223"/>
                  </a:cubicBezTo>
                  <a:lnTo>
                    <a:pt x="1051" y="223"/>
                  </a:lnTo>
                  <a:lnTo>
                    <a:pt x="999" y="172"/>
                  </a:lnTo>
                  <a:cubicBezTo>
                    <a:pt x="946" y="114"/>
                    <a:pt x="882" y="75"/>
                    <a:pt x="810" y="52"/>
                  </a:cubicBezTo>
                  <a:cubicBezTo>
                    <a:pt x="744" y="17"/>
                    <a:pt x="675" y="0"/>
                    <a:pt x="599" y="0"/>
                  </a:cubicBezTo>
                  <a:cubicBezTo>
                    <a:pt x="595" y="0"/>
                    <a:pt x="590" y="0"/>
                    <a:pt x="585" y="0"/>
                  </a:cubicBezTo>
                  <a:cubicBezTo>
                    <a:pt x="580" y="0"/>
                    <a:pt x="576" y="0"/>
                    <a:pt x="571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2"/>
            <p:cNvSpPr/>
            <p:nvPr/>
          </p:nvSpPr>
          <p:spPr>
            <a:xfrm>
              <a:off x="7644907" y="3705037"/>
              <a:ext cx="59373" cy="59136"/>
            </a:xfrm>
            <a:custGeom>
              <a:avLst/>
              <a:gdLst/>
              <a:ahLst/>
              <a:cxnLst/>
              <a:rect l="l" t="t" r="r" b="b"/>
              <a:pathLst>
                <a:path w="1253" h="1248" extrusionOk="0">
                  <a:moveTo>
                    <a:pt x="665" y="0"/>
                  </a:moveTo>
                  <a:lnTo>
                    <a:pt x="509" y="21"/>
                  </a:lnTo>
                  <a:cubicBezTo>
                    <a:pt x="411" y="48"/>
                    <a:pt x="325" y="99"/>
                    <a:pt x="252" y="171"/>
                  </a:cubicBezTo>
                  <a:lnTo>
                    <a:pt x="173" y="249"/>
                  </a:lnTo>
                  <a:cubicBezTo>
                    <a:pt x="116" y="302"/>
                    <a:pt x="77" y="365"/>
                    <a:pt x="53" y="437"/>
                  </a:cubicBezTo>
                  <a:cubicBezTo>
                    <a:pt x="17" y="507"/>
                    <a:pt x="0" y="583"/>
                    <a:pt x="2" y="662"/>
                  </a:cubicBezTo>
                  <a:cubicBezTo>
                    <a:pt x="0" y="743"/>
                    <a:pt x="17" y="819"/>
                    <a:pt x="53" y="889"/>
                  </a:cubicBezTo>
                  <a:cubicBezTo>
                    <a:pt x="77" y="961"/>
                    <a:pt x="117" y="1023"/>
                    <a:pt x="173" y="1077"/>
                  </a:cubicBezTo>
                  <a:cubicBezTo>
                    <a:pt x="213" y="1107"/>
                    <a:pt x="253" y="1138"/>
                    <a:pt x="292" y="1168"/>
                  </a:cubicBezTo>
                  <a:cubicBezTo>
                    <a:pt x="384" y="1222"/>
                    <a:pt x="482" y="1247"/>
                    <a:pt x="587" y="1247"/>
                  </a:cubicBezTo>
                  <a:lnTo>
                    <a:pt x="743" y="1227"/>
                  </a:lnTo>
                  <a:cubicBezTo>
                    <a:pt x="843" y="1200"/>
                    <a:pt x="927" y="1149"/>
                    <a:pt x="1001" y="1077"/>
                  </a:cubicBezTo>
                  <a:lnTo>
                    <a:pt x="1079" y="999"/>
                  </a:lnTo>
                  <a:cubicBezTo>
                    <a:pt x="1137" y="945"/>
                    <a:pt x="1176" y="882"/>
                    <a:pt x="1199" y="810"/>
                  </a:cubicBezTo>
                  <a:cubicBezTo>
                    <a:pt x="1236" y="741"/>
                    <a:pt x="1253" y="666"/>
                    <a:pt x="1249" y="585"/>
                  </a:cubicBezTo>
                  <a:cubicBezTo>
                    <a:pt x="1253" y="504"/>
                    <a:pt x="1236" y="430"/>
                    <a:pt x="1199" y="360"/>
                  </a:cubicBezTo>
                  <a:cubicBezTo>
                    <a:pt x="1176" y="288"/>
                    <a:pt x="1135" y="224"/>
                    <a:pt x="1079" y="171"/>
                  </a:cubicBezTo>
                  <a:cubicBezTo>
                    <a:pt x="1039" y="141"/>
                    <a:pt x="1000" y="109"/>
                    <a:pt x="960" y="80"/>
                  </a:cubicBezTo>
                  <a:cubicBezTo>
                    <a:pt x="869" y="26"/>
                    <a:pt x="771" y="0"/>
                    <a:pt x="665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2"/>
            <p:cNvSpPr/>
            <p:nvPr/>
          </p:nvSpPr>
          <p:spPr>
            <a:xfrm>
              <a:off x="7544782" y="3597521"/>
              <a:ext cx="55725" cy="62927"/>
            </a:xfrm>
            <a:custGeom>
              <a:avLst/>
              <a:gdLst/>
              <a:ahLst/>
              <a:cxnLst/>
              <a:rect l="l" t="t" r="r" b="b"/>
              <a:pathLst>
                <a:path w="1176" h="1328" extrusionOk="0">
                  <a:moveTo>
                    <a:pt x="608" y="0"/>
                  </a:moveTo>
                  <a:cubicBezTo>
                    <a:pt x="601" y="0"/>
                    <a:pt x="594" y="0"/>
                    <a:pt x="588" y="1"/>
                  </a:cubicBezTo>
                  <a:lnTo>
                    <a:pt x="433" y="21"/>
                  </a:lnTo>
                  <a:cubicBezTo>
                    <a:pt x="334" y="49"/>
                    <a:pt x="248" y="99"/>
                    <a:pt x="175" y="171"/>
                  </a:cubicBezTo>
                  <a:cubicBezTo>
                    <a:pt x="144" y="210"/>
                    <a:pt x="113" y="251"/>
                    <a:pt x="83" y="290"/>
                  </a:cubicBezTo>
                  <a:cubicBezTo>
                    <a:pt x="29" y="382"/>
                    <a:pt x="4" y="480"/>
                    <a:pt x="4" y="585"/>
                  </a:cubicBezTo>
                  <a:lnTo>
                    <a:pt x="4" y="743"/>
                  </a:lnTo>
                  <a:cubicBezTo>
                    <a:pt x="1" y="822"/>
                    <a:pt x="17" y="898"/>
                    <a:pt x="54" y="968"/>
                  </a:cubicBezTo>
                  <a:cubicBezTo>
                    <a:pt x="77" y="1040"/>
                    <a:pt x="119" y="1103"/>
                    <a:pt x="175" y="1156"/>
                  </a:cubicBezTo>
                  <a:cubicBezTo>
                    <a:pt x="228" y="1214"/>
                    <a:pt x="290" y="1253"/>
                    <a:pt x="363" y="1276"/>
                  </a:cubicBezTo>
                  <a:cubicBezTo>
                    <a:pt x="428" y="1311"/>
                    <a:pt x="499" y="1327"/>
                    <a:pt x="574" y="1327"/>
                  </a:cubicBezTo>
                  <a:cubicBezTo>
                    <a:pt x="578" y="1327"/>
                    <a:pt x="583" y="1327"/>
                    <a:pt x="588" y="1327"/>
                  </a:cubicBezTo>
                  <a:lnTo>
                    <a:pt x="744" y="1306"/>
                  </a:lnTo>
                  <a:cubicBezTo>
                    <a:pt x="842" y="1279"/>
                    <a:pt x="929" y="1229"/>
                    <a:pt x="1002" y="1156"/>
                  </a:cubicBezTo>
                  <a:cubicBezTo>
                    <a:pt x="1032" y="1116"/>
                    <a:pt x="1063" y="1077"/>
                    <a:pt x="1094" y="1038"/>
                  </a:cubicBezTo>
                  <a:cubicBezTo>
                    <a:pt x="1147" y="946"/>
                    <a:pt x="1172" y="847"/>
                    <a:pt x="1172" y="743"/>
                  </a:cubicBezTo>
                  <a:lnTo>
                    <a:pt x="1172" y="585"/>
                  </a:lnTo>
                  <a:cubicBezTo>
                    <a:pt x="1176" y="504"/>
                    <a:pt x="1159" y="429"/>
                    <a:pt x="1122" y="360"/>
                  </a:cubicBezTo>
                  <a:cubicBezTo>
                    <a:pt x="1099" y="287"/>
                    <a:pt x="1058" y="225"/>
                    <a:pt x="1002" y="171"/>
                  </a:cubicBezTo>
                  <a:cubicBezTo>
                    <a:pt x="948" y="114"/>
                    <a:pt x="886" y="74"/>
                    <a:pt x="814" y="51"/>
                  </a:cubicBezTo>
                  <a:cubicBezTo>
                    <a:pt x="750" y="17"/>
                    <a:pt x="681" y="0"/>
                    <a:pt x="608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2"/>
            <p:cNvSpPr/>
            <p:nvPr/>
          </p:nvSpPr>
          <p:spPr>
            <a:xfrm>
              <a:off x="7517394" y="3525543"/>
              <a:ext cx="13931" cy="25019"/>
            </a:xfrm>
            <a:custGeom>
              <a:avLst/>
              <a:gdLst/>
              <a:ahLst/>
              <a:cxnLst/>
              <a:rect l="l" t="t" r="r" b="b"/>
              <a:pathLst>
                <a:path w="294" h="528" extrusionOk="0">
                  <a:moveTo>
                    <a:pt x="153" y="0"/>
                  </a:moveTo>
                  <a:cubicBezTo>
                    <a:pt x="151" y="0"/>
                    <a:pt x="149" y="1"/>
                    <a:pt x="147" y="1"/>
                  </a:cubicBezTo>
                  <a:cubicBezTo>
                    <a:pt x="109" y="2"/>
                    <a:pt x="71" y="14"/>
                    <a:pt x="43" y="43"/>
                  </a:cubicBezTo>
                  <a:cubicBezTo>
                    <a:pt x="17" y="72"/>
                    <a:pt x="1" y="107"/>
                    <a:pt x="1" y="147"/>
                  </a:cubicBezTo>
                  <a:lnTo>
                    <a:pt x="1" y="382"/>
                  </a:lnTo>
                  <a:cubicBezTo>
                    <a:pt x="1" y="418"/>
                    <a:pt x="17" y="459"/>
                    <a:pt x="43" y="486"/>
                  </a:cubicBezTo>
                  <a:cubicBezTo>
                    <a:pt x="68" y="510"/>
                    <a:pt x="106" y="528"/>
                    <a:pt x="141" y="528"/>
                  </a:cubicBezTo>
                  <a:cubicBezTo>
                    <a:pt x="143" y="528"/>
                    <a:pt x="145" y="527"/>
                    <a:pt x="147" y="527"/>
                  </a:cubicBezTo>
                  <a:cubicBezTo>
                    <a:pt x="186" y="526"/>
                    <a:pt x="224" y="514"/>
                    <a:pt x="251" y="486"/>
                  </a:cubicBezTo>
                  <a:cubicBezTo>
                    <a:pt x="277" y="456"/>
                    <a:pt x="294" y="421"/>
                    <a:pt x="294" y="382"/>
                  </a:cubicBezTo>
                  <a:lnTo>
                    <a:pt x="294" y="147"/>
                  </a:lnTo>
                  <a:cubicBezTo>
                    <a:pt x="294" y="110"/>
                    <a:pt x="277" y="71"/>
                    <a:pt x="251" y="43"/>
                  </a:cubicBezTo>
                  <a:cubicBezTo>
                    <a:pt x="226" y="18"/>
                    <a:pt x="189" y="0"/>
                    <a:pt x="153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2"/>
            <p:cNvSpPr/>
            <p:nvPr/>
          </p:nvSpPr>
          <p:spPr>
            <a:xfrm>
              <a:off x="7614154" y="3503793"/>
              <a:ext cx="35728" cy="27768"/>
            </a:xfrm>
            <a:custGeom>
              <a:avLst/>
              <a:gdLst/>
              <a:ahLst/>
              <a:cxnLst/>
              <a:rect l="l" t="t" r="r" b="b"/>
              <a:pathLst>
                <a:path w="754" h="586" extrusionOk="0">
                  <a:moveTo>
                    <a:pt x="376" y="1"/>
                  </a:moveTo>
                  <a:cubicBezTo>
                    <a:pt x="0" y="1"/>
                    <a:pt x="0" y="585"/>
                    <a:pt x="376" y="585"/>
                  </a:cubicBezTo>
                  <a:cubicBezTo>
                    <a:pt x="751" y="585"/>
                    <a:pt x="753" y="1"/>
                    <a:pt x="376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2"/>
            <p:cNvSpPr/>
            <p:nvPr/>
          </p:nvSpPr>
          <p:spPr>
            <a:xfrm>
              <a:off x="7682199" y="3412150"/>
              <a:ext cx="62833" cy="59136"/>
            </a:xfrm>
            <a:custGeom>
              <a:avLst/>
              <a:gdLst/>
              <a:ahLst/>
              <a:cxnLst/>
              <a:rect l="l" t="t" r="r" b="b"/>
              <a:pathLst>
                <a:path w="1326" h="1248" extrusionOk="0">
                  <a:moveTo>
                    <a:pt x="1029" y="207"/>
                  </a:moveTo>
                  <a:lnTo>
                    <a:pt x="1029" y="207"/>
                  </a:lnTo>
                  <a:cubicBezTo>
                    <a:pt x="1031" y="208"/>
                    <a:pt x="1033" y="210"/>
                    <a:pt x="1035" y="211"/>
                  </a:cubicBezTo>
                  <a:cubicBezTo>
                    <a:pt x="1033" y="210"/>
                    <a:pt x="1031" y="208"/>
                    <a:pt x="1029" y="207"/>
                  </a:cubicBezTo>
                  <a:close/>
                  <a:moveTo>
                    <a:pt x="1087" y="290"/>
                  </a:moveTo>
                  <a:lnTo>
                    <a:pt x="1087" y="290"/>
                  </a:lnTo>
                  <a:cubicBezTo>
                    <a:pt x="1087" y="291"/>
                    <a:pt x="1088" y="292"/>
                    <a:pt x="1088" y="292"/>
                  </a:cubicBezTo>
                  <a:lnTo>
                    <a:pt x="1087" y="291"/>
                  </a:lnTo>
                  <a:cubicBezTo>
                    <a:pt x="1087" y="291"/>
                    <a:pt x="1087" y="290"/>
                    <a:pt x="1087" y="290"/>
                  </a:cubicBezTo>
                  <a:close/>
                  <a:moveTo>
                    <a:pt x="603" y="1"/>
                  </a:moveTo>
                  <a:cubicBezTo>
                    <a:pt x="571" y="1"/>
                    <a:pt x="538" y="5"/>
                    <a:pt x="506" y="11"/>
                  </a:cubicBezTo>
                  <a:cubicBezTo>
                    <a:pt x="428" y="15"/>
                    <a:pt x="356" y="38"/>
                    <a:pt x="290" y="81"/>
                  </a:cubicBezTo>
                  <a:cubicBezTo>
                    <a:pt x="249" y="111"/>
                    <a:pt x="210" y="143"/>
                    <a:pt x="170" y="172"/>
                  </a:cubicBezTo>
                  <a:cubicBezTo>
                    <a:pt x="98" y="245"/>
                    <a:pt x="47" y="331"/>
                    <a:pt x="20" y="431"/>
                  </a:cubicBezTo>
                  <a:lnTo>
                    <a:pt x="0" y="586"/>
                  </a:lnTo>
                  <a:cubicBezTo>
                    <a:pt x="0" y="689"/>
                    <a:pt x="27" y="787"/>
                    <a:pt x="79" y="879"/>
                  </a:cubicBezTo>
                  <a:cubicBezTo>
                    <a:pt x="111" y="921"/>
                    <a:pt x="143" y="964"/>
                    <a:pt x="177" y="1006"/>
                  </a:cubicBezTo>
                  <a:cubicBezTo>
                    <a:pt x="180" y="1008"/>
                    <a:pt x="183" y="1011"/>
                    <a:pt x="186" y="1016"/>
                  </a:cubicBezTo>
                  <a:cubicBezTo>
                    <a:pt x="191" y="1021"/>
                    <a:pt x="197" y="1028"/>
                    <a:pt x="203" y="1032"/>
                  </a:cubicBezTo>
                  <a:lnTo>
                    <a:pt x="208" y="1035"/>
                  </a:lnTo>
                  <a:cubicBezTo>
                    <a:pt x="246" y="1067"/>
                    <a:pt x="287" y="1099"/>
                    <a:pt x="328" y="1128"/>
                  </a:cubicBezTo>
                  <a:cubicBezTo>
                    <a:pt x="330" y="1132"/>
                    <a:pt x="334" y="1134"/>
                    <a:pt x="337" y="1135"/>
                  </a:cubicBezTo>
                  <a:lnTo>
                    <a:pt x="357" y="1148"/>
                  </a:lnTo>
                  <a:cubicBezTo>
                    <a:pt x="408" y="1173"/>
                    <a:pt x="461" y="1194"/>
                    <a:pt x="515" y="1215"/>
                  </a:cubicBezTo>
                  <a:cubicBezTo>
                    <a:pt x="521" y="1217"/>
                    <a:pt x="530" y="1220"/>
                    <a:pt x="537" y="1221"/>
                  </a:cubicBezTo>
                  <a:cubicBezTo>
                    <a:pt x="541" y="1222"/>
                    <a:pt x="544" y="1222"/>
                    <a:pt x="549" y="1224"/>
                  </a:cubicBezTo>
                  <a:cubicBezTo>
                    <a:pt x="576" y="1228"/>
                    <a:pt x="604" y="1232"/>
                    <a:pt x="631" y="1235"/>
                  </a:cubicBezTo>
                  <a:cubicBezTo>
                    <a:pt x="657" y="1239"/>
                    <a:pt x="685" y="1243"/>
                    <a:pt x="712" y="1246"/>
                  </a:cubicBezTo>
                  <a:cubicBezTo>
                    <a:pt x="721" y="1247"/>
                    <a:pt x="730" y="1247"/>
                    <a:pt x="739" y="1247"/>
                  </a:cubicBezTo>
                  <a:cubicBezTo>
                    <a:pt x="743" y="1247"/>
                    <a:pt x="748" y="1248"/>
                    <a:pt x="753" y="1248"/>
                  </a:cubicBezTo>
                  <a:cubicBezTo>
                    <a:pt x="828" y="1248"/>
                    <a:pt x="898" y="1231"/>
                    <a:pt x="964" y="1197"/>
                  </a:cubicBezTo>
                  <a:cubicBezTo>
                    <a:pt x="1036" y="1173"/>
                    <a:pt x="1099" y="1133"/>
                    <a:pt x="1153" y="1077"/>
                  </a:cubicBezTo>
                  <a:cubicBezTo>
                    <a:pt x="1210" y="1023"/>
                    <a:pt x="1249" y="960"/>
                    <a:pt x="1272" y="888"/>
                  </a:cubicBezTo>
                  <a:cubicBezTo>
                    <a:pt x="1309" y="818"/>
                    <a:pt x="1326" y="744"/>
                    <a:pt x="1323" y="663"/>
                  </a:cubicBezTo>
                  <a:lnTo>
                    <a:pt x="1303" y="506"/>
                  </a:lnTo>
                  <a:cubicBezTo>
                    <a:pt x="1275" y="408"/>
                    <a:pt x="1225" y="323"/>
                    <a:pt x="1153" y="249"/>
                  </a:cubicBezTo>
                  <a:cubicBezTo>
                    <a:pt x="1112" y="219"/>
                    <a:pt x="1073" y="187"/>
                    <a:pt x="1034" y="157"/>
                  </a:cubicBezTo>
                  <a:cubicBezTo>
                    <a:pt x="993" y="133"/>
                    <a:pt x="950" y="115"/>
                    <a:pt x="907" y="102"/>
                  </a:cubicBezTo>
                  <a:lnTo>
                    <a:pt x="907" y="102"/>
                  </a:lnTo>
                  <a:cubicBezTo>
                    <a:pt x="858" y="64"/>
                    <a:pt x="801" y="38"/>
                    <a:pt x="739" y="22"/>
                  </a:cubicBezTo>
                  <a:cubicBezTo>
                    <a:pt x="694" y="8"/>
                    <a:pt x="648" y="1"/>
                    <a:pt x="60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2"/>
            <p:cNvSpPr/>
            <p:nvPr/>
          </p:nvSpPr>
          <p:spPr>
            <a:xfrm>
              <a:off x="7990012" y="3756924"/>
              <a:ext cx="62833" cy="66529"/>
            </a:xfrm>
            <a:custGeom>
              <a:avLst/>
              <a:gdLst/>
              <a:ahLst/>
              <a:cxnLst/>
              <a:rect l="l" t="t" r="r" b="b"/>
              <a:pathLst>
                <a:path w="1326" h="1404" extrusionOk="0">
                  <a:moveTo>
                    <a:pt x="565" y="1"/>
                  </a:moveTo>
                  <a:cubicBezTo>
                    <a:pt x="492" y="1"/>
                    <a:pt x="423" y="17"/>
                    <a:pt x="359" y="51"/>
                  </a:cubicBezTo>
                  <a:cubicBezTo>
                    <a:pt x="287" y="74"/>
                    <a:pt x="224" y="116"/>
                    <a:pt x="171" y="172"/>
                  </a:cubicBezTo>
                  <a:cubicBezTo>
                    <a:pt x="140" y="211"/>
                    <a:pt x="110" y="250"/>
                    <a:pt x="79" y="291"/>
                  </a:cubicBezTo>
                  <a:cubicBezTo>
                    <a:pt x="26" y="382"/>
                    <a:pt x="0" y="480"/>
                    <a:pt x="0" y="586"/>
                  </a:cubicBezTo>
                  <a:lnTo>
                    <a:pt x="20" y="741"/>
                  </a:lnTo>
                  <a:cubicBezTo>
                    <a:pt x="45" y="824"/>
                    <a:pt x="84" y="899"/>
                    <a:pt x="138" y="963"/>
                  </a:cubicBezTo>
                  <a:lnTo>
                    <a:pt x="138" y="963"/>
                  </a:lnTo>
                  <a:cubicBezTo>
                    <a:pt x="147" y="978"/>
                    <a:pt x="156" y="994"/>
                    <a:pt x="165" y="1010"/>
                  </a:cubicBezTo>
                  <a:cubicBezTo>
                    <a:pt x="176" y="1030"/>
                    <a:pt x="187" y="1047"/>
                    <a:pt x="198" y="1064"/>
                  </a:cubicBezTo>
                  <a:cubicBezTo>
                    <a:pt x="204" y="1074"/>
                    <a:pt x="210" y="1082"/>
                    <a:pt x="217" y="1091"/>
                  </a:cubicBezTo>
                  <a:cubicBezTo>
                    <a:pt x="253" y="1139"/>
                    <a:pt x="288" y="1188"/>
                    <a:pt x="328" y="1233"/>
                  </a:cubicBezTo>
                  <a:cubicBezTo>
                    <a:pt x="381" y="1290"/>
                    <a:pt x="444" y="1330"/>
                    <a:pt x="516" y="1353"/>
                  </a:cubicBezTo>
                  <a:cubicBezTo>
                    <a:pt x="580" y="1387"/>
                    <a:pt x="649" y="1404"/>
                    <a:pt x="722" y="1404"/>
                  </a:cubicBezTo>
                  <a:cubicBezTo>
                    <a:pt x="728" y="1404"/>
                    <a:pt x="735" y="1404"/>
                    <a:pt x="741" y="1403"/>
                  </a:cubicBezTo>
                  <a:cubicBezTo>
                    <a:pt x="748" y="1404"/>
                    <a:pt x="755" y="1404"/>
                    <a:pt x="761" y="1404"/>
                  </a:cubicBezTo>
                  <a:cubicBezTo>
                    <a:pt x="835" y="1404"/>
                    <a:pt x="903" y="1387"/>
                    <a:pt x="968" y="1353"/>
                  </a:cubicBezTo>
                  <a:cubicBezTo>
                    <a:pt x="1040" y="1330"/>
                    <a:pt x="1102" y="1288"/>
                    <a:pt x="1156" y="1233"/>
                  </a:cubicBezTo>
                  <a:cubicBezTo>
                    <a:pt x="1186" y="1193"/>
                    <a:pt x="1217" y="1153"/>
                    <a:pt x="1247" y="1114"/>
                  </a:cubicBezTo>
                  <a:cubicBezTo>
                    <a:pt x="1300" y="1022"/>
                    <a:pt x="1326" y="924"/>
                    <a:pt x="1326" y="819"/>
                  </a:cubicBezTo>
                  <a:lnTo>
                    <a:pt x="1305" y="663"/>
                  </a:lnTo>
                  <a:cubicBezTo>
                    <a:pt x="1282" y="581"/>
                    <a:pt x="1243" y="506"/>
                    <a:pt x="1188" y="440"/>
                  </a:cubicBezTo>
                  <a:lnTo>
                    <a:pt x="1188" y="440"/>
                  </a:lnTo>
                  <a:cubicBezTo>
                    <a:pt x="1179" y="425"/>
                    <a:pt x="1170" y="410"/>
                    <a:pt x="1161" y="394"/>
                  </a:cubicBezTo>
                  <a:cubicBezTo>
                    <a:pt x="1150" y="375"/>
                    <a:pt x="1139" y="357"/>
                    <a:pt x="1128" y="339"/>
                  </a:cubicBezTo>
                  <a:cubicBezTo>
                    <a:pt x="1123" y="330"/>
                    <a:pt x="1116" y="321"/>
                    <a:pt x="1109" y="314"/>
                  </a:cubicBezTo>
                  <a:cubicBezTo>
                    <a:pt x="1074" y="266"/>
                    <a:pt x="1038" y="216"/>
                    <a:pt x="998" y="172"/>
                  </a:cubicBezTo>
                  <a:cubicBezTo>
                    <a:pt x="945" y="114"/>
                    <a:pt x="882" y="74"/>
                    <a:pt x="810" y="51"/>
                  </a:cubicBezTo>
                  <a:cubicBezTo>
                    <a:pt x="746" y="17"/>
                    <a:pt x="677" y="1"/>
                    <a:pt x="605" y="1"/>
                  </a:cubicBezTo>
                  <a:cubicBezTo>
                    <a:pt x="598" y="1"/>
                    <a:pt x="592" y="1"/>
                    <a:pt x="585" y="1"/>
                  </a:cubicBezTo>
                  <a:cubicBezTo>
                    <a:pt x="578" y="1"/>
                    <a:pt x="572" y="1"/>
                    <a:pt x="565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2"/>
            <p:cNvSpPr/>
            <p:nvPr/>
          </p:nvSpPr>
          <p:spPr>
            <a:xfrm>
              <a:off x="7930544" y="3857190"/>
              <a:ext cx="59421" cy="5913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66" y="1"/>
                  </a:moveTo>
                  <a:lnTo>
                    <a:pt x="510" y="22"/>
                  </a:lnTo>
                  <a:cubicBezTo>
                    <a:pt x="411" y="49"/>
                    <a:pt x="324" y="99"/>
                    <a:pt x="252" y="171"/>
                  </a:cubicBezTo>
                  <a:lnTo>
                    <a:pt x="175" y="249"/>
                  </a:lnTo>
                  <a:cubicBezTo>
                    <a:pt x="117" y="302"/>
                    <a:pt x="77" y="366"/>
                    <a:pt x="55" y="438"/>
                  </a:cubicBezTo>
                  <a:cubicBezTo>
                    <a:pt x="17" y="508"/>
                    <a:pt x="1" y="582"/>
                    <a:pt x="4" y="663"/>
                  </a:cubicBezTo>
                  <a:cubicBezTo>
                    <a:pt x="1" y="744"/>
                    <a:pt x="17" y="819"/>
                    <a:pt x="55" y="888"/>
                  </a:cubicBezTo>
                  <a:cubicBezTo>
                    <a:pt x="77" y="961"/>
                    <a:pt x="119" y="1024"/>
                    <a:pt x="175" y="1077"/>
                  </a:cubicBezTo>
                  <a:cubicBezTo>
                    <a:pt x="214" y="1107"/>
                    <a:pt x="253" y="1138"/>
                    <a:pt x="294" y="1169"/>
                  </a:cubicBezTo>
                  <a:cubicBezTo>
                    <a:pt x="385" y="1221"/>
                    <a:pt x="483" y="1248"/>
                    <a:pt x="589" y="1248"/>
                  </a:cubicBezTo>
                  <a:lnTo>
                    <a:pt x="744" y="1227"/>
                  </a:lnTo>
                  <a:cubicBezTo>
                    <a:pt x="842" y="1200"/>
                    <a:pt x="929" y="1149"/>
                    <a:pt x="1002" y="1077"/>
                  </a:cubicBezTo>
                  <a:lnTo>
                    <a:pt x="1081" y="1000"/>
                  </a:lnTo>
                  <a:cubicBezTo>
                    <a:pt x="1137" y="946"/>
                    <a:pt x="1177" y="883"/>
                    <a:pt x="1201" y="811"/>
                  </a:cubicBezTo>
                  <a:cubicBezTo>
                    <a:pt x="1237" y="741"/>
                    <a:pt x="1253" y="666"/>
                    <a:pt x="1251" y="585"/>
                  </a:cubicBezTo>
                  <a:cubicBezTo>
                    <a:pt x="1253" y="505"/>
                    <a:pt x="1237" y="429"/>
                    <a:pt x="1201" y="360"/>
                  </a:cubicBezTo>
                  <a:cubicBezTo>
                    <a:pt x="1177" y="287"/>
                    <a:pt x="1136" y="225"/>
                    <a:pt x="1081" y="171"/>
                  </a:cubicBezTo>
                  <a:cubicBezTo>
                    <a:pt x="1040" y="142"/>
                    <a:pt x="1001" y="110"/>
                    <a:pt x="962" y="79"/>
                  </a:cubicBezTo>
                  <a:cubicBezTo>
                    <a:pt x="870" y="27"/>
                    <a:pt x="771" y="1"/>
                    <a:pt x="666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2"/>
            <p:cNvSpPr/>
            <p:nvPr/>
          </p:nvSpPr>
          <p:spPr>
            <a:xfrm>
              <a:off x="7895242" y="3937366"/>
              <a:ext cx="37387" cy="28573"/>
            </a:xfrm>
            <a:custGeom>
              <a:avLst/>
              <a:gdLst/>
              <a:ahLst/>
              <a:cxnLst/>
              <a:rect l="l" t="t" r="r" b="b"/>
              <a:pathLst>
                <a:path w="789" h="603" extrusionOk="0">
                  <a:moveTo>
                    <a:pt x="498" y="65"/>
                  </a:moveTo>
                  <a:cubicBezTo>
                    <a:pt x="495" y="68"/>
                    <a:pt x="492" y="70"/>
                    <a:pt x="489" y="73"/>
                  </a:cubicBezTo>
                  <a:cubicBezTo>
                    <a:pt x="492" y="70"/>
                    <a:pt x="495" y="68"/>
                    <a:pt x="498" y="65"/>
                  </a:cubicBezTo>
                  <a:close/>
                  <a:moveTo>
                    <a:pt x="630" y="0"/>
                  </a:moveTo>
                  <a:cubicBezTo>
                    <a:pt x="593" y="0"/>
                    <a:pt x="556" y="14"/>
                    <a:pt x="525" y="42"/>
                  </a:cubicBezTo>
                  <a:cubicBezTo>
                    <a:pt x="517" y="49"/>
                    <a:pt x="509" y="56"/>
                    <a:pt x="501" y="62"/>
                  </a:cubicBezTo>
                  <a:lnTo>
                    <a:pt x="501" y="62"/>
                  </a:lnTo>
                  <a:cubicBezTo>
                    <a:pt x="358" y="168"/>
                    <a:pt x="189" y="234"/>
                    <a:pt x="56" y="354"/>
                  </a:cubicBezTo>
                  <a:cubicBezTo>
                    <a:pt x="1" y="407"/>
                    <a:pt x="1" y="510"/>
                    <a:pt x="56" y="561"/>
                  </a:cubicBezTo>
                  <a:cubicBezTo>
                    <a:pt x="86" y="589"/>
                    <a:pt x="123" y="602"/>
                    <a:pt x="159" y="602"/>
                  </a:cubicBezTo>
                  <a:cubicBezTo>
                    <a:pt x="196" y="602"/>
                    <a:pt x="233" y="588"/>
                    <a:pt x="263" y="561"/>
                  </a:cubicBezTo>
                  <a:cubicBezTo>
                    <a:pt x="271" y="553"/>
                    <a:pt x="280" y="545"/>
                    <a:pt x="290" y="537"/>
                  </a:cubicBezTo>
                  <a:lnTo>
                    <a:pt x="290" y="537"/>
                  </a:lnTo>
                  <a:cubicBezTo>
                    <a:pt x="286" y="540"/>
                    <a:pt x="283" y="542"/>
                    <a:pt x="279" y="545"/>
                  </a:cubicBezTo>
                  <a:cubicBezTo>
                    <a:pt x="283" y="542"/>
                    <a:pt x="287" y="539"/>
                    <a:pt x="290" y="537"/>
                  </a:cubicBezTo>
                  <a:lnTo>
                    <a:pt x="290" y="537"/>
                  </a:lnTo>
                  <a:cubicBezTo>
                    <a:pt x="290" y="537"/>
                    <a:pt x="290" y="537"/>
                    <a:pt x="290" y="537"/>
                  </a:cubicBezTo>
                  <a:lnTo>
                    <a:pt x="290" y="537"/>
                  </a:lnTo>
                  <a:cubicBezTo>
                    <a:pt x="290" y="537"/>
                    <a:pt x="291" y="536"/>
                    <a:pt x="291" y="536"/>
                  </a:cubicBezTo>
                  <a:lnTo>
                    <a:pt x="291" y="536"/>
                  </a:lnTo>
                  <a:cubicBezTo>
                    <a:pt x="291" y="536"/>
                    <a:pt x="291" y="536"/>
                    <a:pt x="290" y="537"/>
                  </a:cubicBezTo>
                  <a:lnTo>
                    <a:pt x="290" y="537"/>
                  </a:lnTo>
                  <a:cubicBezTo>
                    <a:pt x="296" y="531"/>
                    <a:pt x="302" y="526"/>
                    <a:pt x="309" y="522"/>
                  </a:cubicBezTo>
                  <a:lnTo>
                    <a:pt x="309" y="522"/>
                  </a:lnTo>
                  <a:cubicBezTo>
                    <a:pt x="303" y="526"/>
                    <a:pt x="297" y="531"/>
                    <a:pt x="291" y="536"/>
                  </a:cubicBezTo>
                  <a:lnTo>
                    <a:pt x="291" y="536"/>
                  </a:lnTo>
                  <a:cubicBezTo>
                    <a:pt x="356" y="489"/>
                    <a:pt x="426" y="449"/>
                    <a:pt x="495" y="409"/>
                  </a:cubicBezTo>
                  <a:cubicBezTo>
                    <a:pt x="578" y="362"/>
                    <a:pt x="659" y="311"/>
                    <a:pt x="731" y="247"/>
                  </a:cubicBezTo>
                  <a:cubicBezTo>
                    <a:pt x="789" y="196"/>
                    <a:pt x="786" y="91"/>
                    <a:pt x="731" y="41"/>
                  </a:cubicBezTo>
                  <a:cubicBezTo>
                    <a:pt x="701" y="13"/>
                    <a:pt x="665" y="0"/>
                    <a:pt x="630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2"/>
            <p:cNvSpPr/>
            <p:nvPr/>
          </p:nvSpPr>
          <p:spPr>
            <a:xfrm>
              <a:off x="7844019" y="3974847"/>
              <a:ext cx="35776" cy="27768"/>
            </a:xfrm>
            <a:custGeom>
              <a:avLst/>
              <a:gdLst/>
              <a:ahLst/>
              <a:cxnLst/>
              <a:rect l="l" t="t" r="r" b="b"/>
              <a:pathLst>
                <a:path w="755" h="586" extrusionOk="0">
                  <a:moveTo>
                    <a:pt x="378" y="1"/>
                  </a:moveTo>
                  <a:cubicBezTo>
                    <a:pt x="2" y="1"/>
                    <a:pt x="1" y="585"/>
                    <a:pt x="378" y="585"/>
                  </a:cubicBezTo>
                  <a:cubicBezTo>
                    <a:pt x="754" y="585"/>
                    <a:pt x="755" y="1"/>
                    <a:pt x="378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2"/>
            <p:cNvSpPr/>
            <p:nvPr/>
          </p:nvSpPr>
          <p:spPr>
            <a:xfrm>
              <a:off x="7955563" y="4045356"/>
              <a:ext cx="35302" cy="38856"/>
            </a:xfrm>
            <a:custGeom>
              <a:avLst/>
              <a:gdLst/>
              <a:ahLst/>
              <a:cxnLst/>
              <a:rect l="l" t="t" r="r" b="b"/>
              <a:pathLst>
                <a:path w="745" h="820" extrusionOk="0">
                  <a:moveTo>
                    <a:pt x="543" y="144"/>
                  </a:moveTo>
                  <a:lnTo>
                    <a:pt x="543" y="144"/>
                  </a:lnTo>
                  <a:cubicBezTo>
                    <a:pt x="546" y="148"/>
                    <a:pt x="549" y="152"/>
                    <a:pt x="552" y="155"/>
                  </a:cubicBezTo>
                  <a:lnTo>
                    <a:pt x="552" y="155"/>
                  </a:lnTo>
                  <a:cubicBezTo>
                    <a:pt x="549" y="152"/>
                    <a:pt x="546" y="148"/>
                    <a:pt x="544" y="145"/>
                  </a:cubicBezTo>
                  <a:cubicBezTo>
                    <a:pt x="544" y="145"/>
                    <a:pt x="544" y="145"/>
                    <a:pt x="543" y="144"/>
                  </a:cubicBezTo>
                  <a:close/>
                  <a:moveTo>
                    <a:pt x="150" y="580"/>
                  </a:moveTo>
                  <a:cubicBezTo>
                    <a:pt x="155" y="586"/>
                    <a:pt x="161" y="593"/>
                    <a:pt x="166" y="600"/>
                  </a:cubicBezTo>
                  <a:cubicBezTo>
                    <a:pt x="160" y="593"/>
                    <a:pt x="155" y="587"/>
                    <a:pt x="150" y="580"/>
                  </a:cubicBezTo>
                  <a:close/>
                  <a:moveTo>
                    <a:pt x="303" y="1"/>
                  </a:moveTo>
                  <a:cubicBezTo>
                    <a:pt x="287" y="1"/>
                    <a:pt x="270" y="3"/>
                    <a:pt x="253" y="6"/>
                  </a:cubicBezTo>
                  <a:cubicBezTo>
                    <a:pt x="215" y="7"/>
                    <a:pt x="178" y="20"/>
                    <a:pt x="145" y="40"/>
                  </a:cubicBezTo>
                  <a:cubicBezTo>
                    <a:pt x="126" y="56"/>
                    <a:pt x="106" y="70"/>
                    <a:pt x="86" y="85"/>
                  </a:cubicBezTo>
                  <a:cubicBezTo>
                    <a:pt x="51" y="122"/>
                    <a:pt x="25" y="164"/>
                    <a:pt x="12" y="213"/>
                  </a:cubicBezTo>
                  <a:cubicBezTo>
                    <a:pt x="7" y="239"/>
                    <a:pt x="4" y="265"/>
                    <a:pt x="1" y="292"/>
                  </a:cubicBezTo>
                  <a:cubicBezTo>
                    <a:pt x="2" y="345"/>
                    <a:pt x="15" y="394"/>
                    <a:pt x="41" y="440"/>
                  </a:cubicBezTo>
                  <a:cubicBezTo>
                    <a:pt x="72" y="482"/>
                    <a:pt x="104" y="523"/>
                    <a:pt x="137" y="564"/>
                  </a:cubicBezTo>
                  <a:lnTo>
                    <a:pt x="137" y="564"/>
                  </a:lnTo>
                  <a:cubicBezTo>
                    <a:pt x="149" y="580"/>
                    <a:pt x="160" y="597"/>
                    <a:pt x="171" y="616"/>
                  </a:cubicBezTo>
                  <a:lnTo>
                    <a:pt x="171" y="616"/>
                  </a:lnTo>
                  <a:cubicBezTo>
                    <a:pt x="181" y="649"/>
                    <a:pt x="197" y="679"/>
                    <a:pt x="220" y="706"/>
                  </a:cubicBezTo>
                  <a:cubicBezTo>
                    <a:pt x="241" y="736"/>
                    <a:pt x="269" y="763"/>
                    <a:pt x="302" y="780"/>
                  </a:cubicBezTo>
                  <a:cubicBezTo>
                    <a:pt x="336" y="802"/>
                    <a:pt x="372" y="813"/>
                    <a:pt x="411" y="815"/>
                  </a:cubicBezTo>
                  <a:cubicBezTo>
                    <a:pt x="426" y="818"/>
                    <a:pt x="443" y="820"/>
                    <a:pt x="459" y="820"/>
                  </a:cubicBezTo>
                  <a:cubicBezTo>
                    <a:pt x="481" y="820"/>
                    <a:pt x="504" y="817"/>
                    <a:pt x="526" y="810"/>
                  </a:cubicBezTo>
                  <a:cubicBezTo>
                    <a:pt x="549" y="800"/>
                    <a:pt x="572" y="790"/>
                    <a:pt x="596" y="779"/>
                  </a:cubicBezTo>
                  <a:cubicBezTo>
                    <a:pt x="640" y="753"/>
                    <a:pt x="675" y="718"/>
                    <a:pt x="701" y="674"/>
                  </a:cubicBezTo>
                  <a:cubicBezTo>
                    <a:pt x="711" y="650"/>
                    <a:pt x="720" y="627"/>
                    <a:pt x="731" y="604"/>
                  </a:cubicBezTo>
                  <a:cubicBezTo>
                    <a:pt x="745" y="553"/>
                    <a:pt x="745" y="500"/>
                    <a:pt x="731" y="448"/>
                  </a:cubicBezTo>
                  <a:cubicBezTo>
                    <a:pt x="720" y="416"/>
                    <a:pt x="706" y="384"/>
                    <a:pt x="691" y="353"/>
                  </a:cubicBezTo>
                  <a:cubicBezTo>
                    <a:pt x="687" y="342"/>
                    <a:pt x="682" y="332"/>
                    <a:pt x="676" y="322"/>
                  </a:cubicBezTo>
                  <a:cubicBezTo>
                    <a:pt x="665" y="304"/>
                    <a:pt x="653" y="284"/>
                    <a:pt x="640" y="266"/>
                  </a:cubicBezTo>
                  <a:cubicBezTo>
                    <a:pt x="608" y="224"/>
                    <a:pt x="575" y="183"/>
                    <a:pt x="542" y="141"/>
                  </a:cubicBezTo>
                  <a:lnTo>
                    <a:pt x="542" y="141"/>
                  </a:lnTo>
                  <a:cubicBezTo>
                    <a:pt x="524" y="109"/>
                    <a:pt x="499" y="83"/>
                    <a:pt x="468" y="63"/>
                  </a:cubicBezTo>
                  <a:cubicBezTo>
                    <a:pt x="440" y="37"/>
                    <a:pt x="407" y="20"/>
                    <a:pt x="369" y="11"/>
                  </a:cubicBezTo>
                  <a:cubicBezTo>
                    <a:pt x="347" y="4"/>
                    <a:pt x="325" y="1"/>
                    <a:pt x="30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2"/>
            <p:cNvSpPr/>
            <p:nvPr/>
          </p:nvSpPr>
          <p:spPr>
            <a:xfrm>
              <a:off x="8021712" y="4126479"/>
              <a:ext cx="25635" cy="32317"/>
            </a:xfrm>
            <a:custGeom>
              <a:avLst/>
              <a:gdLst/>
              <a:ahLst/>
              <a:cxnLst/>
              <a:rect l="l" t="t" r="r" b="b"/>
              <a:pathLst>
                <a:path w="541" h="682" extrusionOk="0">
                  <a:moveTo>
                    <a:pt x="253" y="45"/>
                  </a:moveTo>
                  <a:cubicBezTo>
                    <a:pt x="256" y="49"/>
                    <a:pt x="259" y="53"/>
                    <a:pt x="262" y="56"/>
                  </a:cubicBezTo>
                  <a:lnTo>
                    <a:pt x="262" y="56"/>
                  </a:lnTo>
                  <a:cubicBezTo>
                    <a:pt x="259" y="53"/>
                    <a:pt x="256" y="49"/>
                    <a:pt x="253" y="45"/>
                  </a:cubicBezTo>
                  <a:close/>
                  <a:moveTo>
                    <a:pt x="216" y="434"/>
                  </a:moveTo>
                  <a:cubicBezTo>
                    <a:pt x="219" y="437"/>
                    <a:pt x="222" y="441"/>
                    <a:pt x="225" y="445"/>
                  </a:cubicBezTo>
                  <a:cubicBezTo>
                    <a:pt x="222" y="441"/>
                    <a:pt x="219" y="438"/>
                    <a:pt x="216" y="434"/>
                  </a:cubicBezTo>
                  <a:close/>
                  <a:moveTo>
                    <a:pt x="242" y="467"/>
                  </a:moveTo>
                  <a:cubicBezTo>
                    <a:pt x="242" y="470"/>
                    <a:pt x="243" y="474"/>
                    <a:pt x="243" y="477"/>
                  </a:cubicBezTo>
                  <a:lnTo>
                    <a:pt x="243" y="477"/>
                  </a:lnTo>
                  <a:cubicBezTo>
                    <a:pt x="243" y="474"/>
                    <a:pt x="242" y="470"/>
                    <a:pt x="242" y="467"/>
                  </a:cubicBezTo>
                  <a:close/>
                  <a:moveTo>
                    <a:pt x="243" y="508"/>
                  </a:moveTo>
                  <a:cubicBezTo>
                    <a:pt x="243" y="510"/>
                    <a:pt x="242" y="512"/>
                    <a:pt x="242" y="514"/>
                  </a:cubicBezTo>
                  <a:cubicBezTo>
                    <a:pt x="242" y="512"/>
                    <a:pt x="242" y="510"/>
                    <a:pt x="243" y="508"/>
                  </a:cubicBezTo>
                  <a:close/>
                  <a:moveTo>
                    <a:pt x="148" y="1"/>
                  </a:moveTo>
                  <a:cubicBezTo>
                    <a:pt x="121" y="1"/>
                    <a:pt x="94" y="7"/>
                    <a:pt x="75" y="21"/>
                  </a:cubicBezTo>
                  <a:cubicBezTo>
                    <a:pt x="43" y="41"/>
                    <a:pt x="16" y="71"/>
                    <a:pt x="7" y="108"/>
                  </a:cubicBezTo>
                  <a:cubicBezTo>
                    <a:pt x="1" y="142"/>
                    <a:pt x="0" y="190"/>
                    <a:pt x="23" y="220"/>
                  </a:cubicBezTo>
                  <a:cubicBezTo>
                    <a:pt x="56" y="262"/>
                    <a:pt x="92" y="302"/>
                    <a:pt x="130" y="340"/>
                  </a:cubicBezTo>
                  <a:cubicBezTo>
                    <a:pt x="158" y="368"/>
                    <a:pt x="185" y="397"/>
                    <a:pt x="210" y="426"/>
                  </a:cubicBezTo>
                  <a:lnTo>
                    <a:pt x="210" y="426"/>
                  </a:lnTo>
                  <a:cubicBezTo>
                    <a:pt x="222" y="443"/>
                    <a:pt x="233" y="460"/>
                    <a:pt x="242" y="478"/>
                  </a:cubicBezTo>
                  <a:lnTo>
                    <a:pt x="242" y="478"/>
                  </a:lnTo>
                  <a:cubicBezTo>
                    <a:pt x="243" y="481"/>
                    <a:pt x="243" y="484"/>
                    <a:pt x="244" y="488"/>
                  </a:cubicBezTo>
                  <a:lnTo>
                    <a:pt x="244" y="488"/>
                  </a:lnTo>
                  <a:cubicBezTo>
                    <a:pt x="244" y="489"/>
                    <a:pt x="244" y="491"/>
                    <a:pt x="244" y="492"/>
                  </a:cubicBezTo>
                  <a:lnTo>
                    <a:pt x="244" y="492"/>
                  </a:lnTo>
                  <a:cubicBezTo>
                    <a:pt x="244" y="494"/>
                    <a:pt x="243" y="497"/>
                    <a:pt x="242" y="499"/>
                  </a:cubicBezTo>
                  <a:cubicBezTo>
                    <a:pt x="221" y="573"/>
                    <a:pt x="268" y="661"/>
                    <a:pt x="344" y="678"/>
                  </a:cubicBezTo>
                  <a:cubicBezTo>
                    <a:pt x="356" y="680"/>
                    <a:pt x="369" y="682"/>
                    <a:pt x="380" y="682"/>
                  </a:cubicBezTo>
                  <a:cubicBezTo>
                    <a:pt x="445" y="682"/>
                    <a:pt x="505" y="642"/>
                    <a:pt x="524" y="575"/>
                  </a:cubicBezTo>
                  <a:cubicBezTo>
                    <a:pt x="540" y="516"/>
                    <a:pt x="540" y="449"/>
                    <a:pt x="519" y="393"/>
                  </a:cubicBezTo>
                  <a:cubicBezTo>
                    <a:pt x="497" y="329"/>
                    <a:pt x="465" y="281"/>
                    <a:pt x="424" y="230"/>
                  </a:cubicBezTo>
                  <a:cubicBezTo>
                    <a:pt x="375" y="168"/>
                    <a:pt x="313" y="117"/>
                    <a:pt x="262" y="56"/>
                  </a:cubicBezTo>
                  <a:lnTo>
                    <a:pt x="262" y="56"/>
                  </a:lnTo>
                  <a:cubicBezTo>
                    <a:pt x="267" y="63"/>
                    <a:pt x="271" y="69"/>
                    <a:pt x="277" y="76"/>
                  </a:cubicBezTo>
                  <a:cubicBezTo>
                    <a:pt x="275" y="73"/>
                    <a:pt x="275" y="72"/>
                    <a:pt x="273" y="72"/>
                  </a:cubicBezTo>
                  <a:cubicBezTo>
                    <a:pt x="249" y="41"/>
                    <a:pt x="225" y="17"/>
                    <a:pt x="186" y="6"/>
                  </a:cubicBezTo>
                  <a:cubicBezTo>
                    <a:pt x="174" y="2"/>
                    <a:pt x="161" y="1"/>
                    <a:pt x="148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2"/>
            <p:cNvSpPr/>
            <p:nvPr/>
          </p:nvSpPr>
          <p:spPr>
            <a:xfrm>
              <a:off x="8059905" y="4046304"/>
              <a:ext cx="71362" cy="55393"/>
            </a:xfrm>
            <a:custGeom>
              <a:avLst/>
              <a:gdLst/>
              <a:ahLst/>
              <a:cxnLst/>
              <a:rect l="l" t="t" r="r" b="b"/>
              <a:pathLst>
                <a:path w="1506" h="1169" extrusionOk="0">
                  <a:moveTo>
                    <a:pt x="753" y="1"/>
                  </a:moveTo>
                  <a:cubicBezTo>
                    <a:pt x="2" y="1"/>
                    <a:pt x="1" y="1169"/>
                    <a:pt x="753" y="1169"/>
                  </a:cubicBezTo>
                  <a:cubicBezTo>
                    <a:pt x="1504" y="1169"/>
                    <a:pt x="1505" y="1"/>
                    <a:pt x="75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2"/>
            <p:cNvSpPr/>
            <p:nvPr/>
          </p:nvSpPr>
          <p:spPr>
            <a:xfrm>
              <a:off x="7815114" y="4046304"/>
              <a:ext cx="71362" cy="55393"/>
            </a:xfrm>
            <a:custGeom>
              <a:avLst/>
              <a:gdLst/>
              <a:ahLst/>
              <a:cxnLst/>
              <a:rect l="l" t="t" r="r" b="b"/>
              <a:pathLst>
                <a:path w="1506" h="1169" extrusionOk="0">
                  <a:moveTo>
                    <a:pt x="753" y="1"/>
                  </a:moveTo>
                  <a:cubicBezTo>
                    <a:pt x="1" y="1"/>
                    <a:pt x="0" y="1169"/>
                    <a:pt x="753" y="1169"/>
                  </a:cubicBezTo>
                  <a:cubicBezTo>
                    <a:pt x="1504" y="1169"/>
                    <a:pt x="1506" y="1"/>
                    <a:pt x="75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2"/>
            <p:cNvSpPr/>
            <p:nvPr/>
          </p:nvSpPr>
          <p:spPr>
            <a:xfrm>
              <a:off x="7696320" y="4016214"/>
              <a:ext cx="41841" cy="45205"/>
            </a:xfrm>
            <a:custGeom>
              <a:avLst/>
              <a:gdLst/>
              <a:ahLst/>
              <a:cxnLst/>
              <a:rect l="l" t="t" r="r" b="b"/>
              <a:pathLst>
                <a:path w="883" h="954" extrusionOk="0">
                  <a:moveTo>
                    <a:pt x="448" y="1"/>
                  </a:moveTo>
                  <a:cubicBezTo>
                    <a:pt x="446" y="1"/>
                    <a:pt x="443" y="1"/>
                    <a:pt x="441" y="1"/>
                  </a:cubicBezTo>
                  <a:cubicBezTo>
                    <a:pt x="402" y="6"/>
                    <a:pt x="363" y="12"/>
                    <a:pt x="325" y="16"/>
                  </a:cubicBezTo>
                  <a:cubicBezTo>
                    <a:pt x="251" y="36"/>
                    <a:pt x="186" y="74"/>
                    <a:pt x="131" y="127"/>
                  </a:cubicBezTo>
                  <a:cubicBezTo>
                    <a:pt x="109" y="158"/>
                    <a:pt x="87" y="186"/>
                    <a:pt x="64" y="216"/>
                  </a:cubicBezTo>
                  <a:cubicBezTo>
                    <a:pt x="24" y="285"/>
                    <a:pt x="5" y="359"/>
                    <a:pt x="4" y="438"/>
                  </a:cubicBezTo>
                  <a:lnTo>
                    <a:pt x="4" y="515"/>
                  </a:lnTo>
                  <a:cubicBezTo>
                    <a:pt x="0" y="575"/>
                    <a:pt x="15" y="632"/>
                    <a:pt x="42" y="685"/>
                  </a:cubicBezTo>
                  <a:cubicBezTo>
                    <a:pt x="59" y="739"/>
                    <a:pt x="90" y="786"/>
                    <a:pt x="131" y="826"/>
                  </a:cubicBezTo>
                  <a:cubicBezTo>
                    <a:pt x="172" y="868"/>
                    <a:pt x="218" y="898"/>
                    <a:pt x="272" y="916"/>
                  </a:cubicBezTo>
                  <a:cubicBezTo>
                    <a:pt x="320" y="942"/>
                    <a:pt x="372" y="954"/>
                    <a:pt x="428" y="954"/>
                  </a:cubicBezTo>
                  <a:cubicBezTo>
                    <a:pt x="432" y="954"/>
                    <a:pt x="437" y="954"/>
                    <a:pt x="442" y="954"/>
                  </a:cubicBezTo>
                  <a:cubicBezTo>
                    <a:pt x="480" y="949"/>
                    <a:pt x="519" y="944"/>
                    <a:pt x="558" y="939"/>
                  </a:cubicBezTo>
                  <a:cubicBezTo>
                    <a:pt x="632" y="919"/>
                    <a:pt x="695" y="880"/>
                    <a:pt x="750" y="827"/>
                  </a:cubicBezTo>
                  <a:cubicBezTo>
                    <a:pt x="774" y="797"/>
                    <a:pt x="796" y="768"/>
                    <a:pt x="819" y="738"/>
                  </a:cubicBezTo>
                  <a:cubicBezTo>
                    <a:pt x="858" y="669"/>
                    <a:pt x="879" y="596"/>
                    <a:pt x="879" y="516"/>
                  </a:cubicBezTo>
                  <a:lnTo>
                    <a:pt x="879" y="439"/>
                  </a:lnTo>
                  <a:cubicBezTo>
                    <a:pt x="882" y="379"/>
                    <a:pt x="868" y="323"/>
                    <a:pt x="841" y="270"/>
                  </a:cubicBezTo>
                  <a:cubicBezTo>
                    <a:pt x="823" y="215"/>
                    <a:pt x="793" y="169"/>
                    <a:pt x="750" y="129"/>
                  </a:cubicBezTo>
                  <a:cubicBezTo>
                    <a:pt x="711" y="87"/>
                    <a:pt x="665" y="56"/>
                    <a:pt x="610" y="39"/>
                  </a:cubicBezTo>
                  <a:cubicBezTo>
                    <a:pt x="560" y="13"/>
                    <a:pt x="507" y="1"/>
                    <a:pt x="448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2"/>
            <p:cNvSpPr/>
            <p:nvPr/>
          </p:nvSpPr>
          <p:spPr>
            <a:xfrm>
              <a:off x="7577194" y="3908129"/>
              <a:ext cx="31653" cy="27625"/>
            </a:xfrm>
            <a:custGeom>
              <a:avLst/>
              <a:gdLst/>
              <a:ahLst/>
              <a:cxnLst/>
              <a:rect l="l" t="t" r="r" b="b"/>
              <a:pathLst>
                <a:path w="668" h="583" extrusionOk="0">
                  <a:moveTo>
                    <a:pt x="283" y="1"/>
                  </a:moveTo>
                  <a:cubicBezTo>
                    <a:pt x="248" y="1"/>
                    <a:pt x="214" y="9"/>
                    <a:pt x="182" y="25"/>
                  </a:cubicBezTo>
                  <a:cubicBezTo>
                    <a:pt x="146" y="37"/>
                    <a:pt x="116" y="57"/>
                    <a:pt x="88" y="85"/>
                  </a:cubicBezTo>
                  <a:cubicBezTo>
                    <a:pt x="60" y="111"/>
                    <a:pt x="39" y="143"/>
                    <a:pt x="28" y="179"/>
                  </a:cubicBezTo>
                  <a:cubicBezTo>
                    <a:pt x="11" y="213"/>
                    <a:pt x="1" y="251"/>
                    <a:pt x="4" y="292"/>
                  </a:cubicBezTo>
                  <a:cubicBezTo>
                    <a:pt x="9" y="317"/>
                    <a:pt x="11" y="343"/>
                    <a:pt x="15" y="369"/>
                  </a:cubicBezTo>
                  <a:cubicBezTo>
                    <a:pt x="28" y="419"/>
                    <a:pt x="53" y="462"/>
                    <a:pt x="91" y="498"/>
                  </a:cubicBezTo>
                  <a:cubicBezTo>
                    <a:pt x="109" y="513"/>
                    <a:pt x="130" y="528"/>
                    <a:pt x="149" y="543"/>
                  </a:cubicBezTo>
                  <a:cubicBezTo>
                    <a:pt x="193" y="568"/>
                    <a:pt x="242" y="582"/>
                    <a:pt x="296" y="582"/>
                  </a:cubicBezTo>
                  <a:lnTo>
                    <a:pt x="374" y="582"/>
                  </a:lnTo>
                  <a:cubicBezTo>
                    <a:pt x="376" y="583"/>
                    <a:pt x="379" y="583"/>
                    <a:pt x="381" y="583"/>
                  </a:cubicBezTo>
                  <a:cubicBezTo>
                    <a:pt x="419" y="583"/>
                    <a:pt x="454" y="575"/>
                    <a:pt x="486" y="557"/>
                  </a:cubicBezTo>
                  <a:cubicBezTo>
                    <a:pt x="523" y="545"/>
                    <a:pt x="553" y="527"/>
                    <a:pt x="580" y="498"/>
                  </a:cubicBezTo>
                  <a:cubicBezTo>
                    <a:pt x="610" y="472"/>
                    <a:pt x="629" y="440"/>
                    <a:pt x="640" y="403"/>
                  </a:cubicBezTo>
                  <a:cubicBezTo>
                    <a:pt x="658" y="369"/>
                    <a:pt x="668" y="331"/>
                    <a:pt x="665" y="292"/>
                  </a:cubicBezTo>
                  <a:cubicBezTo>
                    <a:pt x="661" y="266"/>
                    <a:pt x="658" y="239"/>
                    <a:pt x="654" y="213"/>
                  </a:cubicBezTo>
                  <a:cubicBezTo>
                    <a:pt x="640" y="164"/>
                    <a:pt x="616" y="120"/>
                    <a:pt x="579" y="85"/>
                  </a:cubicBezTo>
                  <a:cubicBezTo>
                    <a:pt x="559" y="70"/>
                    <a:pt x="540" y="55"/>
                    <a:pt x="520" y="40"/>
                  </a:cubicBezTo>
                  <a:cubicBezTo>
                    <a:pt x="475" y="13"/>
                    <a:pt x="426" y="1"/>
                    <a:pt x="373" y="1"/>
                  </a:cubicBezTo>
                  <a:lnTo>
                    <a:pt x="295" y="1"/>
                  </a:lnTo>
                  <a:cubicBezTo>
                    <a:pt x="291" y="1"/>
                    <a:pt x="287" y="1"/>
                    <a:pt x="28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2"/>
            <p:cNvSpPr/>
            <p:nvPr/>
          </p:nvSpPr>
          <p:spPr>
            <a:xfrm>
              <a:off x="7500288" y="3938740"/>
              <a:ext cx="59373" cy="55488"/>
            </a:xfrm>
            <a:custGeom>
              <a:avLst/>
              <a:gdLst/>
              <a:ahLst/>
              <a:cxnLst/>
              <a:rect l="l" t="t" r="r" b="b"/>
              <a:pathLst>
                <a:path w="1253" h="1171" extrusionOk="0">
                  <a:moveTo>
                    <a:pt x="567" y="1"/>
                  </a:moveTo>
                  <a:cubicBezTo>
                    <a:pt x="495" y="1"/>
                    <a:pt x="426" y="17"/>
                    <a:pt x="362" y="51"/>
                  </a:cubicBezTo>
                  <a:cubicBezTo>
                    <a:pt x="290" y="74"/>
                    <a:pt x="226" y="116"/>
                    <a:pt x="174" y="171"/>
                  </a:cubicBezTo>
                  <a:cubicBezTo>
                    <a:pt x="116" y="225"/>
                    <a:pt x="77" y="287"/>
                    <a:pt x="54" y="360"/>
                  </a:cubicBezTo>
                  <a:cubicBezTo>
                    <a:pt x="17" y="429"/>
                    <a:pt x="0" y="505"/>
                    <a:pt x="2" y="586"/>
                  </a:cubicBezTo>
                  <a:lnTo>
                    <a:pt x="23" y="741"/>
                  </a:lnTo>
                  <a:cubicBezTo>
                    <a:pt x="50" y="839"/>
                    <a:pt x="102" y="925"/>
                    <a:pt x="174" y="1000"/>
                  </a:cubicBezTo>
                  <a:cubicBezTo>
                    <a:pt x="213" y="1029"/>
                    <a:pt x="253" y="1061"/>
                    <a:pt x="293" y="1090"/>
                  </a:cubicBezTo>
                  <a:cubicBezTo>
                    <a:pt x="383" y="1143"/>
                    <a:pt x="481" y="1169"/>
                    <a:pt x="588" y="1170"/>
                  </a:cubicBezTo>
                  <a:lnTo>
                    <a:pt x="666" y="1170"/>
                  </a:lnTo>
                  <a:cubicBezTo>
                    <a:pt x="670" y="1170"/>
                    <a:pt x="675" y="1170"/>
                    <a:pt x="680" y="1170"/>
                  </a:cubicBezTo>
                  <a:cubicBezTo>
                    <a:pt x="755" y="1170"/>
                    <a:pt x="825" y="1154"/>
                    <a:pt x="891" y="1120"/>
                  </a:cubicBezTo>
                  <a:cubicBezTo>
                    <a:pt x="963" y="1096"/>
                    <a:pt x="1026" y="1055"/>
                    <a:pt x="1080" y="1000"/>
                  </a:cubicBezTo>
                  <a:cubicBezTo>
                    <a:pt x="1137" y="946"/>
                    <a:pt x="1176" y="883"/>
                    <a:pt x="1199" y="811"/>
                  </a:cubicBezTo>
                  <a:cubicBezTo>
                    <a:pt x="1236" y="741"/>
                    <a:pt x="1252" y="666"/>
                    <a:pt x="1250" y="586"/>
                  </a:cubicBezTo>
                  <a:lnTo>
                    <a:pt x="1229" y="429"/>
                  </a:lnTo>
                  <a:cubicBezTo>
                    <a:pt x="1202" y="331"/>
                    <a:pt x="1152" y="246"/>
                    <a:pt x="1080" y="171"/>
                  </a:cubicBezTo>
                  <a:cubicBezTo>
                    <a:pt x="1039" y="142"/>
                    <a:pt x="1000" y="110"/>
                    <a:pt x="961" y="80"/>
                  </a:cubicBezTo>
                  <a:cubicBezTo>
                    <a:pt x="869" y="27"/>
                    <a:pt x="771" y="1"/>
                    <a:pt x="666" y="1"/>
                  </a:cubicBezTo>
                  <a:lnTo>
                    <a:pt x="587" y="1"/>
                  </a:lnTo>
                  <a:cubicBezTo>
                    <a:pt x="580" y="1"/>
                    <a:pt x="574" y="1"/>
                    <a:pt x="567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7" name="Google Shape;907;p52"/>
          <p:cNvSpPr txBox="1">
            <a:spLocks noGrp="1"/>
          </p:cNvSpPr>
          <p:nvPr>
            <p:ph type="title"/>
          </p:nvPr>
        </p:nvSpPr>
        <p:spPr>
          <a:xfrm>
            <a:off x="934216" y="420946"/>
            <a:ext cx="6367732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accent1"/>
                </a:solidFill>
              </a:rPr>
              <a:t>Final Model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910" name="Google Shape;910;p52"/>
          <p:cNvSpPr/>
          <p:nvPr/>
        </p:nvSpPr>
        <p:spPr>
          <a:xfrm rot="1738824">
            <a:off x="7575439" y="937253"/>
            <a:ext cx="254553" cy="372234"/>
          </a:xfrm>
          <a:custGeom>
            <a:avLst/>
            <a:gdLst/>
            <a:ahLst/>
            <a:cxnLst/>
            <a:rect l="l" t="t" r="r" b="b"/>
            <a:pathLst>
              <a:path w="11315" h="16546" extrusionOk="0">
                <a:moveTo>
                  <a:pt x="9951" y="1"/>
                </a:moveTo>
                <a:cubicBezTo>
                  <a:pt x="9888" y="1"/>
                  <a:pt x="9821" y="6"/>
                  <a:pt x="9752" y="18"/>
                </a:cubicBezTo>
                <a:cubicBezTo>
                  <a:pt x="8273" y="271"/>
                  <a:pt x="7819" y="7237"/>
                  <a:pt x="7819" y="7237"/>
                </a:cubicBezTo>
                <a:cubicBezTo>
                  <a:pt x="7819" y="7237"/>
                  <a:pt x="8097" y="2314"/>
                  <a:pt x="6203" y="2314"/>
                </a:cubicBezTo>
                <a:cubicBezTo>
                  <a:pt x="4308" y="2314"/>
                  <a:pt x="4886" y="7827"/>
                  <a:pt x="4886" y="7827"/>
                </a:cubicBezTo>
                <a:cubicBezTo>
                  <a:pt x="4886" y="7827"/>
                  <a:pt x="3209" y="2285"/>
                  <a:pt x="1711" y="2285"/>
                </a:cubicBezTo>
                <a:cubicBezTo>
                  <a:pt x="1654" y="2285"/>
                  <a:pt x="1596" y="2294"/>
                  <a:pt x="1539" y="2311"/>
                </a:cubicBezTo>
                <a:cubicBezTo>
                  <a:pt x="0" y="2773"/>
                  <a:pt x="2370" y="13551"/>
                  <a:pt x="8189" y="16533"/>
                </a:cubicBezTo>
                <a:cubicBezTo>
                  <a:pt x="8205" y="16541"/>
                  <a:pt x="8222" y="16545"/>
                  <a:pt x="8239" y="16545"/>
                </a:cubicBezTo>
                <a:cubicBezTo>
                  <a:pt x="9003" y="16545"/>
                  <a:pt x="11314" y="9007"/>
                  <a:pt x="11314" y="5660"/>
                </a:cubicBezTo>
                <a:cubicBezTo>
                  <a:pt x="11314" y="2397"/>
                  <a:pt x="11237" y="1"/>
                  <a:pt x="9951" y="1"/>
                </a:cubicBezTo>
                <a:close/>
              </a:path>
            </a:pathLst>
          </a:custGeom>
          <a:solidFill>
            <a:srgbClr val="FFA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892CB-6C17-FB1D-CE53-E140F7117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729" y="1079583"/>
            <a:ext cx="5761219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5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oogle Shape;884;p52"/>
          <p:cNvGrpSpPr/>
          <p:nvPr/>
        </p:nvGrpSpPr>
        <p:grpSpPr>
          <a:xfrm rot="8949196">
            <a:off x="5180492" y="3587157"/>
            <a:ext cx="1213242" cy="1435646"/>
            <a:chOff x="7500288" y="3412150"/>
            <a:chExt cx="630979" cy="746645"/>
          </a:xfrm>
        </p:grpSpPr>
        <p:sp>
          <p:nvSpPr>
            <p:cNvPr id="885" name="Google Shape;885;p52"/>
            <p:cNvSpPr/>
            <p:nvPr/>
          </p:nvSpPr>
          <p:spPr>
            <a:xfrm>
              <a:off x="7719965" y="3585153"/>
              <a:ext cx="37197" cy="76006"/>
            </a:xfrm>
            <a:custGeom>
              <a:avLst/>
              <a:gdLst/>
              <a:ahLst/>
              <a:cxnLst/>
              <a:rect l="l" t="t" r="r" b="b"/>
              <a:pathLst>
                <a:path w="785" h="1604" extrusionOk="0">
                  <a:moveTo>
                    <a:pt x="202" y="510"/>
                  </a:moveTo>
                  <a:cubicBezTo>
                    <a:pt x="202" y="511"/>
                    <a:pt x="202" y="512"/>
                    <a:pt x="201" y="513"/>
                  </a:cubicBezTo>
                  <a:lnTo>
                    <a:pt x="201" y="513"/>
                  </a:lnTo>
                  <a:cubicBezTo>
                    <a:pt x="202" y="512"/>
                    <a:pt x="202" y="511"/>
                    <a:pt x="202" y="510"/>
                  </a:cubicBezTo>
                  <a:close/>
                  <a:moveTo>
                    <a:pt x="620" y="1025"/>
                  </a:moveTo>
                  <a:cubicBezTo>
                    <a:pt x="621" y="1031"/>
                    <a:pt x="622" y="1037"/>
                    <a:pt x="623" y="1042"/>
                  </a:cubicBezTo>
                  <a:lnTo>
                    <a:pt x="623" y="1042"/>
                  </a:lnTo>
                  <a:cubicBezTo>
                    <a:pt x="622" y="1037"/>
                    <a:pt x="621" y="1031"/>
                    <a:pt x="620" y="1025"/>
                  </a:cubicBezTo>
                  <a:close/>
                  <a:moveTo>
                    <a:pt x="624" y="1056"/>
                  </a:moveTo>
                  <a:cubicBezTo>
                    <a:pt x="623" y="1064"/>
                    <a:pt x="622" y="1073"/>
                    <a:pt x="620" y="1081"/>
                  </a:cubicBezTo>
                  <a:cubicBezTo>
                    <a:pt x="621" y="1073"/>
                    <a:pt x="622" y="1064"/>
                    <a:pt x="624" y="1056"/>
                  </a:cubicBezTo>
                  <a:close/>
                  <a:moveTo>
                    <a:pt x="331" y="0"/>
                  </a:moveTo>
                  <a:cubicBezTo>
                    <a:pt x="260" y="0"/>
                    <a:pt x="173" y="32"/>
                    <a:pt x="124" y="87"/>
                  </a:cubicBezTo>
                  <a:cubicBezTo>
                    <a:pt x="30" y="197"/>
                    <a:pt x="1" y="404"/>
                    <a:pt x="127" y="504"/>
                  </a:cubicBezTo>
                  <a:cubicBezTo>
                    <a:pt x="148" y="521"/>
                    <a:pt x="167" y="537"/>
                    <a:pt x="184" y="556"/>
                  </a:cubicBezTo>
                  <a:cubicBezTo>
                    <a:pt x="187" y="558"/>
                    <a:pt x="189" y="560"/>
                    <a:pt x="191" y="562"/>
                  </a:cubicBezTo>
                  <a:lnTo>
                    <a:pt x="191" y="562"/>
                  </a:lnTo>
                  <a:cubicBezTo>
                    <a:pt x="189" y="571"/>
                    <a:pt x="186" y="580"/>
                    <a:pt x="183" y="589"/>
                  </a:cubicBezTo>
                  <a:cubicBezTo>
                    <a:pt x="180" y="599"/>
                    <a:pt x="176" y="609"/>
                    <a:pt x="172" y="619"/>
                  </a:cubicBezTo>
                  <a:lnTo>
                    <a:pt x="172" y="619"/>
                  </a:lnTo>
                  <a:cubicBezTo>
                    <a:pt x="134" y="701"/>
                    <a:pt x="91" y="786"/>
                    <a:pt x="68" y="874"/>
                  </a:cubicBezTo>
                  <a:cubicBezTo>
                    <a:pt x="14" y="1082"/>
                    <a:pt x="68" y="1271"/>
                    <a:pt x="158" y="1459"/>
                  </a:cubicBezTo>
                  <a:cubicBezTo>
                    <a:pt x="202" y="1551"/>
                    <a:pt x="311" y="1604"/>
                    <a:pt x="415" y="1604"/>
                  </a:cubicBezTo>
                  <a:cubicBezTo>
                    <a:pt x="466" y="1604"/>
                    <a:pt x="516" y="1591"/>
                    <a:pt x="557" y="1564"/>
                  </a:cubicBezTo>
                  <a:cubicBezTo>
                    <a:pt x="699" y="1472"/>
                    <a:pt x="732" y="1313"/>
                    <a:pt x="663" y="1165"/>
                  </a:cubicBezTo>
                  <a:cubicBezTo>
                    <a:pt x="657" y="1152"/>
                    <a:pt x="653" y="1136"/>
                    <a:pt x="644" y="1123"/>
                  </a:cubicBezTo>
                  <a:lnTo>
                    <a:pt x="644" y="1123"/>
                  </a:lnTo>
                  <a:cubicBezTo>
                    <a:pt x="643" y="1121"/>
                    <a:pt x="643" y="1119"/>
                    <a:pt x="642" y="1117"/>
                  </a:cubicBezTo>
                  <a:cubicBezTo>
                    <a:pt x="636" y="1102"/>
                    <a:pt x="632" y="1086"/>
                    <a:pt x="628" y="1070"/>
                  </a:cubicBezTo>
                  <a:lnTo>
                    <a:pt x="628" y="1070"/>
                  </a:lnTo>
                  <a:cubicBezTo>
                    <a:pt x="628" y="1058"/>
                    <a:pt x="628" y="1047"/>
                    <a:pt x="628" y="1036"/>
                  </a:cubicBezTo>
                  <a:lnTo>
                    <a:pt x="628" y="1036"/>
                  </a:lnTo>
                  <a:cubicBezTo>
                    <a:pt x="630" y="1031"/>
                    <a:pt x="631" y="1026"/>
                    <a:pt x="632" y="1021"/>
                  </a:cubicBezTo>
                  <a:cubicBezTo>
                    <a:pt x="635" y="1010"/>
                    <a:pt x="657" y="969"/>
                    <a:pt x="655" y="957"/>
                  </a:cubicBezTo>
                  <a:lnTo>
                    <a:pt x="655" y="957"/>
                  </a:lnTo>
                  <a:cubicBezTo>
                    <a:pt x="656" y="954"/>
                    <a:pt x="657" y="952"/>
                    <a:pt x="659" y="949"/>
                  </a:cubicBezTo>
                  <a:cubicBezTo>
                    <a:pt x="666" y="930"/>
                    <a:pt x="674" y="914"/>
                    <a:pt x="682" y="896"/>
                  </a:cubicBezTo>
                  <a:cubicBezTo>
                    <a:pt x="714" y="821"/>
                    <a:pt x="750" y="745"/>
                    <a:pt x="763" y="663"/>
                  </a:cubicBezTo>
                  <a:cubicBezTo>
                    <a:pt x="784" y="536"/>
                    <a:pt x="773" y="427"/>
                    <a:pt x="720" y="310"/>
                  </a:cubicBezTo>
                  <a:cubicBezTo>
                    <a:pt x="680" y="222"/>
                    <a:pt x="612" y="147"/>
                    <a:pt x="537" y="87"/>
                  </a:cubicBezTo>
                  <a:cubicBezTo>
                    <a:pt x="474" y="36"/>
                    <a:pt x="414" y="0"/>
                    <a:pt x="331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2"/>
            <p:cNvSpPr/>
            <p:nvPr/>
          </p:nvSpPr>
          <p:spPr>
            <a:xfrm>
              <a:off x="7811181" y="3544592"/>
              <a:ext cx="49849" cy="60605"/>
            </a:xfrm>
            <a:custGeom>
              <a:avLst/>
              <a:gdLst/>
              <a:ahLst/>
              <a:cxnLst/>
              <a:rect l="l" t="t" r="r" b="b"/>
              <a:pathLst>
                <a:path w="1052" h="1279" extrusionOk="0">
                  <a:moveTo>
                    <a:pt x="172" y="560"/>
                  </a:moveTo>
                  <a:cubicBezTo>
                    <a:pt x="172" y="566"/>
                    <a:pt x="173" y="572"/>
                    <a:pt x="174" y="578"/>
                  </a:cubicBezTo>
                  <a:lnTo>
                    <a:pt x="174" y="578"/>
                  </a:lnTo>
                  <a:cubicBezTo>
                    <a:pt x="173" y="572"/>
                    <a:pt x="172" y="566"/>
                    <a:pt x="172" y="560"/>
                  </a:cubicBezTo>
                  <a:close/>
                  <a:moveTo>
                    <a:pt x="172" y="615"/>
                  </a:moveTo>
                  <a:cubicBezTo>
                    <a:pt x="173" y="618"/>
                    <a:pt x="175" y="622"/>
                    <a:pt x="176" y="625"/>
                  </a:cubicBezTo>
                  <a:lnTo>
                    <a:pt x="176" y="625"/>
                  </a:lnTo>
                  <a:cubicBezTo>
                    <a:pt x="176" y="625"/>
                    <a:pt x="176" y="625"/>
                    <a:pt x="176" y="625"/>
                  </a:cubicBezTo>
                  <a:lnTo>
                    <a:pt x="176" y="625"/>
                  </a:lnTo>
                  <a:cubicBezTo>
                    <a:pt x="175" y="622"/>
                    <a:pt x="173" y="618"/>
                    <a:pt x="172" y="615"/>
                  </a:cubicBezTo>
                  <a:close/>
                  <a:moveTo>
                    <a:pt x="602" y="862"/>
                  </a:moveTo>
                  <a:lnTo>
                    <a:pt x="602" y="862"/>
                  </a:lnTo>
                  <a:cubicBezTo>
                    <a:pt x="598" y="863"/>
                    <a:pt x="593" y="863"/>
                    <a:pt x="588" y="864"/>
                  </a:cubicBezTo>
                  <a:lnTo>
                    <a:pt x="588" y="864"/>
                  </a:lnTo>
                  <a:cubicBezTo>
                    <a:pt x="593" y="863"/>
                    <a:pt x="597" y="862"/>
                    <a:pt x="602" y="862"/>
                  </a:cubicBezTo>
                  <a:close/>
                  <a:moveTo>
                    <a:pt x="495" y="1"/>
                  </a:moveTo>
                  <a:cubicBezTo>
                    <a:pt x="440" y="1"/>
                    <a:pt x="382" y="11"/>
                    <a:pt x="328" y="28"/>
                  </a:cubicBezTo>
                  <a:cubicBezTo>
                    <a:pt x="270" y="42"/>
                    <a:pt x="221" y="69"/>
                    <a:pt x="179" y="107"/>
                  </a:cubicBezTo>
                  <a:cubicBezTo>
                    <a:pt x="131" y="137"/>
                    <a:pt x="94" y="179"/>
                    <a:pt x="66" y="229"/>
                  </a:cubicBezTo>
                  <a:cubicBezTo>
                    <a:pt x="34" y="279"/>
                    <a:pt x="16" y="334"/>
                    <a:pt x="13" y="392"/>
                  </a:cubicBezTo>
                  <a:cubicBezTo>
                    <a:pt x="0" y="451"/>
                    <a:pt x="2" y="508"/>
                    <a:pt x="22" y="567"/>
                  </a:cubicBezTo>
                  <a:cubicBezTo>
                    <a:pt x="37" y="602"/>
                    <a:pt x="51" y="637"/>
                    <a:pt x="66" y="672"/>
                  </a:cubicBezTo>
                  <a:cubicBezTo>
                    <a:pt x="93" y="717"/>
                    <a:pt x="126" y="756"/>
                    <a:pt x="166" y="789"/>
                  </a:cubicBezTo>
                  <a:lnTo>
                    <a:pt x="166" y="789"/>
                  </a:lnTo>
                  <a:cubicBezTo>
                    <a:pt x="165" y="806"/>
                    <a:pt x="164" y="823"/>
                    <a:pt x="164" y="840"/>
                  </a:cubicBezTo>
                  <a:cubicBezTo>
                    <a:pt x="161" y="900"/>
                    <a:pt x="175" y="956"/>
                    <a:pt x="202" y="1009"/>
                  </a:cubicBezTo>
                  <a:cubicBezTo>
                    <a:pt x="220" y="1064"/>
                    <a:pt x="250" y="1110"/>
                    <a:pt x="292" y="1150"/>
                  </a:cubicBezTo>
                  <a:cubicBezTo>
                    <a:pt x="332" y="1192"/>
                    <a:pt x="378" y="1222"/>
                    <a:pt x="433" y="1240"/>
                  </a:cubicBezTo>
                  <a:cubicBezTo>
                    <a:pt x="482" y="1266"/>
                    <a:pt x="536" y="1278"/>
                    <a:pt x="595" y="1278"/>
                  </a:cubicBezTo>
                  <a:cubicBezTo>
                    <a:pt x="597" y="1278"/>
                    <a:pt x="600" y="1278"/>
                    <a:pt x="602" y="1278"/>
                  </a:cubicBezTo>
                  <a:cubicBezTo>
                    <a:pt x="640" y="1273"/>
                    <a:pt x="680" y="1267"/>
                    <a:pt x="718" y="1263"/>
                  </a:cubicBezTo>
                  <a:cubicBezTo>
                    <a:pt x="792" y="1243"/>
                    <a:pt x="857" y="1205"/>
                    <a:pt x="911" y="1151"/>
                  </a:cubicBezTo>
                  <a:cubicBezTo>
                    <a:pt x="934" y="1121"/>
                    <a:pt x="956" y="1092"/>
                    <a:pt x="979" y="1063"/>
                  </a:cubicBezTo>
                  <a:cubicBezTo>
                    <a:pt x="1019" y="994"/>
                    <a:pt x="1039" y="921"/>
                    <a:pt x="1039" y="841"/>
                  </a:cubicBezTo>
                  <a:cubicBezTo>
                    <a:pt x="1039" y="768"/>
                    <a:pt x="1051" y="695"/>
                    <a:pt x="1050" y="621"/>
                  </a:cubicBezTo>
                  <a:cubicBezTo>
                    <a:pt x="1050" y="602"/>
                    <a:pt x="1049" y="583"/>
                    <a:pt x="1047" y="564"/>
                  </a:cubicBezTo>
                  <a:cubicBezTo>
                    <a:pt x="1041" y="519"/>
                    <a:pt x="1038" y="451"/>
                    <a:pt x="1022" y="400"/>
                  </a:cubicBezTo>
                  <a:cubicBezTo>
                    <a:pt x="1008" y="358"/>
                    <a:pt x="989" y="316"/>
                    <a:pt x="969" y="276"/>
                  </a:cubicBezTo>
                  <a:cubicBezTo>
                    <a:pt x="967" y="269"/>
                    <a:pt x="963" y="262"/>
                    <a:pt x="958" y="256"/>
                  </a:cubicBezTo>
                  <a:cubicBezTo>
                    <a:pt x="935" y="222"/>
                    <a:pt x="909" y="184"/>
                    <a:pt x="879" y="154"/>
                  </a:cubicBezTo>
                  <a:cubicBezTo>
                    <a:pt x="875" y="152"/>
                    <a:pt x="873" y="150"/>
                    <a:pt x="870" y="147"/>
                  </a:cubicBezTo>
                  <a:cubicBezTo>
                    <a:pt x="851" y="131"/>
                    <a:pt x="800" y="91"/>
                    <a:pt x="780" y="77"/>
                  </a:cubicBezTo>
                  <a:cubicBezTo>
                    <a:pt x="778" y="76"/>
                    <a:pt x="776" y="75"/>
                    <a:pt x="775" y="74"/>
                  </a:cubicBezTo>
                  <a:cubicBezTo>
                    <a:pt x="770" y="71"/>
                    <a:pt x="767" y="70"/>
                    <a:pt x="764" y="69"/>
                  </a:cubicBezTo>
                  <a:cubicBezTo>
                    <a:pt x="739" y="55"/>
                    <a:pt x="682" y="31"/>
                    <a:pt x="657" y="23"/>
                  </a:cubicBezTo>
                  <a:cubicBezTo>
                    <a:pt x="655" y="22"/>
                    <a:pt x="652" y="22"/>
                    <a:pt x="650" y="20"/>
                  </a:cubicBezTo>
                  <a:cubicBezTo>
                    <a:pt x="646" y="19"/>
                    <a:pt x="642" y="19"/>
                    <a:pt x="638" y="17"/>
                  </a:cubicBezTo>
                  <a:cubicBezTo>
                    <a:pt x="608" y="12"/>
                    <a:pt x="549" y="4"/>
                    <a:pt x="519" y="1"/>
                  </a:cubicBezTo>
                  <a:lnTo>
                    <a:pt x="510" y="1"/>
                  </a:lnTo>
                  <a:cubicBezTo>
                    <a:pt x="505" y="1"/>
                    <a:pt x="500" y="1"/>
                    <a:pt x="495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2"/>
            <p:cNvSpPr/>
            <p:nvPr/>
          </p:nvSpPr>
          <p:spPr>
            <a:xfrm>
              <a:off x="7948123" y="3618939"/>
              <a:ext cx="35586" cy="37529"/>
            </a:xfrm>
            <a:custGeom>
              <a:avLst/>
              <a:gdLst/>
              <a:ahLst/>
              <a:cxnLst/>
              <a:rect l="l" t="t" r="r" b="b"/>
              <a:pathLst>
                <a:path w="751" h="792" extrusionOk="0">
                  <a:moveTo>
                    <a:pt x="93" y="500"/>
                  </a:moveTo>
                  <a:cubicBezTo>
                    <a:pt x="95" y="502"/>
                    <a:pt x="98" y="504"/>
                    <a:pt x="100" y="505"/>
                  </a:cubicBezTo>
                  <a:lnTo>
                    <a:pt x="100" y="505"/>
                  </a:lnTo>
                  <a:cubicBezTo>
                    <a:pt x="97" y="504"/>
                    <a:pt x="95" y="502"/>
                    <a:pt x="93" y="500"/>
                  </a:cubicBezTo>
                  <a:close/>
                  <a:moveTo>
                    <a:pt x="136" y="531"/>
                  </a:moveTo>
                  <a:cubicBezTo>
                    <a:pt x="137" y="533"/>
                    <a:pt x="139" y="534"/>
                    <a:pt x="140" y="536"/>
                  </a:cubicBezTo>
                  <a:lnTo>
                    <a:pt x="140" y="536"/>
                  </a:lnTo>
                  <a:cubicBezTo>
                    <a:pt x="140" y="536"/>
                    <a:pt x="140" y="536"/>
                    <a:pt x="140" y="536"/>
                  </a:cubicBezTo>
                  <a:lnTo>
                    <a:pt x="140" y="536"/>
                  </a:lnTo>
                  <a:cubicBezTo>
                    <a:pt x="139" y="534"/>
                    <a:pt x="137" y="533"/>
                    <a:pt x="136" y="531"/>
                  </a:cubicBezTo>
                  <a:close/>
                  <a:moveTo>
                    <a:pt x="142" y="539"/>
                  </a:moveTo>
                  <a:cubicBezTo>
                    <a:pt x="142" y="539"/>
                    <a:pt x="142" y="539"/>
                    <a:pt x="142" y="539"/>
                  </a:cubicBezTo>
                  <a:lnTo>
                    <a:pt x="142" y="539"/>
                  </a:lnTo>
                  <a:cubicBezTo>
                    <a:pt x="143" y="540"/>
                    <a:pt x="143" y="540"/>
                    <a:pt x="144" y="541"/>
                  </a:cubicBezTo>
                  <a:lnTo>
                    <a:pt x="144" y="541"/>
                  </a:lnTo>
                  <a:cubicBezTo>
                    <a:pt x="143" y="540"/>
                    <a:pt x="143" y="540"/>
                    <a:pt x="142" y="539"/>
                  </a:cubicBezTo>
                  <a:close/>
                  <a:moveTo>
                    <a:pt x="175" y="581"/>
                  </a:moveTo>
                  <a:cubicBezTo>
                    <a:pt x="177" y="584"/>
                    <a:pt x="179" y="586"/>
                    <a:pt x="181" y="589"/>
                  </a:cubicBezTo>
                  <a:cubicBezTo>
                    <a:pt x="179" y="586"/>
                    <a:pt x="177" y="584"/>
                    <a:pt x="175" y="581"/>
                  </a:cubicBezTo>
                  <a:close/>
                  <a:moveTo>
                    <a:pt x="286" y="1"/>
                  </a:moveTo>
                  <a:cubicBezTo>
                    <a:pt x="263" y="1"/>
                    <a:pt x="241" y="4"/>
                    <a:pt x="219" y="12"/>
                  </a:cubicBezTo>
                  <a:cubicBezTo>
                    <a:pt x="181" y="21"/>
                    <a:pt x="148" y="37"/>
                    <a:pt x="120" y="63"/>
                  </a:cubicBezTo>
                  <a:cubicBezTo>
                    <a:pt x="88" y="84"/>
                    <a:pt x="62" y="111"/>
                    <a:pt x="44" y="145"/>
                  </a:cubicBezTo>
                  <a:cubicBezTo>
                    <a:pt x="34" y="168"/>
                    <a:pt x="24" y="191"/>
                    <a:pt x="14" y="215"/>
                  </a:cubicBezTo>
                  <a:cubicBezTo>
                    <a:pt x="0" y="267"/>
                    <a:pt x="0" y="319"/>
                    <a:pt x="14" y="370"/>
                  </a:cubicBezTo>
                  <a:cubicBezTo>
                    <a:pt x="23" y="394"/>
                    <a:pt x="33" y="417"/>
                    <a:pt x="44" y="440"/>
                  </a:cubicBezTo>
                  <a:cubicBezTo>
                    <a:pt x="64" y="474"/>
                    <a:pt x="91" y="503"/>
                    <a:pt x="124" y="527"/>
                  </a:cubicBezTo>
                  <a:lnTo>
                    <a:pt x="124" y="527"/>
                  </a:lnTo>
                  <a:cubicBezTo>
                    <a:pt x="136" y="538"/>
                    <a:pt x="148" y="550"/>
                    <a:pt x="159" y="563"/>
                  </a:cubicBezTo>
                  <a:lnTo>
                    <a:pt x="159" y="563"/>
                  </a:lnTo>
                  <a:cubicBezTo>
                    <a:pt x="176" y="589"/>
                    <a:pt x="192" y="618"/>
                    <a:pt x="205" y="647"/>
                  </a:cubicBezTo>
                  <a:cubicBezTo>
                    <a:pt x="220" y="665"/>
                    <a:pt x="235" y="686"/>
                    <a:pt x="251" y="706"/>
                  </a:cubicBezTo>
                  <a:cubicBezTo>
                    <a:pt x="276" y="734"/>
                    <a:pt x="307" y="755"/>
                    <a:pt x="345" y="766"/>
                  </a:cubicBezTo>
                  <a:cubicBezTo>
                    <a:pt x="368" y="779"/>
                    <a:pt x="393" y="786"/>
                    <a:pt x="418" y="786"/>
                  </a:cubicBezTo>
                  <a:cubicBezTo>
                    <a:pt x="434" y="789"/>
                    <a:pt x="451" y="791"/>
                    <a:pt x="467" y="791"/>
                  </a:cubicBezTo>
                  <a:cubicBezTo>
                    <a:pt x="490" y="791"/>
                    <a:pt x="513" y="788"/>
                    <a:pt x="535" y="780"/>
                  </a:cubicBezTo>
                  <a:cubicBezTo>
                    <a:pt x="558" y="771"/>
                    <a:pt x="581" y="762"/>
                    <a:pt x="604" y="751"/>
                  </a:cubicBezTo>
                  <a:cubicBezTo>
                    <a:pt x="623" y="735"/>
                    <a:pt x="644" y="720"/>
                    <a:pt x="663" y="706"/>
                  </a:cubicBezTo>
                  <a:cubicBezTo>
                    <a:pt x="691" y="680"/>
                    <a:pt x="712" y="648"/>
                    <a:pt x="723" y="611"/>
                  </a:cubicBezTo>
                  <a:cubicBezTo>
                    <a:pt x="740" y="577"/>
                    <a:pt x="750" y="539"/>
                    <a:pt x="747" y="499"/>
                  </a:cubicBezTo>
                  <a:cubicBezTo>
                    <a:pt x="746" y="482"/>
                    <a:pt x="744" y="465"/>
                    <a:pt x="741" y="447"/>
                  </a:cubicBezTo>
                  <a:cubicBezTo>
                    <a:pt x="744" y="408"/>
                    <a:pt x="735" y="369"/>
                    <a:pt x="717" y="335"/>
                  </a:cubicBezTo>
                  <a:cubicBezTo>
                    <a:pt x="705" y="298"/>
                    <a:pt x="686" y="269"/>
                    <a:pt x="657" y="241"/>
                  </a:cubicBezTo>
                  <a:cubicBezTo>
                    <a:pt x="644" y="227"/>
                    <a:pt x="630" y="215"/>
                    <a:pt x="615" y="205"/>
                  </a:cubicBezTo>
                  <a:lnTo>
                    <a:pt x="615" y="205"/>
                  </a:lnTo>
                  <a:cubicBezTo>
                    <a:pt x="594" y="179"/>
                    <a:pt x="574" y="153"/>
                    <a:pt x="550" y="129"/>
                  </a:cubicBezTo>
                  <a:cubicBezTo>
                    <a:pt x="517" y="96"/>
                    <a:pt x="479" y="69"/>
                    <a:pt x="443" y="40"/>
                  </a:cubicBezTo>
                  <a:cubicBezTo>
                    <a:pt x="408" y="18"/>
                    <a:pt x="373" y="8"/>
                    <a:pt x="335" y="6"/>
                  </a:cubicBezTo>
                  <a:cubicBezTo>
                    <a:pt x="319" y="3"/>
                    <a:pt x="302" y="1"/>
                    <a:pt x="286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2"/>
            <p:cNvSpPr/>
            <p:nvPr/>
          </p:nvSpPr>
          <p:spPr>
            <a:xfrm>
              <a:off x="7870175" y="3718447"/>
              <a:ext cx="47480" cy="50560"/>
            </a:xfrm>
            <a:custGeom>
              <a:avLst/>
              <a:gdLst/>
              <a:ahLst/>
              <a:cxnLst/>
              <a:rect l="l" t="t" r="r" b="b"/>
              <a:pathLst>
                <a:path w="1002" h="1067" extrusionOk="0">
                  <a:moveTo>
                    <a:pt x="440" y="358"/>
                  </a:moveTo>
                  <a:cubicBezTo>
                    <a:pt x="438" y="363"/>
                    <a:pt x="435" y="369"/>
                    <a:pt x="432" y="375"/>
                  </a:cubicBezTo>
                  <a:lnTo>
                    <a:pt x="432" y="375"/>
                  </a:lnTo>
                  <a:cubicBezTo>
                    <a:pt x="435" y="369"/>
                    <a:pt x="437" y="363"/>
                    <a:pt x="440" y="358"/>
                  </a:cubicBezTo>
                  <a:close/>
                  <a:moveTo>
                    <a:pt x="424" y="379"/>
                  </a:moveTo>
                  <a:cubicBezTo>
                    <a:pt x="423" y="382"/>
                    <a:pt x="423" y="385"/>
                    <a:pt x="422" y="388"/>
                  </a:cubicBezTo>
                  <a:lnTo>
                    <a:pt x="422" y="388"/>
                  </a:lnTo>
                  <a:cubicBezTo>
                    <a:pt x="423" y="385"/>
                    <a:pt x="423" y="382"/>
                    <a:pt x="424" y="379"/>
                  </a:cubicBezTo>
                  <a:close/>
                  <a:moveTo>
                    <a:pt x="538" y="584"/>
                  </a:moveTo>
                  <a:cubicBezTo>
                    <a:pt x="541" y="585"/>
                    <a:pt x="543" y="586"/>
                    <a:pt x="546" y="587"/>
                  </a:cubicBezTo>
                  <a:cubicBezTo>
                    <a:pt x="543" y="586"/>
                    <a:pt x="541" y="585"/>
                    <a:pt x="538" y="584"/>
                  </a:cubicBezTo>
                  <a:close/>
                  <a:moveTo>
                    <a:pt x="514" y="0"/>
                  </a:moveTo>
                  <a:cubicBezTo>
                    <a:pt x="440" y="0"/>
                    <a:pt x="368" y="13"/>
                    <a:pt x="296" y="13"/>
                  </a:cubicBezTo>
                  <a:cubicBezTo>
                    <a:pt x="220" y="13"/>
                    <a:pt x="141" y="46"/>
                    <a:pt x="89" y="100"/>
                  </a:cubicBezTo>
                  <a:cubicBezTo>
                    <a:pt x="39" y="150"/>
                    <a:pt x="1" y="234"/>
                    <a:pt x="3" y="306"/>
                  </a:cubicBezTo>
                  <a:cubicBezTo>
                    <a:pt x="6" y="382"/>
                    <a:pt x="31" y="460"/>
                    <a:pt x="89" y="513"/>
                  </a:cubicBezTo>
                  <a:cubicBezTo>
                    <a:pt x="131" y="548"/>
                    <a:pt x="177" y="575"/>
                    <a:pt x="229" y="587"/>
                  </a:cubicBezTo>
                  <a:lnTo>
                    <a:pt x="229" y="587"/>
                  </a:lnTo>
                  <a:cubicBezTo>
                    <a:pt x="186" y="640"/>
                    <a:pt x="160" y="709"/>
                    <a:pt x="160" y="775"/>
                  </a:cubicBezTo>
                  <a:cubicBezTo>
                    <a:pt x="160" y="846"/>
                    <a:pt x="192" y="931"/>
                    <a:pt x="247" y="980"/>
                  </a:cubicBezTo>
                  <a:cubicBezTo>
                    <a:pt x="300" y="1030"/>
                    <a:pt x="369" y="1067"/>
                    <a:pt x="443" y="1067"/>
                  </a:cubicBezTo>
                  <a:cubicBezTo>
                    <a:pt x="446" y="1067"/>
                    <a:pt x="449" y="1067"/>
                    <a:pt x="452" y="1067"/>
                  </a:cubicBezTo>
                  <a:cubicBezTo>
                    <a:pt x="531" y="1062"/>
                    <a:pt x="603" y="1037"/>
                    <a:pt x="659" y="980"/>
                  </a:cubicBezTo>
                  <a:cubicBezTo>
                    <a:pt x="706" y="935"/>
                    <a:pt x="756" y="895"/>
                    <a:pt x="801" y="847"/>
                  </a:cubicBezTo>
                  <a:cubicBezTo>
                    <a:pt x="880" y="765"/>
                    <a:pt x="953" y="668"/>
                    <a:pt x="981" y="558"/>
                  </a:cubicBezTo>
                  <a:cubicBezTo>
                    <a:pt x="1002" y="480"/>
                    <a:pt x="1002" y="399"/>
                    <a:pt x="983" y="321"/>
                  </a:cubicBezTo>
                  <a:cubicBezTo>
                    <a:pt x="981" y="314"/>
                    <a:pt x="979" y="306"/>
                    <a:pt x="976" y="300"/>
                  </a:cubicBezTo>
                  <a:cubicBezTo>
                    <a:pt x="965" y="272"/>
                    <a:pt x="954" y="242"/>
                    <a:pt x="938" y="215"/>
                  </a:cubicBezTo>
                  <a:cubicBezTo>
                    <a:pt x="921" y="183"/>
                    <a:pt x="897" y="152"/>
                    <a:pt x="870" y="127"/>
                  </a:cubicBezTo>
                  <a:cubicBezTo>
                    <a:pt x="771" y="35"/>
                    <a:pt x="646" y="0"/>
                    <a:pt x="514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2"/>
            <p:cNvSpPr/>
            <p:nvPr/>
          </p:nvSpPr>
          <p:spPr>
            <a:xfrm>
              <a:off x="7811797" y="3831223"/>
              <a:ext cx="55677" cy="59184"/>
            </a:xfrm>
            <a:custGeom>
              <a:avLst/>
              <a:gdLst/>
              <a:ahLst/>
              <a:cxnLst/>
              <a:rect l="l" t="t" r="r" b="b"/>
              <a:pathLst>
                <a:path w="1175" h="1249" extrusionOk="0">
                  <a:moveTo>
                    <a:pt x="608" y="1"/>
                  </a:moveTo>
                  <a:cubicBezTo>
                    <a:pt x="601" y="1"/>
                    <a:pt x="595" y="1"/>
                    <a:pt x="588" y="1"/>
                  </a:cubicBezTo>
                  <a:lnTo>
                    <a:pt x="432" y="21"/>
                  </a:lnTo>
                  <a:cubicBezTo>
                    <a:pt x="333" y="48"/>
                    <a:pt x="248" y="100"/>
                    <a:pt x="174" y="172"/>
                  </a:cubicBezTo>
                  <a:cubicBezTo>
                    <a:pt x="144" y="211"/>
                    <a:pt x="113" y="250"/>
                    <a:pt x="82" y="291"/>
                  </a:cubicBezTo>
                  <a:cubicBezTo>
                    <a:pt x="30" y="382"/>
                    <a:pt x="3" y="480"/>
                    <a:pt x="3" y="586"/>
                  </a:cubicBezTo>
                  <a:lnTo>
                    <a:pt x="3" y="664"/>
                  </a:lnTo>
                  <a:cubicBezTo>
                    <a:pt x="0" y="744"/>
                    <a:pt x="17" y="819"/>
                    <a:pt x="54" y="889"/>
                  </a:cubicBezTo>
                  <a:cubicBezTo>
                    <a:pt x="77" y="961"/>
                    <a:pt x="118" y="1024"/>
                    <a:pt x="174" y="1078"/>
                  </a:cubicBezTo>
                  <a:cubicBezTo>
                    <a:pt x="227" y="1135"/>
                    <a:pt x="290" y="1174"/>
                    <a:pt x="363" y="1198"/>
                  </a:cubicBezTo>
                  <a:cubicBezTo>
                    <a:pt x="428" y="1232"/>
                    <a:pt x="498" y="1248"/>
                    <a:pt x="574" y="1248"/>
                  </a:cubicBezTo>
                  <a:cubicBezTo>
                    <a:pt x="579" y="1248"/>
                    <a:pt x="583" y="1248"/>
                    <a:pt x="588" y="1248"/>
                  </a:cubicBezTo>
                  <a:lnTo>
                    <a:pt x="743" y="1227"/>
                  </a:lnTo>
                  <a:cubicBezTo>
                    <a:pt x="842" y="1200"/>
                    <a:pt x="928" y="1150"/>
                    <a:pt x="1002" y="1078"/>
                  </a:cubicBezTo>
                  <a:cubicBezTo>
                    <a:pt x="1032" y="1037"/>
                    <a:pt x="1063" y="998"/>
                    <a:pt x="1093" y="959"/>
                  </a:cubicBezTo>
                  <a:cubicBezTo>
                    <a:pt x="1145" y="867"/>
                    <a:pt x="1172" y="768"/>
                    <a:pt x="1173" y="664"/>
                  </a:cubicBezTo>
                  <a:lnTo>
                    <a:pt x="1173" y="586"/>
                  </a:lnTo>
                  <a:cubicBezTo>
                    <a:pt x="1175" y="505"/>
                    <a:pt x="1159" y="430"/>
                    <a:pt x="1122" y="360"/>
                  </a:cubicBezTo>
                  <a:cubicBezTo>
                    <a:pt x="1098" y="288"/>
                    <a:pt x="1058" y="225"/>
                    <a:pt x="1002" y="172"/>
                  </a:cubicBezTo>
                  <a:cubicBezTo>
                    <a:pt x="949" y="114"/>
                    <a:pt x="885" y="75"/>
                    <a:pt x="813" y="52"/>
                  </a:cubicBezTo>
                  <a:cubicBezTo>
                    <a:pt x="749" y="18"/>
                    <a:pt x="681" y="1"/>
                    <a:pt x="608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2"/>
            <p:cNvSpPr/>
            <p:nvPr/>
          </p:nvSpPr>
          <p:spPr>
            <a:xfrm>
              <a:off x="7696983" y="3808952"/>
              <a:ext cx="61601" cy="61648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571" y="0"/>
                  </a:moveTo>
                  <a:cubicBezTo>
                    <a:pt x="495" y="0"/>
                    <a:pt x="425" y="17"/>
                    <a:pt x="360" y="52"/>
                  </a:cubicBezTo>
                  <a:cubicBezTo>
                    <a:pt x="287" y="75"/>
                    <a:pt x="225" y="116"/>
                    <a:pt x="171" y="172"/>
                  </a:cubicBezTo>
                  <a:cubicBezTo>
                    <a:pt x="142" y="211"/>
                    <a:pt x="110" y="251"/>
                    <a:pt x="79" y="291"/>
                  </a:cubicBezTo>
                  <a:cubicBezTo>
                    <a:pt x="27" y="382"/>
                    <a:pt x="1" y="480"/>
                    <a:pt x="1" y="586"/>
                  </a:cubicBezTo>
                  <a:lnTo>
                    <a:pt x="21" y="741"/>
                  </a:lnTo>
                  <a:cubicBezTo>
                    <a:pt x="49" y="840"/>
                    <a:pt x="99" y="926"/>
                    <a:pt x="171" y="999"/>
                  </a:cubicBezTo>
                  <a:lnTo>
                    <a:pt x="301" y="1129"/>
                  </a:lnTo>
                  <a:cubicBezTo>
                    <a:pt x="355" y="1187"/>
                    <a:pt x="417" y="1226"/>
                    <a:pt x="489" y="1249"/>
                  </a:cubicBezTo>
                  <a:cubicBezTo>
                    <a:pt x="553" y="1283"/>
                    <a:pt x="622" y="1300"/>
                    <a:pt x="695" y="1300"/>
                  </a:cubicBezTo>
                  <a:cubicBezTo>
                    <a:pt x="702" y="1300"/>
                    <a:pt x="708" y="1300"/>
                    <a:pt x="715" y="1300"/>
                  </a:cubicBezTo>
                  <a:cubicBezTo>
                    <a:pt x="722" y="1300"/>
                    <a:pt x="728" y="1300"/>
                    <a:pt x="735" y="1300"/>
                  </a:cubicBezTo>
                  <a:cubicBezTo>
                    <a:pt x="807" y="1300"/>
                    <a:pt x="876" y="1283"/>
                    <a:pt x="940" y="1249"/>
                  </a:cubicBezTo>
                  <a:cubicBezTo>
                    <a:pt x="1012" y="1226"/>
                    <a:pt x="1076" y="1185"/>
                    <a:pt x="1128" y="1129"/>
                  </a:cubicBezTo>
                  <a:cubicBezTo>
                    <a:pt x="1159" y="1090"/>
                    <a:pt x="1191" y="1051"/>
                    <a:pt x="1220" y="1010"/>
                  </a:cubicBezTo>
                  <a:cubicBezTo>
                    <a:pt x="1274" y="918"/>
                    <a:pt x="1300" y="820"/>
                    <a:pt x="1300" y="715"/>
                  </a:cubicBezTo>
                  <a:lnTo>
                    <a:pt x="1279" y="560"/>
                  </a:lnTo>
                  <a:cubicBezTo>
                    <a:pt x="1252" y="462"/>
                    <a:pt x="1200" y="375"/>
                    <a:pt x="1128" y="301"/>
                  </a:cubicBezTo>
                  <a:lnTo>
                    <a:pt x="1077" y="250"/>
                  </a:lnTo>
                  <a:cubicBezTo>
                    <a:pt x="1068" y="240"/>
                    <a:pt x="1060" y="231"/>
                    <a:pt x="1051" y="223"/>
                  </a:cubicBezTo>
                  <a:lnTo>
                    <a:pt x="1051" y="223"/>
                  </a:lnTo>
                  <a:lnTo>
                    <a:pt x="999" y="172"/>
                  </a:lnTo>
                  <a:cubicBezTo>
                    <a:pt x="946" y="114"/>
                    <a:pt x="882" y="75"/>
                    <a:pt x="810" y="52"/>
                  </a:cubicBezTo>
                  <a:cubicBezTo>
                    <a:pt x="744" y="17"/>
                    <a:pt x="675" y="0"/>
                    <a:pt x="599" y="0"/>
                  </a:cubicBezTo>
                  <a:cubicBezTo>
                    <a:pt x="595" y="0"/>
                    <a:pt x="590" y="0"/>
                    <a:pt x="585" y="0"/>
                  </a:cubicBezTo>
                  <a:cubicBezTo>
                    <a:pt x="580" y="0"/>
                    <a:pt x="576" y="0"/>
                    <a:pt x="571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2"/>
            <p:cNvSpPr/>
            <p:nvPr/>
          </p:nvSpPr>
          <p:spPr>
            <a:xfrm>
              <a:off x="7644907" y="3705037"/>
              <a:ext cx="59373" cy="59136"/>
            </a:xfrm>
            <a:custGeom>
              <a:avLst/>
              <a:gdLst/>
              <a:ahLst/>
              <a:cxnLst/>
              <a:rect l="l" t="t" r="r" b="b"/>
              <a:pathLst>
                <a:path w="1253" h="1248" extrusionOk="0">
                  <a:moveTo>
                    <a:pt x="665" y="0"/>
                  </a:moveTo>
                  <a:lnTo>
                    <a:pt x="509" y="21"/>
                  </a:lnTo>
                  <a:cubicBezTo>
                    <a:pt x="411" y="48"/>
                    <a:pt x="325" y="99"/>
                    <a:pt x="252" y="171"/>
                  </a:cubicBezTo>
                  <a:lnTo>
                    <a:pt x="173" y="249"/>
                  </a:lnTo>
                  <a:cubicBezTo>
                    <a:pt x="116" y="302"/>
                    <a:pt x="77" y="365"/>
                    <a:pt x="53" y="437"/>
                  </a:cubicBezTo>
                  <a:cubicBezTo>
                    <a:pt x="17" y="507"/>
                    <a:pt x="0" y="583"/>
                    <a:pt x="2" y="662"/>
                  </a:cubicBezTo>
                  <a:cubicBezTo>
                    <a:pt x="0" y="743"/>
                    <a:pt x="17" y="819"/>
                    <a:pt x="53" y="889"/>
                  </a:cubicBezTo>
                  <a:cubicBezTo>
                    <a:pt x="77" y="961"/>
                    <a:pt x="117" y="1023"/>
                    <a:pt x="173" y="1077"/>
                  </a:cubicBezTo>
                  <a:cubicBezTo>
                    <a:pt x="213" y="1107"/>
                    <a:pt x="253" y="1138"/>
                    <a:pt x="292" y="1168"/>
                  </a:cubicBezTo>
                  <a:cubicBezTo>
                    <a:pt x="384" y="1222"/>
                    <a:pt x="482" y="1247"/>
                    <a:pt x="587" y="1247"/>
                  </a:cubicBezTo>
                  <a:lnTo>
                    <a:pt x="743" y="1227"/>
                  </a:lnTo>
                  <a:cubicBezTo>
                    <a:pt x="843" y="1200"/>
                    <a:pt x="927" y="1149"/>
                    <a:pt x="1001" y="1077"/>
                  </a:cubicBezTo>
                  <a:lnTo>
                    <a:pt x="1079" y="999"/>
                  </a:lnTo>
                  <a:cubicBezTo>
                    <a:pt x="1137" y="945"/>
                    <a:pt x="1176" y="882"/>
                    <a:pt x="1199" y="810"/>
                  </a:cubicBezTo>
                  <a:cubicBezTo>
                    <a:pt x="1236" y="741"/>
                    <a:pt x="1253" y="666"/>
                    <a:pt x="1249" y="585"/>
                  </a:cubicBezTo>
                  <a:cubicBezTo>
                    <a:pt x="1253" y="504"/>
                    <a:pt x="1236" y="430"/>
                    <a:pt x="1199" y="360"/>
                  </a:cubicBezTo>
                  <a:cubicBezTo>
                    <a:pt x="1176" y="288"/>
                    <a:pt x="1135" y="224"/>
                    <a:pt x="1079" y="171"/>
                  </a:cubicBezTo>
                  <a:cubicBezTo>
                    <a:pt x="1039" y="141"/>
                    <a:pt x="1000" y="109"/>
                    <a:pt x="960" y="80"/>
                  </a:cubicBezTo>
                  <a:cubicBezTo>
                    <a:pt x="869" y="26"/>
                    <a:pt x="771" y="0"/>
                    <a:pt x="665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2"/>
            <p:cNvSpPr/>
            <p:nvPr/>
          </p:nvSpPr>
          <p:spPr>
            <a:xfrm>
              <a:off x="7544782" y="3597521"/>
              <a:ext cx="55725" cy="62927"/>
            </a:xfrm>
            <a:custGeom>
              <a:avLst/>
              <a:gdLst/>
              <a:ahLst/>
              <a:cxnLst/>
              <a:rect l="l" t="t" r="r" b="b"/>
              <a:pathLst>
                <a:path w="1176" h="1328" extrusionOk="0">
                  <a:moveTo>
                    <a:pt x="608" y="0"/>
                  </a:moveTo>
                  <a:cubicBezTo>
                    <a:pt x="601" y="0"/>
                    <a:pt x="594" y="0"/>
                    <a:pt x="588" y="1"/>
                  </a:cubicBezTo>
                  <a:lnTo>
                    <a:pt x="433" y="21"/>
                  </a:lnTo>
                  <a:cubicBezTo>
                    <a:pt x="334" y="49"/>
                    <a:pt x="248" y="99"/>
                    <a:pt x="175" y="171"/>
                  </a:cubicBezTo>
                  <a:cubicBezTo>
                    <a:pt x="144" y="210"/>
                    <a:pt x="113" y="251"/>
                    <a:pt x="83" y="290"/>
                  </a:cubicBezTo>
                  <a:cubicBezTo>
                    <a:pt x="29" y="382"/>
                    <a:pt x="4" y="480"/>
                    <a:pt x="4" y="585"/>
                  </a:cubicBezTo>
                  <a:lnTo>
                    <a:pt x="4" y="743"/>
                  </a:lnTo>
                  <a:cubicBezTo>
                    <a:pt x="1" y="822"/>
                    <a:pt x="17" y="898"/>
                    <a:pt x="54" y="968"/>
                  </a:cubicBezTo>
                  <a:cubicBezTo>
                    <a:pt x="77" y="1040"/>
                    <a:pt x="119" y="1103"/>
                    <a:pt x="175" y="1156"/>
                  </a:cubicBezTo>
                  <a:cubicBezTo>
                    <a:pt x="228" y="1214"/>
                    <a:pt x="290" y="1253"/>
                    <a:pt x="363" y="1276"/>
                  </a:cubicBezTo>
                  <a:cubicBezTo>
                    <a:pt x="428" y="1311"/>
                    <a:pt x="499" y="1327"/>
                    <a:pt x="574" y="1327"/>
                  </a:cubicBezTo>
                  <a:cubicBezTo>
                    <a:pt x="578" y="1327"/>
                    <a:pt x="583" y="1327"/>
                    <a:pt x="588" y="1327"/>
                  </a:cubicBezTo>
                  <a:lnTo>
                    <a:pt x="744" y="1306"/>
                  </a:lnTo>
                  <a:cubicBezTo>
                    <a:pt x="842" y="1279"/>
                    <a:pt x="929" y="1229"/>
                    <a:pt x="1002" y="1156"/>
                  </a:cubicBezTo>
                  <a:cubicBezTo>
                    <a:pt x="1032" y="1116"/>
                    <a:pt x="1063" y="1077"/>
                    <a:pt x="1094" y="1038"/>
                  </a:cubicBezTo>
                  <a:cubicBezTo>
                    <a:pt x="1147" y="946"/>
                    <a:pt x="1172" y="847"/>
                    <a:pt x="1172" y="743"/>
                  </a:cubicBezTo>
                  <a:lnTo>
                    <a:pt x="1172" y="585"/>
                  </a:lnTo>
                  <a:cubicBezTo>
                    <a:pt x="1176" y="504"/>
                    <a:pt x="1159" y="429"/>
                    <a:pt x="1122" y="360"/>
                  </a:cubicBezTo>
                  <a:cubicBezTo>
                    <a:pt x="1099" y="287"/>
                    <a:pt x="1058" y="225"/>
                    <a:pt x="1002" y="171"/>
                  </a:cubicBezTo>
                  <a:cubicBezTo>
                    <a:pt x="948" y="114"/>
                    <a:pt x="886" y="74"/>
                    <a:pt x="814" y="51"/>
                  </a:cubicBezTo>
                  <a:cubicBezTo>
                    <a:pt x="750" y="17"/>
                    <a:pt x="681" y="0"/>
                    <a:pt x="608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2"/>
            <p:cNvSpPr/>
            <p:nvPr/>
          </p:nvSpPr>
          <p:spPr>
            <a:xfrm>
              <a:off x="7517394" y="3525543"/>
              <a:ext cx="13931" cy="25019"/>
            </a:xfrm>
            <a:custGeom>
              <a:avLst/>
              <a:gdLst/>
              <a:ahLst/>
              <a:cxnLst/>
              <a:rect l="l" t="t" r="r" b="b"/>
              <a:pathLst>
                <a:path w="294" h="528" extrusionOk="0">
                  <a:moveTo>
                    <a:pt x="153" y="0"/>
                  </a:moveTo>
                  <a:cubicBezTo>
                    <a:pt x="151" y="0"/>
                    <a:pt x="149" y="1"/>
                    <a:pt x="147" y="1"/>
                  </a:cubicBezTo>
                  <a:cubicBezTo>
                    <a:pt x="109" y="2"/>
                    <a:pt x="71" y="14"/>
                    <a:pt x="43" y="43"/>
                  </a:cubicBezTo>
                  <a:cubicBezTo>
                    <a:pt x="17" y="72"/>
                    <a:pt x="1" y="107"/>
                    <a:pt x="1" y="147"/>
                  </a:cubicBezTo>
                  <a:lnTo>
                    <a:pt x="1" y="382"/>
                  </a:lnTo>
                  <a:cubicBezTo>
                    <a:pt x="1" y="418"/>
                    <a:pt x="17" y="459"/>
                    <a:pt x="43" y="486"/>
                  </a:cubicBezTo>
                  <a:cubicBezTo>
                    <a:pt x="68" y="510"/>
                    <a:pt x="106" y="528"/>
                    <a:pt x="141" y="528"/>
                  </a:cubicBezTo>
                  <a:cubicBezTo>
                    <a:pt x="143" y="528"/>
                    <a:pt x="145" y="527"/>
                    <a:pt x="147" y="527"/>
                  </a:cubicBezTo>
                  <a:cubicBezTo>
                    <a:pt x="186" y="526"/>
                    <a:pt x="224" y="514"/>
                    <a:pt x="251" y="486"/>
                  </a:cubicBezTo>
                  <a:cubicBezTo>
                    <a:pt x="277" y="456"/>
                    <a:pt x="294" y="421"/>
                    <a:pt x="294" y="382"/>
                  </a:cubicBezTo>
                  <a:lnTo>
                    <a:pt x="294" y="147"/>
                  </a:lnTo>
                  <a:cubicBezTo>
                    <a:pt x="294" y="110"/>
                    <a:pt x="277" y="71"/>
                    <a:pt x="251" y="43"/>
                  </a:cubicBezTo>
                  <a:cubicBezTo>
                    <a:pt x="226" y="18"/>
                    <a:pt x="189" y="0"/>
                    <a:pt x="153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2"/>
            <p:cNvSpPr/>
            <p:nvPr/>
          </p:nvSpPr>
          <p:spPr>
            <a:xfrm>
              <a:off x="7614154" y="3503793"/>
              <a:ext cx="35728" cy="27768"/>
            </a:xfrm>
            <a:custGeom>
              <a:avLst/>
              <a:gdLst/>
              <a:ahLst/>
              <a:cxnLst/>
              <a:rect l="l" t="t" r="r" b="b"/>
              <a:pathLst>
                <a:path w="754" h="586" extrusionOk="0">
                  <a:moveTo>
                    <a:pt x="376" y="1"/>
                  </a:moveTo>
                  <a:cubicBezTo>
                    <a:pt x="0" y="1"/>
                    <a:pt x="0" y="585"/>
                    <a:pt x="376" y="585"/>
                  </a:cubicBezTo>
                  <a:cubicBezTo>
                    <a:pt x="751" y="585"/>
                    <a:pt x="753" y="1"/>
                    <a:pt x="376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2"/>
            <p:cNvSpPr/>
            <p:nvPr/>
          </p:nvSpPr>
          <p:spPr>
            <a:xfrm>
              <a:off x="7682199" y="3412150"/>
              <a:ext cx="62833" cy="59136"/>
            </a:xfrm>
            <a:custGeom>
              <a:avLst/>
              <a:gdLst/>
              <a:ahLst/>
              <a:cxnLst/>
              <a:rect l="l" t="t" r="r" b="b"/>
              <a:pathLst>
                <a:path w="1326" h="1248" extrusionOk="0">
                  <a:moveTo>
                    <a:pt x="1029" y="207"/>
                  </a:moveTo>
                  <a:lnTo>
                    <a:pt x="1029" y="207"/>
                  </a:lnTo>
                  <a:cubicBezTo>
                    <a:pt x="1031" y="208"/>
                    <a:pt x="1033" y="210"/>
                    <a:pt x="1035" y="211"/>
                  </a:cubicBezTo>
                  <a:cubicBezTo>
                    <a:pt x="1033" y="210"/>
                    <a:pt x="1031" y="208"/>
                    <a:pt x="1029" y="207"/>
                  </a:cubicBezTo>
                  <a:close/>
                  <a:moveTo>
                    <a:pt x="1087" y="290"/>
                  </a:moveTo>
                  <a:lnTo>
                    <a:pt x="1087" y="290"/>
                  </a:lnTo>
                  <a:cubicBezTo>
                    <a:pt x="1087" y="291"/>
                    <a:pt x="1088" y="292"/>
                    <a:pt x="1088" y="292"/>
                  </a:cubicBezTo>
                  <a:lnTo>
                    <a:pt x="1087" y="291"/>
                  </a:lnTo>
                  <a:cubicBezTo>
                    <a:pt x="1087" y="291"/>
                    <a:pt x="1087" y="290"/>
                    <a:pt x="1087" y="290"/>
                  </a:cubicBezTo>
                  <a:close/>
                  <a:moveTo>
                    <a:pt x="603" y="1"/>
                  </a:moveTo>
                  <a:cubicBezTo>
                    <a:pt x="571" y="1"/>
                    <a:pt x="538" y="5"/>
                    <a:pt x="506" y="11"/>
                  </a:cubicBezTo>
                  <a:cubicBezTo>
                    <a:pt x="428" y="15"/>
                    <a:pt x="356" y="38"/>
                    <a:pt x="290" y="81"/>
                  </a:cubicBezTo>
                  <a:cubicBezTo>
                    <a:pt x="249" y="111"/>
                    <a:pt x="210" y="143"/>
                    <a:pt x="170" y="172"/>
                  </a:cubicBezTo>
                  <a:cubicBezTo>
                    <a:pt x="98" y="245"/>
                    <a:pt x="47" y="331"/>
                    <a:pt x="20" y="431"/>
                  </a:cubicBezTo>
                  <a:lnTo>
                    <a:pt x="0" y="586"/>
                  </a:lnTo>
                  <a:cubicBezTo>
                    <a:pt x="0" y="689"/>
                    <a:pt x="27" y="787"/>
                    <a:pt x="79" y="879"/>
                  </a:cubicBezTo>
                  <a:cubicBezTo>
                    <a:pt x="111" y="921"/>
                    <a:pt x="143" y="964"/>
                    <a:pt x="177" y="1006"/>
                  </a:cubicBezTo>
                  <a:cubicBezTo>
                    <a:pt x="180" y="1008"/>
                    <a:pt x="183" y="1011"/>
                    <a:pt x="186" y="1016"/>
                  </a:cubicBezTo>
                  <a:cubicBezTo>
                    <a:pt x="191" y="1021"/>
                    <a:pt x="197" y="1028"/>
                    <a:pt x="203" y="1032"/>
                  </a:cubicBezTo>
                  <a:lnTo>
                    <a:pt x="208" y="1035"/>
                  </a:lnTo>
                  <a:cubicBezTo>
                    <a:pt x="246" y="1067"/>
                    <a:pt x="287" y="1099"/>
                    <a:pt x="328" y="1128"/>
                  </a:cubicBezTo>
                  <a:cubicBezTo>
                    <a:pt x="330" y="1132"/>
                    <a:pt x="334" y="1134"/>
                    <a:pt x="337" y="1135"/>
                  </a:cubicBezTo>
                  <a:lnTo>
                    <a:pt x="357" y="1148"/>
                  </a:lnTo>
                  <a:cubicBezTo>
                    <a:pt x="408" y="1173"/>
                    <a:pt x="461" y="1194"/>
                    <a:pt x="515" y="1215"/>
                  </a:cubicBezTo>
                  <a:cubicBezTo>
                    <a:pt x="521" y="1217"/>
                    <a:pt x="530" y="1220"/>
                    <a:pt x="537" y="1221"/>
                  </a:cubicBezTo>
                  <a:cubicBezTo>
                    <a:pt x="541" y="1222"/>
                    <a:pt x="544" y="1222"/>
                    <a:pt x="549" y="1224"/>
                  </a:cubicBezTo>
                  <a:cubicBezTo>
                    <a:pt x="576" y="1228"/>
                    <a:pt x="604" y="1232"/>
                    <a:pt x="631" y="1235"/>
                  </a:cubicBezTo>
                  <a:cubicBezTo>
                    <a:pt x="657" y="1239"/>
                    <a:pt x="685" y="1243"/>
                    <a:pt x="712" y="1246"/>
                  </a:cubicBezTo>
                  <a:cubicBezTo>
                    <a:pt x="721" y="1247"/>
                    <a:pt x="730" y="1247"/>
                    <a:pt x="739" y="1247"/>
                  </a:cubicBezTo>
                  <a:cubicBezTo>
                    <a:pt x="743" y="1247"/>
                    <a:pt x="748" y="1248"/>
                    <a:pt x="753" y="1248"/>
                  </a:cubicBezTo>
                  <a:cubicBezTo>
                    <a:pt x="828" y="1248"/>
                    <a:pt x="898" y="1231"/>
                    <a:pt x="964" y="1197"/>
                  </a:cubicBezTo>
                  <a:cubicBezTo>
                    <a:pt x="1036" y="1173"/>
                    <a:pt x="1099" y="1133"/>
                    <a:pt x="1153" y="1077"/>
                  </a:cubicBezTo>
                  <a:cubicBezTo>
                    <a:pt x="1210" y="1023"/>
                    <a:pt x="1249" y="960"/>
                    <a:pt x="1272" y="888"/>
                  </a:cubicBezTo>
                  <a:cubicBezTo>
                    <a:pt x="1309" y="818"/>
                    <a:pt x="1326" y="744"/>
                    <a:pt x="1323" y="663"/>
                  </a:cubicBezTo>
                  <a:lnTo>
                    <a:pt x="1303" y="506"/>
                  </a:lnTo>
                  <a:cubicBezTo>
                    <a:pt x="1275" y="408"/>
                    <a:pt x="1225" y="323"/>
                    <a:pt x="1153" y="249"/>
                  </a:cubicBezTo>
                  <a:cubicBezTo>
                    <a:pt x="1112" y="219"/>
                    <a:pt x="1073" y="187"/>
                    <a:pt x="1034" y="157"/>
                  </a:cubicBezTo>
                  <a:cubicBezTo>
                    <a:pt x="993" y="133"/>
                    <a:pt x="950" y="115"/>
                    <a:pt x="907" y="102"/>
                  </a:cubicBezTo>
                  <a:lnTo>
                    <a:pt x="907" y="102"/>
                  </a:lnTo>
                  <a:cubicBezTo>
                    <a:pt x="858" y="64"/>
                    <a:pt x="801" y="38"/>
                    <a:pt x="739" y="22"/>
                  </a:cubicBezTo>
                  <a:cubicBezTo>
                    <a:pt x="694" y="8"/>
                    <a:pt x="648" y="1"/>
                    <a:pt x="60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2"/>
            <p:cNvSpPr/>
            <p:nvPr/>
          </p:nvSpPr>
          <p:spPr>
            <a:xfrm>
              <a:off x="7990012" y="3756924"/>
              <a:ext cx="62833" cy="66529"/>
            </a:xfrm>
            <a:custGeom>
              <a:avLst/>
              <a:gdLst/>
              <a:ahLst/>
              <a:cxnLst/>
              <a:rect l="l" t="t" r="r" b="b"/>
              <a:pathLst>
                <a:path w="1326" h="1404" extrusionOk="0">
                  <a:moveTo>
                    <a:pt x="565" y="1"/>
                  </a:moveTo>
                  <a:cubicBezTo>
                    <a:pt x="492" y="1"/>
                    <a:pt x="423" y="17"/>
                    <a:pt x="359" y="51"/>
                  </a:cubicBezTo>
                  <a:cubicBezTo>
                    <a:pt x="287" y="74"/>
                    <a:pt x="224" y="116"/>
                    <a:pt x="171" y="172"/>
                  </a:cubicBezTo>
                  <a:cubicBezTo>
                    <a:pt x="140" y="211"/>
                    <a:pt x="110" y="250"/>
                    <a:pt x="79" y="291"/>
                  </a:cubicBezTo>
                  <a:cubicBezTo>
                    <a:pt x="26" y="382"/>
                    <a:pt x="0" y="480"/>
                    <a:pt x="0" y="586"/>
                  </a:cubicBezTo>
                  <a:lnTo>
                    <a:pt x="20" y="741"/>
                  </a:lnTo>
                  <a:cubicBezTo>
                    <a:pt x="45" y="824"/>
                    <a:pt x="84" y="899"/>
                    <a:pt x="138" y="963"/>
                  </a:cubicBezTo>
                  <a:lnTo>
                    <a:pt x="138" y="963"/>
                  </a:lnTo>
                  <a:cubicBezTo>
                    <a:pt x="147" y="978"/>
                    <a:pt x="156" y="994"/>
                    <a:pt x="165" y="1010"/>
                  </a:cubicBezTo>
                  <a:cubicBezTo>
                    <a:pt x="176" y="1030"/>
                    <a:pt x="187" y="1047"/>
                    <a:pt x="198" y="1064"/>
                  </a:cubicBezTo>
                  <a:cubicBezTo>
                    <a:pt x="204" y="1074"/>
                    <a:pt x="210" y="1082"/>
                    <a:pt x="217" y="1091"/>
                  </a:cubicBezTo>
                  <a:cubicBezTo>
                    <a:pt x="253" y="1139"/>
                    <a:pt x="288" y="1188"/>
                    <a:pt x="328" y="1233"/>
                  </a:cubicBezTo>
                  <a:cubicBezTo>
                    <a:pt x="381" y="1290"/>
                    <a:pt x="444" y="1330"/>
                    <a:pt x="516" y="1353"/>
                  </a:cubicBezTo>
                  <a:cubicBezTo>
                    <a:pt x="580" y="1387"/>
                    <a:pt x="649" y="1404"/>
                    <a:pt x="722" y="1404"/>
                  </a:cubicBezTo>
                  <a:cubicBezTo>
                    <a:pt x="728" y="1404"/>
                    <a:pt x="735" y="1404"/>
                    <a:pt x="741" y="1403"/>
                  </a:cubicBezTo>
                  <a:cubicBezTo>
                    <a:pt x="748" y="1404"/>
                    <a:pt x="755" y="1404"/>
                    <a:pt x="761" y="1404"/>
                  </a:cubicBezTo>
                  <a:cubicBezTo>
                    <a:pt x="835" y="1404"/>
                    <a:pt x="903" y="1387"/>
                    <a:pt x="968" y="1353"/>
                  </a:cubicBezTo>
                  <a:cubicBezTo>
                    <a:pt x="1040" y="1330"/>
                    <a:pt x="1102" y="1288"/>
                    <a:pt x="1156" y="1233"/>
                  </a:cubicBezTo>
                  <a:cubicBezTo>
                    <a:pt x="1186" y="1193"/>
                    <a:pt x="1217" y="1153"/>
                    <a:pt x="1247" y="1114"/>
                  </a:cubicBezTo>
                  <a:cubicBezTo>
                    <a:pt x="1300" y="1022"/>
                    <a:pt x="1326" y="924"/>
                    <a:pt x="1326" y="819"/>
                  </a:cubicBezTo>
                  <a:lnTo>
                    <a:pt x="1305" y="663"/>
                  </a:lnTo>
                  <a:cubicBezTo>
                    <a:pt x="1282" y="581"/>
                    <a:pt x="1243" y="506"/>
                    <a:pt x="1188" y="440"/>
                  </a:cubicBezTo>
                  <a:lnTo>
                    <a:pt x="1188" y="440"/>
                  </a:lnTo>
                  <a:cubicBezTo>
                    <a:pt x="1179" y="425"/>
                    <a:pt x="1170" y="410"/>
                    <a:pt x="1161" y="394"/>
                  </a:cubicBezTo>
                  <a:cubicBezTo>
                    <a:pt x="1150" y="375"/>
                    <a:pt x="1139" y="357"/>
                    <a:pt x="1128" y="339"/>
                  </a:cubicBezTo>
                  <a:cubicBezTo>
                    <a:pt x="1123" y="330"/>
                    <a:pt x="1116" y="321"/>
                    <a:pt x="1109" y="314"/>
                  </a:cubicBezTo>
                  <a:cubicBezTo>
                    <a:pt x="1074" y="266"/>
                    <a:pt x="1038" y="216"/>
                    <a:pt x="998" y="172"/>
                  </a:cubicBezTo>
                  <a:cubicBezTo>
                    <a:pt x="945" y="114"/>
                    <a:pt x="882" y="74"/>
                    <a:pt x="810" y="51"/>
                  </a:cubicBezTo>
                  <a:cubicBezTo>
                    <a:pt x="746" y="17"/>
                    <a:pt x="677" y="1"/>
                    <a:pt x="605" y="1"/>
                  </a:cubicBezTo>
                  <a:cubicBezTo>
                    <a:pt x="598" y="1"/>
                    <a:pt x="592" y="1"/>
                    <a:pt x="585" y="1"/>
                  </a:cubicBezTo>
                  <a:cubicBezTo>
                    <a:pt x="578" y="1"/>
                    <a:pt x="572" y="1"/>
                    <a:pt x="565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2"/>
            <p:cNvSpPr/>
            <p:nvPr/>
          </p:nvSpPr>
          <p:spPr>
            <a:xfrm>
              <a:off x="7930544" y="3857190"/>
              <a:ext cx="59421" cy="5913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66" y="1"/>
                  </a:moveTo>
                  <a:lnTo>
                    <a:pt x="510" y="22"/>
                  </a:lnTo>
                  <a:cubicBezTo>
                    <a:pt x="411" y="49"/>
                    <a:pt x="324" y="99"/>
                    <a:pt x="252" y="171"/>
                  </a:cubicBezTo>
                  <a:lnTo>
                    <a:pt x="175" y="249"/>
                  </a:lnTo>
                  <a:cubicBezTo>
                    <a:pt x="117" y="302"/>
                    <a:pt x="77" y="366"/>
                    <a:pt x="55" y="438"/>
                  </a:cubicBezTo>
                  <a:cubicBezTo>
                    <a:pt x="17" y="508"/>
                    <a:pt x="1" y="582"/>
                    <a:pt x="4" y="663"/>
                  </a:cubicBezTo>
                  <a:cubicBezTo>
                    <a:pt x="1" y="744"/>
                    <a:pt x="17" y="819"/>
                    <a:pt x="55" y="888"/>
                  </a:cubicBezTo>
                  <a:cubicBezTo>
                    <a:pt x="77" y="961"/>
                    <a:pt x="119" y="1024"/>
                    <a:pt x="175" y="1077"/>
                  </a:cubicBezTo>
                  <a:cubicBezTo>
                    <a:pt x="214" y="1107"/>
                    <a:pt x="253" y="1138"/>
                    <a:pt x="294" y="1169"/>
                  </a:cubicBezTo>
                  <a:cubicBezTo>
                    <a:pt x="385" y="1221"/>
                    <a:pt x="483" y="1248"/>
                    <a:pt x="589" y="1248"/>
                  </a:cubicBezTo>
                  <a:lnTo>
                    <a:pt x="744" y="1227"/>
                  </a:lnTo>
                  <a:cubicBezTo>
                    <a:pt x="842" y="1200"/>
                    <a:pt x="929" y="1149"/>
                    <a:pt x="1002" y="1077"/>
                  </a:cubicBezTo>
                  <a:lnTo>
                    <a:pt x="1081" y="1000"/>
                  </a:lnTo>
                  <a:cubicBezTo>
                    <a:pt x="1137" y="946"/>
                    <a:pt x="1177" y="883"/>
                    <a:pt x="1201" y="811"/>
                  </a:cubicBezTo>
                  <a:cubicBezTo>
                    <a:pt x="1237" y="741"/>
                    <a:pt x="1253" y="666"/>
                    <a:pt x="1251" y="585"/>
                  </a:cubicBezTo>
                  <a:cubicBezTo>
                    <a:pt x="1253" y="505"/>
                    <a:pt x="1237" y="429"/>
                    <a:pt x="1201" y="360"/>
                  </a:cubicBezTo>
                  <a:cubicBezTo>
                    <a:pt x="1177" y="287"/>
                    <a:pt x="1136" y="225"/>
                    <a:pt x="1081" y="171"/>
                  </a:cubicBezTo>
                  <a:cubicBezTo>
                    <a:pt x="1040" y="142"/>
                    <a:pt x="1001" y="110"/>
                    <a:pt x="962" y="79"/>
                  </a:cubicBezTo>
                  <a:cubicBezTo>
                    <a:pt x="870" y="27"/>
                    <a:pt x="771" y="1"/>
                    <a:pt x="666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2"/>
            <p:cNvSpPr/>
            <p:nvPr/>
          </p:nvSpPr>
          <p:spPr>
            <a:xfrm>
              <a:off x="7895242" y="3937366"/>
              <a:ext cx="37387" cy="28573"/>
            </a:xfrm>
            <a:custGeom>
              <a:avLst/>
              <a:gdLst/>
              <a:ahLst/>
              <a:cxnLst/>
              <a:rect l="l" t="t" r="r" b="b"/>
              <a:pathLst>
                <a:path w="789" h="603" extrusionOk="0">
                  <a:moveTo>
                    <a:pt x="498" y="65"/>
                  </a:moveTo>
                  <a:cubicBezTo>
                    <a:pt x="495" y="68"/>
                    <a:pt x="492" y="70"/>
                    <a:pt x="489" y="73"/>
                  </a:cubicBezTo>
                  <a:cubicBezTo>
                    <a:pt x="492" y="70"/>
                    <a:pt x="495" y="68"/>
                    <a:pt x="498" y="65"/>
                  </a:cubicBezTo>
                  <a:close/>
                  <a:moveTo>
                    <a:pt x="630" y="0"/>
                  </a:moveTo>
                  <a:cubicBezTo>
                    <a:pt x="593" y="0"/>
                    <a:pt x="556" y="14"/>
                    <a:pt x="525" y="42"/>
                  </a:cubicBezTo>
                  <a:cubicBezTo>
                    <a:pt x="517" y="49"/>
                    <a:pt x="509" y="56"/>
                    <a:pt x="501" y="62"/>
                  </a:cubicBezTo>
                  <a:lnTo>
                    <a:pt x="501" y="62"/>
                  </a:lnTo>
                  <a:cubicBezTo>
                    <a:pt x="358" y="168"/>
                    <a:pt x="189" y="234"/>
                    <a:pt x="56" y="354"/>
                  </a:cubicBezTo>
                  <a:cubicBezTo>
                    <a:pt x="1" y="407"/>
                    <a:pt x="1" y="510"/>
                    <a:pt x="56" y="561"/>
                  </a:cubicBezTo>
                  <a:cubicBezTo>
                    <a:pt x="86" y="589"/>
                    <a:pt x="123" y="602"/>
                    <a:pt x="159" y="602"/>
                  </a:cubicBezTo>
                  <a:cubicBezTo>
                    <a:pt x="196" y="602"/>
                    <a:pt x="233" y="588"/>
                    <a:pt x="263" y="561"/>
                  </a:cubicBezTo>
                  <a:cubicBezTo>
                    <a:pt x="271" y="553"/>
                    <a:pt x="280" y="545"/>
                    <a:pt x="290" y="537"/>
                  </a:cubicBezTo>
                  <a:lnTo>
                    <a:pt x="290" y="537"/>
                  </a:lnTo>
                  <a:cubicBezTo>
                    <a:pt x="286" y="540"/>
                    <a:pt x="283" y="542"/>
                    <a:pt x="279" y="545"/>
                  </a:cubicBezTo>
                  <a:cubicBezTo>
                    <a:pt x="283" y="542"/>
                    <a:pt x="287" y="539"/>
                    <a:pt x="290" y="537"/>
                  </a:cubicBezTo>
                  <a:lnTo>
                    <a:pt x="290" y="537"/>
                  </a:lnTo>
                  <a:cubicBezTo>
                    <a:pt x="290" y="537"/>
                    <a:pt x="290" y="537"/>
                    <a:pt x="290" y="537"/>
                  </a:cubicBezTo>
                  <a:lnTo>
                    <a:pt x="290" y="537"/>
                  </a:lnTo>
                  <a:cubicBezTo>
                    <a:pt x="290" y="537"/>
                    <a:pt x="291" y="536"/>
                    <a:pt x="291" y="536"/>
                  </a:cubicBezTo>
                  <a:lnTo>
                    <a:pt x="291" y="536"/>
                  </a:lnTo>
                  <a:cubicBezTo>
                    <a:pt x="291" y="536"/>
                    <a:pt x="291" y="536"/>
                    <a:pt x="290" y="537"/>
                  </a:cubicBezTo>
                  <a:lnTo>
                    <a:pt x="290" y="537"/>
                  </a:lnTo>
                  <a:cubicBezTo>
                    <a:pt x="296" y="531"/>
                    <a:pt x="302" y="526"/>
                    <a:pt x="309" y="522"/>
                  </a:cubicBezTo>
                  <a:lnTo>
                    <a:pt x="309" y="522"/>
                  </a:lnTo>
                  <a:cubicBezTo>
                    <a:pt x="303" y="526"/>
                    <a:pt x="297" y="531"/>
                    <a:pt x="291" y="536"/>
                  </a:cubicBezTo>
                  <a:lnTo>
                    <a:pt x="291" y="536"/>
                  </a:lnTo>
                  <a:cubicBezTo>
                    <a:pt x="356" y="489"/>
                    <a:pt x="426" y="449"/>
                    <a:pt x="495" y="409"/>
                  </a:cubicBezTo>
                  <a:cubicBezTo>
                    <a:pt x="578" y="362"/>
                    <a:pt x="659" y="311"/>
                    <a:pt x="731" y="247"/>
                  </a:cubicBezTo>
                  <a:cubicBezTo>
                    <a:pt x="789" y="196"/>
                    <a:pt x="786" y="91"/>
                    <a:pt x="731" y="41"/>
                  </a:cubicBezTo>
                  <a:cubicBezTo>
                    <a:pt x="701" y="13"/>
                    <a:pt x="665" y="0"/>
                    <a:pt x="630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2"/>
            <p:cNvSpPr/>
            <p:nvPr/>
          </p:nvSpPr>
          <p:spPr>
            <a:xfrm>
              <a:off x="7844019" y="3974847"/>
              <a:ext cx="35776" cy="27768"/>
            </a:xfrm>
            <a:custGeom>
              <a:avLst/>
              <a:gdLst/>
              <a:ahLst/>
              <a:cxnLst/>
              <a:rect l="l" t="t" r="r" b="b"/>
              <a:pathLst>
                <a:path w="755" h="586" extrusionOk="0">
                  <a:moveTo>
                    <a:pt x="378" y="1"/>
                  </a:moveTo>
                  <a:cubicBezTo>
                    <a:pt x="2" y="1"/>
                    <a:pt x="1" y="585"/>
                    <a:pt x="378" y="585"/>
                  </a:cubicBezTo>
                  <a:cubicBezTo>
                    <a:pt x="754" y="585"/>
                    <a:pt x="755" y="1"/>
                    <a:pt x="378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2"/>
            <p:cNvSpPr/>
            <p:nvPr/>
          </p:nvSpPr>
          <p:spPr>
            <a:xfrm>
              <a:off x="7955563" y="4045356"/>
              <a:ext cx="35302" cy="38856"/>
            </a:xfrm>
            <a:custGeom>
              <a:avLst/>
              <a:gdLst/>
              <a:ahLst/>
              <a:cxnLst/>
              <a:rect l="l" t="t" r="r" b="b"/>
              <a:pathLst>
                <a:path w="745" h="820" extrusionOk="0">
                  <a:moveTo>
                    <a:pt x="543" y="144"/>
                  </a:moveTo>
                  <a:lnTo>
                    <a:pt x="543" y="144"/>
                  </a:lnTo>
                  <a:cubicBezTo>
                    <a:pt x="546" y="148"/>
                    <a:pt x="549" y="152"/>
                    <a:pt x="552" y="155"/>
                  </a:cubicBezTo>
                  <a:lnTo>
                    <a:pt x="552" y="155"/>
                  </a:lnTo>
                  <a:cubicBezTo>
                    <a:pt x="549" y="152"/>
                    <a:pt x="546" y="148"/>
                    <a:pt x="544" y="145"/>
                  </a:cubicBezTo>
                  <a:cubicBezTo>
                    <a:pt x="544" y="145"/>
                    <a:pt x="544" y="145"/>
                    <a:pt x="543" y="144"/>
                  </a:cubicBezTo>
                  <a:close/>
                  <a:moveTo>
                    <a:pt x="150" y="580"/>
                  </a:moveTo>
                  <a:cubicBezTo>
                    <a:pt x="155" y="586"/>
                    <a:pt x="161" y="593"/>
                    <a:pt x="166" y="600"/>
                  </a:cubicBezTo>
                  <a:cubicBezTo>
                    <a:pt x="160" y="593"/>
                    <a:pt x="155" y="587"/>
                    <a:pt x="150" y="580"/>
                  </a:cubicBezTo>
                  <a:close/>
                  <a:moveTo>
                    <a:pt x="303" y="1"/>
                  </a:moveTo>
                  <a:cubicBezTo>
                    <a:pt x="287" y="1"/>
                    <a:pt x="270" y="3"/>
                    <a:pt x="253" y="6"/>
                  </a:cubicBezTo>
                  <a:cubicBezTo>
                    <a:pt x="215" y="7"/>
                    <a:pt x="178" y="20"/>
                    <a:pt x="145" y="40"/>
                  </a:cubicBezTo>
                  <a:cubicBezTo>
                    <a:pt x="126" y="56"/>
                    <a:pt x="106" y="70"/>
                    <a:pt x="86" y="85"/>
                  </a:cubicBezTo>
                  <a:cubicBezTo>
                    <a:pt x="51" y="122"/>
                    <a:pt x="25" y="164"/>
                    <a:pt x="12" y="213"/>
                  </a:cubicBezTo>
                  <a:cubicBezTo>
                    <a:pt x="7" y="239"/>
                    <a:pt x="4" y="265"/>
                    <a:pt x="1" y="292"/>
                  </a:cubicBezTo>
                  <a:cubicBezTo>
                    <a:pt x="2" y="345"/>
                    <a:pt x="15" y="394"/>
                    <a:pt x="41" y="440"/>
                  </a:cubicBezTo>
                  <a:cubicBezTo>
                    <a:pt x="72" y="482"/>
                    <a:pt x="104" y="523"/>
                    <a:pt x="137" y="564"/>
                  </a:cubicBezTo>
                  <a:lnTo>
                    <a:pt x="137" y="564"/>
                  </a:lnTo>
                  <a:cubicBezTo>
                    <a:pt x="149" y="580"/>
                    <a:pt x="160" y="597"/>
                    <a:pt x="171" y="616"/>
                  </a:cubicBezTo>
                  <a:lnTo>
                    <a:pt x="171" y="616"/>
                  </a:lnTo>
                  <a:cubicBezTo>
                    <a:pt x="181" y="649"/>
                    <a:pt x="197" y="679"/>
                    <a:pt x="220" y="706"/>
                  </a:cubicBezTo>
                  <a:cubicBezTo>
                    <a:pt x="241" y="736"/>
                    <a:pt x="269" y="763"/>
                    <a:pt x="302" y="780"/>
                  </a:cubicBezTo>
                  <a:cubicBezTo>
                    <a:pt x="336" y="802"/>
                    <a:pt x="372" y="813"/>
                    <a:pt x="411" y="815"/>
                  </a:cubicBezTo>
                  <a:cubicBezTo>
                    <a:pt x="426" y="818"/>
                    <a:pt x="443" y="820"/>
                    <a:pt x="459" y="820"/>
                  </a:cubicBezTo>
                  <a:cubicBezTo>
                    <a:pt x="481" y="820"/>
                    <a:pt x="504" y="817"/>
                    <a:pt x="526" y="810"/>
                  </a:cubicBezTo>
                  <a:cubicBezTo>
                    <a:pt x="549" y="800"/>
                    <a:pt x="572" y="790"/>
                    <a:pt x="596" y="779"/>
                  </a:cubicBezTo>
                  <a:cubicBezTo>
                    <a:pt x="640" y="753"/>
                    <a:pt x="675" y="718"/>
                    <a:pt x="701" y="674"/>
                  </a:cubicBezTo>
                  <a:cubicBezTo>
                    <a:pt x="711" y="650"/>
                    <a:pt x="720" y="627"/>
                    <a:pt x="731" y="604"/>
                  </a:cubicBezTo>
                  <a:cubicBezTo>
                    <a:pt x="745" y="553"/>
                    <a:pt x="745" y="500"/>
                    <a:pt x="731" y="448"/>
                  </a:cubicBezTo>
                  <a:cubicBezTo>
                    <a:pt x="720" y="416"/>
                    <a:pt x="706" y="384"/>
                    <a:pt x="691" y="353"/>
                  </a:cubicBezTo>
                  <a:cubicBezTo>
                    <a:pt x="687" y="342"/>
                    <a:pt x="682" y="332"/>
                    <a:pt x="676" y="322"/>
                  </a:cubicBezTo>
                  <a:cubicBezTo>
                    <a:pt x="665" y="304"/>
                    <a:pt x="653" y="284"/>
                    <a:pt x="640" y="266"/>
                  </a:cubicBezTo>
                  <a:cubicBezTo>
                    <a:pt x="608" y="224"/>
                    <a:pt x="575" y="183"/>
                    <a:pt x="542" y="141"/>
                  </a:cubicBezTo>
                  <a:lnTo>
                    <a:pt x="542" y="141"/>
                  </a:lnTo>
                  <a:cubicBezTo>
                    <a:pt x="524" y="109"/>
                    <a:pt x="499" y="83"/>
                    <a:pt x="468" y="63"/>
                  </a:cubicBezTo>
                  <a:cubicBezTo>
                    <a:pt x="440" y="37"/>
                    <a:pt x="407" y="20"/>
                    <a:pt x="369" y="11"/>
                  </a:cubicBezTo>
                  <a:cubicBezTo>
                    <a:pt x="347" y="4"/>
                    <a:pt x="325" y="1"/>
                    <a:pt x="30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2"/>
            <p:cNvSpPr/>
            <p:nvPr/>
          </p:nvSpPr>
          <p:spPr>
            <a:xfrm>
              <a:off x="8021712" y="4126479"/>
              <a:ext cx="25635" cy="32317"/>
            </a:xfrm>
            <a:custGeom>
              <a:avLst/>
              <a:gdLst/>
              <a:ahLst/>
              <a:cxnLst/>
              <a:rect l="l" t="t" r="r" b="b"/>
              <a:pathLst>
                <a:path w="541" h="682" extrusionOk="0">
                  <a:moveTo>
                    <a:pt x="253" y="45"/>
                  </a:moveTo>
                  <a:cubicBezTo>
                    <a:pt x="256" y="49"/>
                    <a:pt x="259" y="53"/>
                    <a:pt x="262" y="56"/>
                  </a:cubicBezTo>
                  <a:lnTo>
                    <a:pt x="262" y="56"/>
                  </a:lnTo>
                  <a:cubicBezTo>
                    <a:pt x="259" y="53"/>
                    <a:pt x="256" y="49"/>
                    <a:pt x="253" y="45"/>
                  </a:cubicBezTo>
                  <a:close/>
                  <a:moveTo>
                    <a:pt x="216" y="434"/>
                  </a:moveTo>
                  <a:cubicBezTo>
                    <a:pt x="219" y="437"/>
                    <a:pt x="222" y="441"/>
                    <a:pt x="225" y="445"/>
                  </a:cubicBezTo>
                  <a:cubicBezTo>
                    <a:pt x="222" y="441"/>
                    <a:pt x="219" y="438"/>
                    <a:pt x="216" y="434"/>
                  </a:cubicBezTo>
                  <a:close/>
                  <a:moveTo>
                    <a:pt x="242" y="467"/>
                  </a:moveTo>
                  <a:cubicBezTo>
                    <a:pt x="242" y="470"/>
                    <a:pt x="243" y="474"/>
                    <a:pt x="243" y="477"/>
                  </a:cubicBezTo>
                  <a:lnTo>
                    <a:pt x="243" y="477"/>
                  </a:lnTo>
                  <a:cubicBezTo>
                    <a:pt x="243" y="474"/>
                    <a:pt x="242" y="470"/>
                    <a:pt x="242" y="467"/>
                  </a:cubicBezTo>
                  <a:close/>
                  <a:moveTo>
                    <a:pt x="243" y="508"/>
                  </a:moveTo>
                  <a:cubicBezTo>
                    <a:pt x="243" y="510"/>
                    <a:pt x="242" y="512"/>
                    <a:pt x="242" y="514"/>
                  </a:cubicBezTo>
                  <a:cubicBezTo>
                    <a:pt x="242" y="512"/>
                    <a:pt x="242" y="510"/>
                    <a:pt x="243" y="508"/>
                  </a:cubicBezTo>
                  <a:close/>
                  <a:moveTo>
                    <a:pt x="148" y="1"/>
                  </a:moveTo>
                  <a:cubicBezTo>
                    <a:pt x="121" y="1"/>
                    <a:pt x="94" y="7"/>
                    <a:pt x="75" y="21"/>
                  </a:cubicBezTo>
                  <a:cubicBezTo>
                    <a:pt x="43" y="41"/>
                    <a:pt x="16" y="71"/>
                    <a:pt x="7" y="108"/>
                  </a:cubicBezTo>
                  <a:cubicBezTo>
                    <a:pt x="1" y="142"/>
                    <a:pt x="0" y="190"/>
                    <a:pt x="23" y="220"/>
                  </a:cubicBezTo>
                  <a:cubicBezTo>
                    <a:pt x="56" y="262"/>
                    <a:pt x="92" y="302"/>
                    <a:pt x="130" y="340"/>
                  </a:cubicBezTo>
                  <a:cubicBezTo>
                    <a:pt x="158" y="368"/>
                    <a:pt x="185" y="397"/>
                    <a:pt x="210" y="426"/>
                  </a:cubicBezTo>
                  <a:lnTo>
                    <a:pt x="210" y="426"/>
                  </a:lnTo>
                  <a:cubicBezTo>
                    <a:pt x="222" y="443"/>
                    <a:pt x="233" y="460"/>
                    <a:pt x="242" y="478"/>
                  </a:cubicBezTo>
                  <a:lnTo>
                    <a:pt x="242" y="478"/>
                  </a:lnTo>
                  <a:cubicBezTo>
                    <a:pt x="243" y="481"/>
                    <a:pt x="243" y="484"/>
                    <a:pt x="244" y="488"/>
                  </a:cubicBezTo>
                  <a:lnTo>
                    <a:pt x="244" y="488"/>
                  </a:lnTo>
                  <a:cubicBezTo>
                    <a:pt x="244" y="489"/>
                    <a:pt x="244" y="491"/>
                    <a:pt x="244" y="492"/>
                  </a:cubicBezTo>
                  <a:lnTo>
                    <a:pt x="244" y="492"/>
                  </a:lnTo>
                  <a:cubicBezTo>
                    <a:pt x="244" y="494"/>
                    <a:pt x="243" y="497"/>
                    <a:pt x="242" y="499"/>
                  </a:cubicBezTo>
                  <a:cubicBezTo>
                    <a:pt x="221" y="573"/>
                    <a:pt x="268" y="661"/>
                    <a:pt x="344" y="678"/>
                  </a:cubicBezTo>
                  <a:cubicBezTo>
                    <a:pt x="356" y="680"/>
                    <a:pt x="369" y="682"/>
                    <a:pt x="380" y="682"/>
                  </a:cubicBezTo>
                  <a:cubicBezTo>
                    <a:pt x="445" y="682"/>
                    <a:pt x="505" y="642"/>
                    <a:pt x="524" y="575"/>
                  </a:cubicBezTo>
                  <a:cubicBezTo>
                    <a:pt x="540" y="516"/>
                    <a:pt x="540" y="449"/>
                    <a:pt x="519" y="393"/>
                  </a:cubicBezTo>
                  <a:cubicBezTo>
                    <a:pt x="497" y="329"/>
                    <a:pt x="465" y="281"/>
                    <a:pt x="424" y="230"/>
                  </a:cubicBezTo>
                  <a:cubicBezTo>
                    <a:pt x="375" y="168"/>
                    <a:pt x="313" y="117"/>
                    <a:pt x="262" y="56"/>
                  </a:cubicBezTo>
                  <a:lnTo>
                    <a:pt x="262" y="56"/>
                  </a:lnTo>
                  <a:cubicBezTo>
                    <a:pt x="267" y="63"/>
                    <a:pt x="271" y="69"/>
                    <a:pt x="277" y="76"/>
                  </a:cubicBezTo>
                  <a:cubicBezTo>
                    <a:pt x="275" y="73"/>
                    <a:pt x="275" y="72"/>
                    <a:pt x="273" y="72"/>
                  </a:cubicBezTo>
                  <a:cubicBezTo>
                    <a:pt x="249" y="41"/>
                    <a:pt x="225" y="17"/>
                    <a:pt x="186" y="6"/>
                  </a:cubicBezTo>
                  <a:cubicBezTo>
                    <a:pt x="174" y="2"/>
                    <a:pt x="161" y="1"/>
                    <a:pt x="148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2"/>
            <p:cNvSpPr/>
            <p:nvPr/>
          </p:nvSpPr>
          <p:spPr>
            <a:xfrm>
              <a:off x="8059905" y="4046304"/>
              <a:ext cx="71362" cy="55393"/>
            </a:xfrm>
            <a:custGeom>
              <a:avLst/>
              <a:gdLst/>
              <a:ahLst/>
              <a:cxnLst/>
              <a:rect l="l" t="t" r="r" b="b"/>
              <a:pathLst>
                <a:path w="1506" h="1169" extrusionOk="0">
                  <a:moveTo>
                    <a:pt x="753" y="1"/>
                  </a:moveTo>
                  <a:cubicBezTo>
                    <a:pt x="2" y="1"/>
                    <a:pt x="1" y="1169"/>
                    <a:pt x="753" y="1169"/>
                  </a:cubicBezTo>
                  <a:cubicBezTo>
                    <a:pt x="1504" y="1169"/>
                    <a:pt x="1505" y="1"/>
                    <a:pt x="75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2"/>
            <p:cNvSpPr/>
            <p:nvPr/>
          </p:nvSpPr>
          <p:spPr>
            <a:xfrm>
              <a:off x="7815114" y="4046304"/>
              <a:ext cx="71362" cy="55393"/>
            </a:xfrm>
            <a:custGeom>
              <a:avLst/>
              <a:gdLst/>
              <a:ahLst/>
              <a:cxnLst/>
              <a:rect l="l" t="t" r="r" b="b"/>
              <a:pathLst>
                <a:path w="1506" h="1169" extrusionOk="0">
                  <a:moveTo>
                    <a:pt x="753" y="1"/>
                  </a:moveTo>
                  <a:cubicBezTo>
                    <a:pt x="1" y="1"/>
                    <a:pt x="0" y="1169"/>
                    <a:pt x="753" y="1169"/>
                  </a:cubicBezTo>
                  <a:cubicBezTo>
                    <a:pt x="1504" y="1169"/>
                    <a:pt x="1506" y="1"/>
                    <a:pt x="75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2"/>
            <p:cNvSpPr/>
            <p:nvPr/>
          </p:nvSpPr>
          <p:spPr>
            <a:xfrm>
              <a:off x="7696320" y="4016214"/>
              <a:ext cx="41841" cy="45205"/>
            </a:xfrm>
            <a:custGeom>
              <a:avLst/>
              <a:gdLst/>
              <a:ahLst/>
              <a:cxnLst/>
              <a:rect l="l" t="t" r="r" b="b"/>
              <a:pathLst>
                <a:path w="883" h="954" extrusionOk="0">
                  <a:moveTo>
                    <a:pt x="448" y="1"/>
                  </a:moveTo>
                  <a:cubicBezTo>
                    <a:pt x="446" y="1"/>
                    <a:pt x="443" y="1"/>
                    <a:pt x="441" y="1"/>
                  </a:cubicBezTo>
                  <a:cubicBezTo>
                    <a:pt x="402" y="6"/>
                    <a:pt x="363" y="12"/>
                    <a:pt x="325" y="16"/>
                  </a:cubicBezTo>
                  <a:cubicBezTo>
                    <a:pt x="251" y="36"/>
                    <a:pt x="186" y="74"/>
                    <a:pt x="131" y="127"/>
                  </a:cubicBezTo>
                  <a:cubicBezTo>
                    <a:pt x="109" y="158"/>
                    <a:pt x="87" y="186"/>
                    <a:pt x="64" y="216"/>
                  </a:cubicBezTo>
                  <a:cubicBezTo>
                    <a:pt x="24" y="285"/>
                    <a:pt x="5" y="359"/>
                    <a:pt x="4" y="438"/>
                  </a:cubicBezTo>
                  <a:lnTo>
                    <a:pt x="4" y="515"/>
                  </a:lnTo>
                  <a:cubicBezTo>
                    <a:pt x="0" y="575"/>
                    <a:pt x="15" y="632"/>
                    <a:pt x="42" y="685"/>
                  </a:cubicBezTo>
                  <a:cubicBezTo>
                    <a:pt x="59" y="739"/>
                    <a:pt x="90" y="786"/>
                    <a:pt x="131" y="826"/>
                  </a:cubicBezTo>
                  <a:cubicBezTo>
                    <a:pt x="172" y="868"/>
                    <a:pt x="218" y="898"/>
                    <a:pt x="272" y="916"/>
                  </a:cubicBezTo>
                  <a:cubicBezTo>
                    <a:pt x="320" y="942"/>
                    <a:pt x="372" y="954"/>
                    <a:pt x="428" y="954"/>
                  </a:cubicBezTo>
                  <a:cubicBezTo>
                    <a:pt x="432" y="954"/>
                    <a:pt x="437" y="954"/>
                    <a:pt x="442" y="954"/>
                  </a:cubicBezTo>
                  <a:cubicBezTo>
                    <a:pt x="480" y="949"/>
                    <a:pt x="519" y="944"/>
                    <a:pt x="558" y="939"/>
                  </a:cubicBezTo>
                  <a:cubicBezTo>
                    <a:pt x="632" y="919"/>
                    <a:pt x="695" y="880"/>
                    <a:pt x="750" y="827"/>
                  </a:cubicBezTo>
                  <a:cubicBezTo>
                    <a:pt x="774" y="797"/>
                    <a:pt x="796" y="768"/>
                    <a:pt x="819" y="738"/>
                  </a:cubicBezTo>
                  <a:cubicBezTo>
                    <a:pt x="858" y="669"/>
                    <a:pt x="879" y="596"/>
                    <a:pt x="879" y="516"/>
                  </a:cubicBezTo>
                  <a:lnTo>
                    <a:pt x="879" y="439"/>
                  </a:lnTo>
                  <a:cubicBezTo>
                    <a:pt x="882" y="379"/>
                    <a:pt x="868" y="323"/>
                    <a:pt x="841" y="270"/>
                  </a:cubicBezTo>
                  <a:cubicBezTo>
                    <a:pt x="823" y="215"/>
                    <a:pt x="793" y="169"/>
                    <a:pt x="750" y="129"/>
                  </a:cubicBezTo>
                  <a:cubicBezTo>
                    <a:pt x="711" y="87"/>
                    <a:pt x="665" y="56"/>
                    <a:pt x="610" y="39"/>
                  </a:cubicBezTo>
                  <a:cubicBezTo>
                    <a:pt x="560" y="13"/>
                    <a:pt x="507" y="1"/>
                    <a:pt x="448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2"/>
            <p:cNvSpPr/>
            <p:nvPr/>
          </p:nvSpPr>
          <p:spPr>
            <a:xfrm>
              <a:off x="7577194" y="3908129"/>
              <a:ext cx="31653" cy="27625"/>
            </a:xfrm>
            <a:custGeom>
              <a:avLst/>
              <a:gdLst/>
              <a:ahLst/>
              <a:cxnLst/>
              <a:rect l="l" t="t" r="r" b="b"/>
              <a:pathLst>
                <a:path w="668" h="583" extrusionOk="0">
                  <a:moveTo>
                    <a:pt x="283" y="1"/>
                  </a:moveTo>
                  <a:cubicBezTo>
                    <a:pt x="248" y="1"/>
                    <a:pt x="214" y="9"/>
                    <a:pt x="182" y="25"/>
                  </a:cubicBezTo>
                  <a:cubicBezTo>
                    <a:pt x="146" y="37"/>
                    <a:pt x="116" y="57"/>
                    <a:pt x="88" y="85"/>
                  </a:cubicBezTo>
                  <a:cubicBezTo>
                    <a:pt x="60" y="111"/>
                    <a:pt x="39" y="143"/>
                    <a:pt x="28" y="179"/>
                  </a:cubicBezTo>
                  <a:cubicBezTo>
                    <a:pt x="11" y="213"/>
                    <a:pt x="1" y="251"/>
                    <a:pt x="4" y="292"/>
                  </a:cubicBezTo>
                  <a:cubicBezTo>
                    <a:pt x="9" y="317"/>
                    <a:pt x="11" y="343"/>
                    <a:pt x="15" y="369"/>
                  </a:cubicBezTo>
                  <a:cubicBezTo>
                    <a:pt x="28" y="419"/>
                    <a:pt x="53" y="462"/>
                    <a:pt x="91" y="498"/>
                  </a:cubicBezTo>
                  <a:cubicBezTo>
                    <a:pt x="109" y="513"/>
                    <a:pt x="130" y="528"/>
                    <a:pt x="149" y="543"/>
                  </a:cubicBezTo>
                  <a:cubicBezTo>
                    <a:pt x="193" y="568"/>
                    <a:pt x="242" y="582"/>
                    <a:pt x="296" y="582"/>
                  </a:cubicBezTo>
                  <a:lnTo>
                    <a:pt x="374" y="582"/>
                  </a:lnTo>
                  <a:cubicBezTo>
                    <a:pt x="376" y="583"/>
                    <a:pt x="379" y="583"/>
                    <a:pt x="381" y="583"/>
                  </a:cubicBezTo>
                  <a:cubicBezTo>
                    <a:pt x="419" y="583"/>
                    <a:pt x="454" y="575"/>
                    <a:pt x="486" y="557"/>
                  </a:cubicBezTo>
                  <a:cubicBezTo>
                    <a:pt x="523" y="545"/>
                    <a:pt x="553" y="527"/>
                    <a:pt x="580" y="498"/>
                  </a:cubicBezTo>
                  <a:cubicBezTo>
                    <a:pt x="610" y="472"/>
                    <a:pt x="629" y="440"/>
                    <a:pt x="640" y="403"/>
                  </a:cubicBezTo>
                  <a:cubicBezTo>
                    <a:pt x="658" y="369"/>
                    <a:pt x="668" y="331"/>
                    <a:pt x="665" y="292"/>
                  </a:cubicBezTo>
                  <a:cubicBezTo>
                    <a:pt x="661" y="266"/>
                    <a:pt x="658" y="239"/>
                    <a:pt x="654" y="213"/>
                  </a:cubicBezTo>
                  <a:cubicBezTo>
                    <a:pt x="640" y="164"/>
                    <a:pt x="616" y="120"/>
                    <a:pt x="579" y="85"/>
                  </a:cubicBezTo>
                  <a:cubicBezTo>
                    <a:pt x="559" y="70"/>
                    <a:pt x="540" y="55"/>
                    <a:pt x="520" y="40"/>
                  </a:cubicBezTo>
                  <a:cubicBezTo>
                    <a:pt x="475" y="13"/>
                    <a:pt x="426" y="1"/>
                    <a:pt x="373" y="1"/>
                  </a:cubicBezTo>
                  <a:lnTo>
                    <a:pt x="295" y="1"/>
                  </a:lnTo>
                  <a:cubicBezTo>
                    <a:pt x="291" y="1"/>
                    <a:pt x="287" y="1"/>
                    <a:pt x="28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2"/>
            <p:cNvSpPr/>
            <p:nvPr/>
          </p:nvSpPr>
          <p:spPr>
            <a:xfrm>
              <a:off x="7500288" y="3938740"/>
              <a:ext cx="59373" cy="55488"/>
            </a:xfrm>
            <a:custGeom>
              <a:avLst/>
              <a:gdLst/>
              <a:ahLst/>
              <a:cxnLst/>
              <a:rect l="l" t="t" r="r" b="b"/>
              <a:pathLst>
                <a:path w="1253" h="1171" extrusionOk="0">
                  <a:moveTo>
                    <a:pt x="567" y="1"/>
                  </a:moveTo>
                  <a:cubicBezTo>
                    <a:pt x="495" y="1"/>
                    <a:pt x="426" y="17"/>
                    <a:pt x="362" y="51"/>
                  </a:cubicBezTo>
                  <a:cubicBezTo>
                    <a:pt x="290" y="74"/>
                    <a:pt x="226" y="116"/>
                    <a:pt x="174" y="171"/>
                  </a:cubicBezTo>
                  <a:cubicBezTo>
                    <a:pt x="116" y="225"/>
                    <a:pt x="77" y="287"/>
                    <a:pt x="54" y="360"/>
                  </a:cubicBezTo>
                  <a:cubicBezTo>
                    <a:pt x="17" y="429"/>
                    <a:pt x="0" y="505"/>
                    <a:pt x="2" y="586"/>
                  </a:cubicBezTo>
                  <a:lnTo>
                    <a:pt x="23" y="741"/>
                  </a:lnTo>
                  <a:cubicBezTo>
                    <a:pt x="50" y="839"/>
                    <a:pt x="102" y="925"/>
                    <a:pt x="174" y="1000"/>
                  </a:cubicBezTo>
                  <a:cubicBezTo>
                    <a:pt x="213" y="1029"/>
                    <a:pt x="253" y="1061"/>
                    <a:pt x="293" y="1090"/>
                  </a:cubicBezTo>
                  <a:cubicBezTo>
                    <a:pt x="383" y="1143"/>
                    <a:pt x="481" y="1169"/>
                    <a:pt x="588" y="1170"/>
                  </a:cubicBezTo>
                  <a:lnTo>
                    <a:pt x="666" y="1170"/>
                  </a:lnTo>
                  <a:cubicBezTo>
                    <a:pt x="670" y="1170"/>
                    <a:pt x="675" y="1170"/>
                    <a:pt x="680" y="1170"/>
                  </a:cubicBezTo>
                  <a:cubicBezTo>
                    <a:pt x="755" y="1170"/>
                    <a:pt x="825" y="1154"/>
                    <a:pt x="891" y="1120"/>
                  </a:cubicBezTo>
                  <a:cubicBezTo>
                    <a:pt x="963" y="1096"/>
                    <a:pt x="1026" y="1055"/>
                    <a:pt x="1080" y="1000"/>
                  </a:cubicBezTo>
                  <a:cubicBezTo>
                    <a:pt x="1137" y="946"/>
                    <a:pt x="1176" y="883"/>
                    <a:pt x="1199" y="811"/>
                  </a:cubicBezTo>
                  <a:cubicBezTo>
                    <a:pt x="1236" y="741"/>
                    <a:pt x="1252" y="666"/>
                    <a:pt x="1250" y="586"/>
                  </a:cubicBezTo>
                  <a:lnTo>
                    <a:pt x="1229" y="429"/>
                  </a:lnTo>
                  <a:cubicBezTo>
                    <a:pt x="1202" y="331"/>
                    <a:pt x="1152" y="246"/>
                    <a:pt x="1080" y="171"/>
                  </a:cubicBezTo>
                  <a:cubicBezTo>
                    <a:pt x="1039" y="142"/>
                    <a:pt x="1000" y="110"/>
                    <a:pt x="961" y="80"/>
                  </a:cubicBezTo>
                  <a:cubicBezTo>
                    <a:pt x="869" y="27"/>
                    <a:pt x="771" y="1"/>
                    <a:pt x="666" y="1"/>
                  </a:cubicBezTo>
                  <a:lnTo>
                    <a:pt x="587" y="1"/>
                  </a:lnTo>
                  <a:cubicBezTo>
                    <a:pt x="580" y="1"/>
                    <a:pt x="574" y="1"/>
                    <a:pt x="567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7" name="Google Shape;907;p52"/>
          <p:cNvSpPr txBox="1">
            <a:spLocks noGrp="1"/>
          </p:cNvSpPr>
          <p:nvPr>
            <p:ph type="title"/>
          </p:nvPr>
        </p:nvSpPr>
        <p:spPr>
          <a:xfrm>
            <a:off x="1053485" y="834712"/>
            <a:ext cx="6367732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accent1"/>
                </a:solidFill>
              </a:rPr>
              <a:t>Conclusion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910" name="Google Shape;910;p52"/>
          <p:cNvSpPr/>
          <p:nvPr/>
        </p:nvSpPr>
        <p:spPr>
          <a:xfrm rot="1738824">
            <a:off x="7575439" y="937253"/>
            <a:ext cx="254553" cy="372234"/>
          </a:xfrm>
          <a:custGeom>
            <a:avLst/>
            <a:gdLst/>
            <a:ahLst/>
            <a:cxnLst/>
            <a:rect l="l" t="t" r="r" b="b"/>
            <a:pathLst>
              <a:path w="11315" h="16546" extrusionOk="0">
                <a:moveTo>
                  <a:pt x="9951" y="1"/>
                </a:moveTo>
                <a:cubicBezTo>
                  <a:pt x="9888" y="1"/>
                  <a:pt x="9821" y="6"/>
                  <a:pt x="9752" y="18"/>
                </a:cubicBezTo>
                <a:cubicBezTo>
                  <a:pt x="8273" y="271"/>
                  <a:pt x="7819" y="7237"/>
                  <a:pt x="7819" y="7237"/>
                </a:cubicBezTo>
                <a:cubicBezTo>
                  <a:pt x="7819" y="7237"/>
                  <a:pt x="8097" y="2314"/>
                  <a:pt x="6203" y="2314"/>
                </a:cubicBezTo>
                <a:cubicBezTo>
                  <a:pt x="4308" y="2314"/>
                  <a:pt x="4886" y="7827"/>
                  <a:pt x="4886" y="7827"/>
                </a:cubicBezTo>
                <a:cubicBezTo>
                  <a:pt x="4886" y="7827"/>
                  <a:pt x="3209" y="2285"/>
                  <a:pt x="1711" y="2285"/>
                </a:cubicBezTo>
                <a:cubicBezTo>
                  <a:pt x="1654" y="2285"/>
                  <a:pt x="1596" y="2294"/>
                  <a:pt x="1539" y="2311"/>
                </a:cubicBezTo>
                <a:cubicBezTo>
                  <a:pt x="0" y="2773"/>
                  <a:pt x="2370" y="13551"/>
                  <a:pt x="8189" y="16533"/>
                </a:cubicBezTo>
                <a:cubicBezTo>
                  <a:pt x="8205" y="16541"/>
                  <a:pt x="8222" y="16545"/>
                  <a:pt x="8239" y="16545"/>
                </a:cubicBezTo>
                <a:cubicBezTo>
                  <a:pt x="9003" y="16545"/>
                  <a:pt x="11314" y="9007"/>
                  <a:pt x="11314" y="5660"/>
                </a:cubicBezTo>
                <a:cubicBezTo>
                  <a:pt x="11314" y="2397"/>
                  <a:pt x="11237" y="1"/>
                  <a:pt x="9951" y="1"/>
                </a:cubicBezTo>
                <a:close/>
              </a:path>
            </a:pathLst>
          </a:custGeom>
          <a:solidFill>
            <a:srgbClr val="FFA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788275-C7DE-6F4F-0CB4-58B3C6B33237}"/>
              </a:ext>
            </a:extLst>
          </p:cNvPr>
          <p:cNvSpPr txBox="1"/>
          <p:nvPr/>
        </p:nvSpPr>
        <p:spPr>
          <a:xfrm>
            <a:off x="654167" y="1578303"/>
            <a:ext cx="840369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   Company should focus more on the below features to get a lead converted.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Last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Lead Source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Total Time spent on the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As we see, </a:t>
            </a:r>
            <a:r>
              <a:rPr lang="en-IN" b="0" i="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Lead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Source_Welingak</a:t>
            </a:r>
            <a:r>
              <a:rPr lang="en-IN" b="0" i="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 Website 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and reference has the highest positive impact on the lead conversion, company should focus more on the referral leads during the aggressive calling phase.</a:t>
            </a:r>
            <a:endParaRPr lang="en-IN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40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7"/>
          <p:cNvSpPr txBox="1">
            <a:spLocks noGrp="1"/>
          </p:cNvSpPr>
          <p:nvPr>
            <p:ph type="title"/>
          </p:nvPr>
        </p:nvSpPr>
        <p:spPr>
          <a:xfrm>
            <a:off x="472073" y="1008463"/>
            <a:ext cx="5401015" cy="34680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An education company- X Education is looking for potential customers who would use its Education platform for upskilling.</a:t>
            </a:r>
            <a:br>
              <a:rPr lang="en-US" sz="1400" dirty="0"/>
            </a:br>
            <a:r>
              <a:rPr lang="en-US" sz="1400" dirty="0"/>
              <a:t>The company notes the leads – leads are the ones who shows an interest to join the different courses.</a:t>
            </a:r>
            <a:br>
              <a:rPr lang="en-US" sz="1400" dirty="0"/>
            </a:br>
            <a:r>
              <a:rPr lang="en-US" sz="1400" dirty="0"/>
              <a:t> X Education requires to build a model where in ,we need to assign a lead score to each of the leads.</a:t>
            </a:r>
            <a:br>
              <a:rPr lang="en-US" sz="1400" dirty="0"/>
            </a:br>
            <a:r>
              <a:rPr lang="en-US" sz="1400" dirty="0"/>
              <a:t>Customers with higher lead score have a higher conversion chance and the customers with lower lead score have a lower conversion chance. </a:t>
            </a:r>
            <a:br>
              <a:rPr lang="en-US" sz="1400" dirty="0"/>
            </a:br>
            <a:r>
              <a:rPr lang="en-US" sz="1400" dirty="0"/>
              <a:t>In order to get a better lead conversion rate, the company needs to identify the ‘hot leads’.</a:t>
            </a:r>
            <a:br>
              <a:rPr lang="en-US" sz="1400" dirty="0"/>
            </a:br>
            <a:r>
              <a:rPr lang="en-US" sz="1400" dirty="0"/>
              <a:t>Hot Leads are the most potential leads who will eventually be the customers.</a:t>
            </a:r>
            <a:endParaRPr sz="1400" dirty="0"/>
          </a:p>
        </p:txBody>
      </p:sp>
      <p:sp>
        <p:nvSpPr>
          <p:cNvPr id="845" name="Google Shape;845;p47"/>
          <p:cNvSpPr txBox="1">
            <a:spLocks noGrp="1"/>
          </p:cNvSpPr>
          <p:nvPr>
            <p:ph type="title" idx="21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Problem Statement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849" name="Google Shape;849;p47"/>
          <p:cNvCxnSpPr/>
          <p:nvPr/>
        </p:nvCxnSpPr>
        <p:spPr>
          <a:xfrm>
            <a:off x="5893559" y="1252397"/>
            <a:ext cx="0" cy="915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0" name="Google Shape;850;p47"/>
          <p:cNvCxnSpPr/>
          <p:nvPr/>
        </p:nvCxnSpPr>
        <p:spPr>
          <a:xfrm>
            <a:off x="5893559" y="240580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1" name="Google Shape;851;p47"/>
          <p:cNvCxnSpPr/>
          <p:nvPr/>
        </p:nvCxnSpPr>
        <p:spPr>
          <a:xfrm>
            <a:off x="5891285" y="3561165"/>
            <a:ext cx="0" cy="915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3AA2B2B-A0AE-4560-FCFF-5703BAB66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317" y="1868799"/>
            <a:ext cx="2854703" cy="12236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7"/>
          <p:cNvSpPr txBox="1">
            <a:spLocks noGrp="1"/>
          </p:cNvSpPr>
          <p:nvPr>
            <p:ph type="title"/>
          </p:nvPr>
        </p:nvSpPr>
        <p:spPr>
          <a:xfrm>
            <a:off x="720000" y="1022111"/>
            <a:ext cx="3783756" cy="30797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Step 1.Importing the Data</a:t>
            </a:r>
            <a:br>
              <a:rPr lang="en-US" sz="1600" dirty="0"/>
            </a:br>
            <a:r>
              <a:rPr lang="en-US" sz="1600" dirty="0"/>
              <a:t>Step 2.Inspecting the Data</a:t>
            </a:r>
            <a:br>
              <a:rPr lang="en-US" sz="1600" dirty="0"/>
            </a:br>
            <a:r>
              <a:rPr lang="en-US" sz="1600" dirty="0"/>
              <a:t>Step 3.Data Cleaning and Preparation</a:t>
            </a:r>
            <a:br>
              <a:rPr lang="en-US" sz="1600" dirty="0"/>
            </a:br>
            <a:r>
              <a:rPr lang="en-US" sz="1600" dirty="0"/>
              <a:t>   3.1 Exploratory Data Analysis</a:t>
            </a:r>
            <a:br>
              <a:rPr lang="en-US" sz="1600" dirty="0"/>
            </a:br>
            <a:r>
              <a:rPr lang="en-US" sz="1600" dirty="0"/>
              <a:t>   3.2 Checking Outliers</a:t>
            </a:r>
            <a:br>
              <a:rPr lang="en-US" sz="1600" dirty="0"/>
            </a:br>
            <a:r>
              <a:rPr lang="en-US" sz="1600" dirty="0"/>
              <a:t>Step 4. Test – Train Split</a:t>
            </a:r>
            <a:br>
              <a:rPr lang="en-US" sz="1600" dirty="0"/>
            </a:br>
            <a:r>
              <a:rPr lang="en-US" sz="1600" dirty="0"/>
              <a:t>Step 5.Feature Selection</a:t>
            </a:r>
            <a:br>
              <a:rPr lang="en-US" sz="1600" dirty="0"/>
            </a:br>
            <a:r>
              <a:rPr lang="en-US" sz="1600" dirty="0"/>
              <a:t>Step 6.Model Building</a:t>
            </a:r>
            <a:br>
              <a:rPr lang="en-US" sz="1600" dirty="0"/>
            </a:br>
            <a:r>
              <a:rPr lang="en-US" sz="1600" dirty="0"/>
              <a:t>Step 7.Plotting the ROC Curve</a:t>
            </a:r>
            <a:br>
              <a:rPr lang="en-US" sz="1600" dirty="0"/>
            </a:br>
            <a:r>
              <a:rPr lang="en-US" sz="1600" dirty="0"/>
              <a:t>Step 8.Finding Optimal cut off</a:t>
            </a:r>
            <a:br>
              <a:rPr lang="en-US" sz="1600" dirty="0"/>
            </a:br>
            <a:r>
              <a:rPr lang="en-US" sz="1600" dirty="0"/>
              <a:t>Step 9. Prediction making</a:t>
            </a:r>
            <a:endParaRPr sz="1600" dirty="0"/>
          </a:p>
        </p:txBody>
      </p:sp>
      <p:sp>
        <p:nvSpPr>
          <p:cNvPr id="845" name="Google Shape;845;p47"/>
          <p:cNvSpPr txBox="1">
            <a:spLocks noGrp="1"/>
          </p:cNvSpPr>
          <p:nvPr>
            <p:ph type="title" idx="21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Analysis - Flow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849" name="Google Shape;849;p47"/>
          <p:cNvCxnSpPr/>
          <p:nvPr/>
        </p:nvCxnSpPr>
        <p:spPr>
          <a:xfrm>
            <a:off x="5340825" y="1231925"/>
            <a:ext cx="0" cy="915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0" name="Google Shape;850;p47"/>
          <p:cNvCxnSpPr/>
          <p:nvPr/>
        </p:nvCxnSpPr>
        <p:spPr>
          <a:xfrm>
            <a:off x="5340825" y="2433100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1" name="Google Shape;851;p47"/>
          <p:cNvCxnSpPr/>
          <p:nvPr/>
        </p:nvCxnSpPr>
        <p:spPr>
          <a:xfrm>
            <a:off x="5340825" y="3633400"/>
            <a:ext cx="0" cy="915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7145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8"/>
          <p:cNvSpPr txBox="1">
            <a:spLocks noGrp="1"/>
          </p:cNvSpPr>
          <p:nvPr>
            <p:ph type="subTitle" idx="1"/>
          </p:nvPr>
        </p:nvSpPr>
        <p:spPr>
          <a:xfrm rot="228">
            <a:off x="2035064" y="1862780"/>
            <a:ext cx="5730497" cy="1610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Target Variable (y) – Converted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                          Independent Variables (X) – Total 74 variable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Splitting Train Data – 60 %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     Split of Test Data – 40 %	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 Assume Random State – 100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       Feature Scaling – Minmax Scaler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pt-B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7" name="Google Shape;857;p48"/>
          <p:cNvSpPr txBox="1">
            <a:spLocks noGrp="1"/>
          </p:cNvSpPr>
          <p:nvPr>
            <p:ph type="title"/>
          </p:nvPr>
        </p:nvSpPr>
        <p:spPr>
          <a:xfrm>
            <a:off x="-842340" y="349613"/>
            <a:ext cx="5625880" cy="23185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accent2"/>
                </a:solidFill>
              </a:rPr>
              <a:t>Test – Train Split</a:t>
            </a:r>
            <a:endParaRPr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9"/>
          <p:cNvSpPr txBox="1">
            <a:spLocks noGrp="1"/>
          </p:cNvSpPr>
          <p:nvPr>
            <p:ph type="title"/>
          </p:nvPr>
        </p:nvSpPr>
        <p:spPr>
          <a:xfrm>
            <a:off x="1052986" y="1347995"/>
            <a:ext cx="873374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● Feature Selection – RFE a logistic regression model was built in</a:t>
            </a:r>
            <a:br>
              <a:rPr lang="en-US" sz="1400" dirty="0"/>
            </a:br>
            <a:r>
              <a:rPr lang="en-US" sz="1400" dirty="0"/>
              <a:t>Python using the function GLM() under </a:t>
            </a:r>
            <a:r>
              <a:rPr lang="en-US" sz="1400" dirty="0" err="1"/>
              <a:t>statsmodel</a:t>
            </a:r>
            <a:r>
              <a:rPr lang="en-US" sz="1400" dirty="0"/>
              <a:t> library.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● Some variables were removed first based on an automated</a:t>
            </a:r>
            <a:br>
              <a:rPr lang="en-US" sz="1400" dirty="0"/>
            </a:br>
            <a:r>
              <a:rPr lang="en-US" sz="1400" dirty="0"/>
              <a:t>approach, i.e. RFE (Running RFE with 20 variables)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● Manual approach based on the VIFs and p-values are used for</a:t>
            </a:r>
            <a:br>
              <a:rPr lang="en-US" sz="1400" dirty="0"/>
            </a:br>
            <a:r>
              <a:rPr lang="en-US" sz="1400" dirty="0"/>
              <a:t>further process.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● After dropping some columns which has p-values above 0.05 and</a:t>
            </a:r>
            <a:br>
              <a:rPr lang="en-US" sz="1400" dirty="0"/>
            </a:br>
            <a:r>
              <a:rPr lang="en-US" sz="1400" dirty="0"/>
              <a:t>very high VIF we have obtained our final model with 14 variables.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36223C-36C4-6BA7-9431-98081047A916}"/>
              </a:ext>
            </a:extLst>
          </p:cNvPr>
          <p:cNvSpPr/>
          <p:nvPr/>
        </p:nvSpPr>
        <p:spPr>
          <a:xfrm>
            <a:off x="2948610" y="384156"/>
            <a:ext cx="2768511" cy="26918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 Light SemiCondensed" panose="020B0502040204020203" pitchFamily="34" charset="0"/>
              </a:rPr>
              <a:t>Model Building</a:t>
            </a:r>
            <a:endParaRPr lang="en-IN" b="1" dirty="0">
              <a:latin typeface="Bahnschrift Light Semi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oogle Shape;884;p52"/>
          <p:cNvGrpSpPr/>
          <p:nvPr/>
        </p:nvGrpSpPr>
        <p:grpSpPr>
          <a:xfrm rot="8949196">
            <a:off x="5180492" y="3587157"/>
            <a:ext cx="1213242" cy="1435646"/>
            <a:chOff x="7500288" y="3412150"/>
            <a:chExt cx="630979" cy="746645"/>
          </a:xfrm>
        </p:grpSpPr>
        <p:sp>
          <p:nvSpPr>
            <p:cNvPr id="885" name="Google Shape;885;p52"/>
            <p:cNvSpPr/>
            <p:nvPr/>
          </p:nvSpPr>
          <p:spPr>
            <a:xfrm>
              <a:off x="7719965" y="3585153"/>
              <a:ext cx="37197" cy="76006"/>
            </a:xfrm>
            <a:custGeom>
              <a:avLst/>
              <a:gdLst/>
              <a:ahLst/>
              <a:cxnLst/>
              <a:rect l="l" t="t" r="r" b="b"/>
              <a:pathLst>
                <a:path w="785" h="1604" extrusionOk="0">
                  <a:moveTo>
                    <a:pt x="202" y="510"/>
                  </a:moveTo>
                  <a:cubicBezTo>
                    <a:pt x="202" y="511"/>
                    <a:pt x="202" y="512"/>
                    <a:pt x="201" y="513"/>
                  </a:cubicBezTo>
                  <a:lnTo>
                    <a:pt x="201" y="513"/>
                  </a:lnTo>
                  <a:cubicBezTo>
                    <a:pt x="202" y="512"/>
                    <a:pt x="202" y="511"/>
                    <a:pt x="202" y="510"/>
                  </a:cubicBezTo>
                  <a:close/>
                  <a:moveTo>
                    <a:pt x="620" y="1025"/>
                  </a:moveTo>
                  <a:cubicBezTo>
                    <a:pt x="621" y="1031"/>
                    <a:pt x="622" y="1037"/>
                    <a:pt x="623" y="1042"/>
                  </a:cubicBezTo>
                  <a:lnTo>
                    <a:pt x="623" y="1042"/>
                  </a:lnTo>
                  <a:cubicBezTo>
                    <a:pt x="622" y="1037"/>
                    <a:pt x="621" y="1031"/>
                    <a:pt x="620" y="1025"/>
                  </a:cubicBezTo>
                  <a:close/>
                  <a:moveTo>
                    <a:pt x="624" y="1056"/>
                  </a:moveTo>
                  <a:cubicBezTo>
                    <a:pt x="623" y="1064"/>
                    <a:pt x="622" y="1073"/>
                    <a:pt x="620" y="1081"/>
                  </a:cubicBezTo>
                  <a:cubicBezTo>
                    <a:pt x="621" y="1073"/>
                    <a:pt x="622" y="1064"/>
                    <a:pt x="624" y="1056"/>
                  </a:cubicBezTo>
                  <a:close/>
                  <a:moveTo>
                    <a:pt x="331" y="0"/>
                  </a:moveTo>
                  <a:cubicBezTo>
                    <a:pt x="260" y="0"/>
                    <a:pt x="173" y="32"/>
                    <a:pt x="124" y="87"/>
                  </a:cubicBezTo>
                  <a:cubicBezTo>
                    <a:pt x="30" y="197"/>
                    <a:pt x="1" y="404"/>
                    <a:pt x="127" y="504"/>
                  </a:cubicBezTo>
                  <a:cubicBezTo>
                    <a:pt x="148" y="521"/>
                    <a:pt x="167" y="537"/>
                    <a:pt x="184" y="556"/>
                  </a:cubicBezTo>
                  <a:cubicBezTo>
                    <a:pt x="187" y="558"/>
                    <a:pt x="189" y="560"/>
                    <a:pt x="191" y="562"/>
                  </a:cubicBezTo>
                  <a:lnTo>
                    <a:pt x="191" y="562"/>
                  </a:lnTo>
                  <a:cubicBezTo>
                    <a:pt x="189" y="571"/>
                    <a:pt x="186" y="580"/>
                    <a:pt x="183" y="589"/>
                  </a:cubicBezTo>
                  <a:cubicBezTo>
                    <a:pt x="180" y="599"/>
                    <a:pt x="176" y="609"/>
                    <a:pt x="172" y="619"/>
                  </a:cubicBezTo>
                  <a:lnTo>
                    <a:pt x="172" y="619"/>
                  </a:lnTo>
                  <a:cubicBezTo>
                    <a:pt x="134" y="701"/>
                    <a:pt x="91" y="786"/>
                    <a:pt x="68" y="874"/>
                  </a:cubicBezTo>
                  <a:cubicBezTo>
                    <a:pt x="14" y="1082"/>
                    <a:pt x="68" y="1271"/>
                    <a:pt x="158" y="1459"/>
                  </a:cubicBezTo>
                  <a:cubicBezTo>
                    <a:pt x="202" y="1551"/>
                    <a:pt x="311" y="1604"/>
                    <a:pt x="415" y="1604"/>
                  </a:cubicBezTo>
                  <a:cubicBezTo>
                    <a:pt x="466" y="1604"/>
                    <a:pt x="516" y="1591"/>
                    <a:pt x="557" y="1564"/>
                  </a:cubicBezTo>
                  <a:cubicBezTo>
                    <a:pt x="699" y="1472"/>
                    <a:pt x="732" y="1313"/>
                    <a:pt x="663" y="1165"/>
                  </a:cubicBezTo>
                  <a:cubicBezTo>
                    <a:pt x="657" y="1152"/>
                    <a:pt x="653" y="1136"/>
                    <a:pt x="644" y="1123"/>
                  </a:cubicBezTo>
                  <a:lnTo>
                    <a:pt x="644" y="1123"/>
                  </a:lnTo>
                  <a:cubicBezTo>
                    <a:pt x="643" y="1121"/>
                    <a:pt x="643" y="1119"/>
                    <a:pt x="642" y="1117"/>
                  </a:cubicBezTo>
                  <a:cubicBezTo>
                    <a:pt x="636" y="1102"/>
                    <a:pt x="632" y="1086"/>
                    <a:pt x="628" y="1070"/>
                  </a:cubicBezTo>
                  <a:lnTo>
                    <a:pt x="628" y="1070"/>
                  </a:lnTo>
                  <a:cubicBezTo>
                    <a:pt x="628" y="1058"/>
                    <a:pt x="628" y="1047"/>
                    <a:pt x="628" y="1036"/>
                  </a:cubicBezTo>
                  <a:lnTo>
                    <a:pt x="628" y="1036"/>
                  </a:lnTo>
                  <a:cubicBezTo>
                    <a:pt x="630" y="1031"/>
                    <a:pt x="631" y="1026"/>
                    <a:pt x="632" y="1021"/>
                  </a:cubicBezTo>
                  <a:cubicBezTo>
                    <a:pt x="635" y="1010"/>
                    <a:pt x="657" y="969"/>
                    <a:pt x="655" y="957"/>
                  </a:cubicBezTo>
                  <a:lnTo>
                    <a:pt x="655" y="957"/>
                  </a:lnTo>
                  <a:cubicBezTo>
                    <a:pt x="656" y="954"/>
                    <a:pt x="657" y="952"/>
                    <a:pt x="659" y="949"/>
                  </a:cubicBezTo>
                  <a:cubicBezTo>
                    <a:pt x="666" y="930"/>
                    <a:pt x="674" y="914"/>
                    <a:pt x="682" y="896"/>
                  </a:cubicBezTo>
                  <a:cubicBezTo>
                    <a:pt x="714" y="821"/>
                    <a:pt x="750" y="745"/>
                    <a:pt x="763" y="663"/>
                  </a:cubicBezTo>
                  <a:cubicBezTo>
                    <a:pt x="784" y="536"/>
                    <a:pt x="773" y="427"/>
                    <a:pt x="720" y="310"/>
                  </a:cubicBezTo>
                  <a:cubicBezTo>
                    <a:pt x="680" y="222"/>
                    <a:pt x="612" y="147"/>
                    <a:pt x="537" y="87"/>
                  </a:cubicBezTo>
                  <a:cubicBezTo>
                    <a:pt x="474" y="36"/>
                    <a:pt x="414" y="0"/>
                    <a:pt x="331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2"/>
            <p:cNvSpPr/>
            <p:nvPr/>
          </p:nvSpPr>
          <p:spPr>
            <a:xfrm>
              <a:off x="7811181" y="3544592"/>
              <a:ext cx="49849" cy="60605"/>
            </a:xfrm>
            <a:custGeom>
              <a:avLst/>
              <a:gdLst/>
              <a:ahLst/>
              <a:cxnLst/>
              <a:rect l="l" t="t" r="r" b="b"/>
              <a:pathLst>
                <a:path w="1052" h="1279" extrusionOk="0">
                  <a:moveTo>
                    <a:pt x="172" y="560"/>
                  </a:moveTo>
                  <a:cubicBezTo>
                    <a:pt x="172" y="566"/>
                    <a:pt x="173" y="572"/>
                    <a:pt x="174" y="578"/>
                  </a:cubicBezTo>
                  <a:lnTo>
                    <a:pt x="174" y="578"/>
                  </a:lnTo>
                  <a:cubicBezTo>
                    <a:pt x="173" y="572"/>
                    <a:pt x="172" y="566"/>
                    <a:pt x="172" y="560"/>
                  </a:cubicBezTo>
                  <a:close/>
                  <a:moveTo>
                    <a:pt x="172" y="615"/>
                  </a:moveTo>
                  <a:cubicBezTo>
                    <a:pt x="173" y="618"/>
                    <a:pt x="175" y="622"/>
                    <a:pt x="176" y="625"/>
                  </a:cubicBezTo>
                  <a:lnTo>
                    <a:pt x="176" y="625"/>
                  </a:lnTo>
                  <a:cubicBezTo>
                    <a:pt x="176" y="625"/>
                    <a:pt x="176" y="625"/>
                    <a:pt x="176" y="625"/>
                  </a:cubicBezTo>
                  <a:lnTo>
                    <a:pt x="176" y="625"/>
                  </a:lnTo>
                  <a:cubicBezTo>
                    <a:pt x="175" y="622"/>
                    <a:pt x="173" y="618"/>
                    <a:pt x="172" y="615"/>
                  </a:cubicBezTo>
                  <a:close/>
                  <a:moveTo>
                    <a:pt x="602" y="862"/>
                  </a:moveTo>
                  <a:lnTo>
                    <a:pt x="602" y="862"/>
                  </a:lnTo>
                  <a:cubicBezTo>
                    <a:pt x="598" y="863"/>
                    <a:pt x="593" y="863"/>
                    <a:pt x="588" y="864"/>
                  </a:cubicBezTo>
                  <a:lnTo>
                    <a:pt x="588" y="864"/>
                  </a:lnTo>
                  <a:cubicBezTo>
                    <a:pt x="593" y="863"/>
                    <a:pt x="597" y="862"/>
                    <a:pt x="602" y="862"/>
                  </a:cubicBezTo>
                  <a:close/>
                  <a:moveTo>
                    <a:pt x="495" y="1"/>
                  </a:moveTo>
                  <a:cubicBezTo>
                    <a:pt x="440" y="1"/>
                    <a:pt x="382" y="11"/>
                    <a:pt x="328" y="28"/>
                  </a:cubicBezTo>
                  <a:cubicBezTo>
                    <a:pt x="270" y="42"/>
                    <a:pt x="221" y="69"/>
                    <a:pt x="179" y="107"/>
                  </a:cubicBezTo>
                  <a:cubicBezTo>
                    <a:pt x="131" y="137"/>
                    <a:pt x="94" y="179"/>
                    <a:pt x="66" y="229"/>
                  </a:cubicBezTo>
                  <a:cubicBezTo>
                    <a:pt x="34" y="279"/>
                    <a:pt x="16" y="334"/>
                    <a:pt x="13" y="392"/>
                  </a:cubicBezTo>
                  <a:cubicBezTo>
                    <a:pt x="0" y="451"/>
                    <a:pt x="2" y="508"/>
                    <a:pt x="22" y="567"/>
                  </a:cubicBezTo>
                  <a:cubicBezTo>
                    <a:pt x="37" y="602"/>
                    <a:pt x="51" y="637"/>
                    <a:pt x="66" y="672"/>
                  </a:cubicBezTo>
                  <a:cubicBezTo>
                    <a:pt x="93" y="717"/>
                    <a:pt x="126" y="756"/>
                    <a:pt x="166" y="789"/>
                  </a:cubicBezTo>
                  <a:lnTo>
                    <a:pt x="166" y="789"/>
                  </a:lnTo>
                  <a:cubicBezTo>
                    <a:pt x="165" y="806"/>
                    <a:pt x="164" y="823"/>
                    <a:pt x="164" y="840"/>
                  </a:cubicBezTo>
                  <a:cubicBezTo>
                    <a:pt x="161" y="900"/>
                    <a:pt x="175" y="956"/>
                    <a:pt x="202" y="1009"/>
                  </a:cubicBezTo>
                  <a:cubicBezTo>
                    <a:pt x="220" y="1064"/>
                    <a:pt x="250" y="1110"/>
                    <a:pt x="292" y="1150"/>
                  </a:cubicBezTo>
                  <a:cubicBezTo>
                    <a:pt x="332" y="1192"/>
                    <a:pt x="378" y="1222"/>
                    <a:pt x="433" y="1240"/>
                  </a:cubicBezTo>
                  <a:cubicBezTo>
                    <a:pt x="482" y="1266"/>
                    <a:pt x="536" y="1278"/>
                    <a:pt x="595" y="1278"/>
                  </a:cubicBezTo>
                  <a:cubicBezTo>
                    <a:pt x="597" y="1278"/>
                    <a:pt x="600" y="1278"/>
                    <a:pt x="602" y="1278"/>
                  </a:cubicBezTo>
                  <a:cubicBezTo>
                    <a:pt x="640" y="1273"/>
                    <a:pt x="680" y="1267"/>
                    <a:pt x="718" y="1263"/>
                  </a:cubicBezTo>
                  <a:cubicBezTo>
                    <a:pt x="792" y="1243"/>
                    <a:pt x="857" y="1205"/>
                    <a:pt x="911" y="1151"/>
                  </a:cubicBezTo>
                  <a:cubicBezTo>
                    <a:pt x="934" y="1121"/>
                    <a:pt x="956" y="1092"/>
                    <a:pt x="979" y="1063"/>
                  </a:cubicBezTo>
                  <a:cubicBezTo>
                    <a:pt x="1019" y="994"/>
                    <a:pt x="1039" y="921"/>
                    <a:pt x="1039" y="841"/>
                  </a:cubicBezTo>
                  <a:cubicBezTo>
                    <a:pt x="1039" y="768"/>
                    <a:pt x="1051" y="695"/>
                    <a:pt x="1050" y="621"/>
                  </a:cubicBezTo>
                  <a:cubicBezTo>
                    <a:pt x="1050" y="602"/>
                    <a:pt x="1049" y="583"/>
                    <a:pt x="1047" y="564"/>
                  </a:cubicBezTo>
                  <a:cubicBezTo>
                    <a:pt x="1041" y="519"/>
                    <a:pt x="1038" y="451"/>
                    <a:pt x="1022" y="400"/>
                  </a:cubicBezTo>
                  <a:cubicBezTo>
                    <a:pt x="1008" y="358"/>
                    <a:pt x="989" y="316"/>
                    <a:pt x="969" y="276"/>
                  </a:cubicBezTo>
                  <a:cubicBezTo>
                    <a:pt x="967" y="269"/>
                    <a:pt x="963" y="262"/>
                    <a:pt x="958" y="256"/>
                  </a:cubicBezTo>
                  <a:cubicBezTo>
                    <a:pt x="935" y="222"/>
                    <a:pt x="909" y="184"/>
                    <a:pt x="879" y="154"/>
                  </a:cubicBezTo>
                  <a:cubicBezTo>
                    <a:pt x="875" y="152"/>
                    <a:pt x="873" y="150"/>
                    <a:pt x="870" y="147"/>
                  </a:cubicBezTo>
                  <a:cubicBezTo>
                    <a:pt x="851" y="131"/>
                    <a:pt x="800" y="91"/>
                    <a:pt x="780" y="77"/>
                  </a:cubicBezTo>
                  <a:cubicBezTo>
                    <a:pt x="778" y="76"/>
                    <a:pt x="776" y="75"/>
                    <a:pt x="775" y="74"/>
                  </a:cubicBezTo>
                  <a:cubicBezTo>
                    <a:pt x="770" y="71"/>
                    <a:pt x="767" y="70"/>
                    <a:pt x="764" y="69"/>
                  </a:cubicBezTo>
                  <a:cubicBezTo>
                    <a:pt x="739" y="55"/>
                    <a:pt x="682" y="31"/>
                    <a:pt x="657" y="23"/>
                  </a:cubicBezTo>
                  <a:cubicBezTo>
                    <a:pt x="655" y="22"/>
                    <a:pt x="652" y="22"/>
                    <a:pt x="650" y="20"/>
                  </a:cubicBezTo>
                  <a:cubicBezTo>
                    <a:pt x="646" y="19"/>
                    <a:pt x="642" y="19"/>
                    <a:pt x="638" y="17"/>
                  </a:cubicBezTo>
                  <a:cubicBezTo>
                    <a:pt x="608" y="12"/>
                    <a:pt x="549" y="4"/>
                    <a:pt x="519" y="1"/>
                  </a:cubicBezTo>
                  <a:lnTo>
                    <a:pt x="510" y="1"/>
                  </a:lnTo>
                  <a:cubicBezTo>
                    <a:pt x="505" y="1"/>
                    <a:pt x="500" y="1"/>
                    <a:pt x="495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2"/>
            <p:cNvSpPr/>
            <p:nvPr/>
          </p:nvSpPr>
          <p:spPr>
            <a:xfrm>
              <a:off x="7948123" y="3618939"/>
              <a:ext cx="35586" cy="37529"/>
            </a:xfrm>
            <a:custGeom>
              <a:avLst/>
              <a:gdLst/>
              <a:ahLst/>
              <a:cxnLst/>
              <a:rect l="l" t="t" r="r" b="b"/>
              <a:pathLst>
                <a:path w="751" h="792" extrusionOk="0">
                  <a:moveTo>
                    <a:pt x="93" y="500"/>
                  </a:moveTo>
                  <a:cubicBezTo>
                    <a:pt x="95" y="502"/>
                    <a:pt x="98" y="504"/>
                    <a:pt x="100" y="505"/>
                  </a:cubicBezTo>
                  <a:lnTo>
                    <a:pt x="100" y="505"/>
                  </a:lnTo>
                  <a:cubicBezTo>
                    <a:pt x="97" y="504"/>
                    <a:pt x="95" y="502"/>
                    <a:pt x="93" y="500"/>
                  </a:cubicBezTo>
                  <a:close/>
                  <a:moveTo>
                    <a:pt x="136" y="531"/>
                  </a:moveTo>
                  <a:cubicBezTo>
                    <a:pt x="137" y="533"/>
                    <a:pt x="139" y="534"/>
                    <a:pt x="140" y="536"/>
                  </a:cubicBezTo>
                  <a:lnTo>
                    <a:pt x="140" y="536"/>
                  </a:lnTo>
                  <a:cubicBezTo>
                    <a:pt x="140" y="536"/>
                    <a:pt x="140" y="536"/>
                    <a:pt x="140" y="536"/>
                  </a:cubicBezTo>
                  <a:lnTo>
                    <a:pt x="140" y="536"/>
                  </a:lnTo>
                  <a:cubicBezTo>
                    <a:pt x="139" y="534"/>
                    <a:pt x="137" y="533"/>
                    <a:pt x="136" y="531"/>
                  </a:cubicBezTo>
                  <a:close/>
                  <a:moveTo>
                    <a:pt x="142" y="539"/>
                  </a:moveTo>
                  <a:cubicBezTo>
                    <a:pt x="142" y="539"/>
                    <a:pt x="142" y="539"/>
                    <a:pt x="142" y="539"/>
                  </a:cubicBezTo>
                  <a:lnTo>
                    <a:pt x="142" y="539"/>
                  </a:lnTo>
                  <a:cubicBezTo>
                    <a:pt x="143" y="540"/>
                    <a:pt x="143" y="540"/>
                    <a:pt x="144" y="541"/>
                  </a:cubicBezTo>
                  <a:lnTo>
                    <a:pt x="144" y="541"/>
                  </a:lnTo>
                  <a:cubicBezTo>
                    <a:pt x="143" y="540"/>
                    <a:pt x="143" y="540"/>
                    <a:pt x="142" y="539"/>
                  </a:cubicBezTo>
                  <a:close/>
                  <a:moveTo>
                    <a:pt x="175" y="581"/>
                  </a:moveTo>
                  <a:cubicBezTo>
                    <a:pt x="177" y="584"/>
                    <a:pt x="179" y="586"/>
                    <a:pt x="181" y="589"/>
                  </a:cubicBezTo>
                  <a:cubicBezTo>
                    <a:pt x="179" y="586"/>
                    <a:pt x="177" y="584"/>
                    <a:pt x="175" y="581"/>
                  </a:cubicBezTo>
                  <a:close/>
                  <a:moveTo>
                    <a:pt x="286" y="1"/>
                  </a:moveTo>
                  <a:cubicBezTo>
                    <a:pt x="263" y="1"/>
                    <a:pt x="241" y="4"/>
                    <a:pt x="219" y="12"/>
                  </a:cubicBezTo>
                  <a:cubicBezTo>
                    <a:pt x="181" y="21"/>
                    <a:pt x="148" y="37"/>
                    <a:pt x="120" y="63"/>
                  </a:cubicBezTo>
                  <a:cubicBezTo>
                    <a:pt x="88" y="84"/>
                    <a:pt x="62" y="111"/>
                    <a:pt x="44" y="145"/>
                  </a:cubicBezTo>
                  <a:cubicBezTo>
                    <a:pt x="34" y="168"/>
                    <a:pt x="24" y="191"/>
                    <a:pt x="14" y="215"/>
                  </a:cubicBezTo>
                  <a:cubicBezTo>
                    <a:pt x="0" y="267"/>
                    <a:pt x="0" y="319"/>
                    <a:pt x="14" y="370"/>
                  </a:cubicBezTo>
                  <a:cubicBezTo>
                    <a:pt x="23" y="394"/>
                    <a:pt x="33" y="417"/>
                    <a:pt x="44" y="440"/>
                  </a:cubicBezTo>
                  <a:cubicBezTo>
                    <a:pt x="64" y="474"/>
                    <a:pt x="91" y="503"/>
                    <a:pt x="124" y="527"/>
                  </a:cubicBezTo>
                  <a:lnTo>
                    <a:pt x="124" y="527"/>
                  </a:lnTo>
                  <a:cubicBezTo>
                    <a:pt x="136" y="538"/>
                    <a:pt x="148" y="550"/>
                    <a:pt x="159" y="563"/>
                  </a:cubicBezTo>
                  <a:lnTo>
                    <a:pt x="159" y="563"/>
                  </a:lnTo>
                  <a:cubicBezTo>
                    <a:pt x="176" y="589"/>
                    <a:pt x="192" y="618"/>
                    <a:pt x="205" y="647"/>
                  </a:cubicBezTo>
                  <a:cubicBezTo>
                    <a:pt x="220" y="665"/>
                    <a:pt x="235" y="686"/>
                    <a:pt x="251" y="706"/>
                  </a:cubicBezTo>
                  <a:cubicBezTo>
                    <a:pt x="276" y="734"/>
                    <a:pt x="307" y="755"/>
                    <a:pt x="345" y="766"/>
                  </a:cubicBezTo>
                  <a:cubicBezTo>
                    <a:pt x="368" y="779"/>
                    <a:pt x="393" y="786"/>
                    <a:pt x="418" y="786"/>
                  </a:cubicBezTo>
                  <a:cubicBezTo>
                    <a:pt x="434" y="789"/>
                    <a:pt x="451" y="791"/>
                    <a:pt x="467" y="791"/>
                  </a:cubicBezTo>
                  <a:cubicBezTo>
                    <a:pt x="490" y="791"/>
                    <a:pt x="513" y="788"/>
                    <a:pt x="535" y="780"/>
                  </a:cubicBezTo>
                  <a:cubicBezTo>
                    <a:pt x="558" y="771"/>
                    <a:pt x="581" y="762"/>
                    <a:pt x="604" y="751"/>
                  </a:cubicBezTo>
                  <a:cubicBezTo>
                    <a:pt x="623" y="735"/>
                    <a:pt x="644" y="720"/>
                    <a:pt x="663" y="706"/>
                  </a:cubicBezTo>
                  <a:cubicBezTo>
                    <a:pt x="691" y="680"/>
                    <a:pt x="712" y="648"/>
                    <a:pt x="723" y="611"/>
                  </a:cubicBezTo>
                  <a:cubicBezTo>
                    <a:pt x="740" y="577"/>
                    <a:pt x="750" y="539"/>
                    <a:pt x="747" y="499"/>
                  </a:cubicBezTo>
                  <a:cubicBezTo>
                    <a:pt x="746" y="482"/>
                    <a:pt x="744" y="465"/>
                    <a:pt x="741" y="447"/>
                  </a:cubicBezTo>
                  <a:cubicBezTo>
                    <a:pt x="744" y="408"/>
                    <a:pt x="735" y="369"/>
                    <a:pt x="717" y="335"/>
                  </a:cubicBezTo>
                  <a:cubicBezTo>
                    <a:pt x="705" y="298"/>
                    <a:pt x="686" y="269"/>
                    <a:pt x="657" y="241"/>
                  </a:cubicBezTo>
                  <a:cubicBezTo>
                    <a:pt x="644" y="227"/>
                    <a:pt x="630" y="215"/>
                    <a:pt x="615" y="205"/>
                  </a:cubicBezTo>
                  <a:lnTo>
                    <a:pt x="615" y="205"/>
                  </a:lnTo>
                  <a:cubicBezTo>
                    <a:pt x="594" y="179"/>
                    <a:pt x="574" y="153"/>
                    <a:pt x="550" y="129"/>
                  </a:cubicBezTo>
                  <a:cubicBezTo>
                    <a:pt x="517" y="96"/>
                    <a:pt x="479" y="69"/>
                    <a:pt x="443" y="40"/>
                  </a:cubicBezTo>
                  <a:cubicBezTo>
                    <a:pt x="408" y="18"/>
                    <a:pt x="373" y="8"/>
                    <a:pt x="335" y="6"/>
                  </a:cubicBezTo>
                  <a:cubicBezTo>
                    <a:pt x="319" y="3"/>
                    <a:pt x="302" y="1"/>
                    <a:pt x="286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2"/>
            <p:cNvSpPr/>
            <p:nvPr/>
          </p:nvSpPr>
          <p:spPr>
            <a:xfrm>
              <a:off x="7870175" y="3718447"/>
              <a:ext cx="47480" cy="50560"/>
            </a:xfrm>
            <a:custGeom>
              <a:avLst/>
              <a:gdLst/>
              <a:ahLst/>
              <a:cxnLst/>
              <a:rect l="l" t="t" r="r" b="b"/>
              <a:pathLst>
                <a:path w="1002" h="1067" extrusionOk="0">
                  <a:moveTo>
                    <a:pt x="440" y="358"/>
                  </a:moveTo>
                  <a:cubicBezTo>
                    <a:pt x="438" y="363"/>
                    <a:pt x="435" y="369"/>
                    <a:pt x="432" y="375"/>
                  </a:cubicBezTo>
                  <a:lnTo>
                    <a:pt x="432" y="375"/>
                  </a:lnTo>
                  <a:cubicBezTo>
                    <a:pt x="435" y="369"/>
                    <a:pt x="437" y="363"/>
                    <a:pt x="440" y="358"/>
                  </a:cubicBezTo>
                  <a:close/>
                  <a:moveTo>
                    <a:pt x="424" y="379"/>
                  </a:moveTo>
                  <a:cubicBezTo>
                    <a:pt x="423" y="382"/>
                    <a:pt x="423" y="385"/>
                    <a:pt x="422" y="388"/>
                  </a:cubicBezTo>
                  <a:lnTo>
                    <a:pt x="422" y="388"/>
                  </a:lnTo>
                  <a:cubicBezTo>
                    <a:pt x="423" y="385"/>
                    <a:pt x="423" y="382"/>
                    <a:pt x="424" y="379"/>
                  </a:cubicBezTo>
                  <a:close/>
                  <a:moveTo>
                    <a:pt x="538" y="584"/>
                  </a:moveTo>
                  <a:cubicBezTo>
                    <a:pt x="541" y="585"/>
                    <a:pt x="543" y="586"/>
                    <a:pt x="546" y="587"/>
                  </a:cubicBezTo>
                  <a:cubicBezTo>
                    <a:pt x="543" y="586"/>
                    <a:pt x="541" y="585"/>
                    <a:pt x="538" y="584"/>
                  </a:cubicBezTo>
                  <a:close/>
                  <a:moveTo>
                    <a:pt x="514" y="0"/>
                  </a:moveTo>
                  <a:cubicBezTo>
                    <a:pt x="440" y="0"/>
                    <a:pt x="368" y="13"/>
                    <a:pt x="296" y="13"/>
                  </a:cubicBezTo>
                  <a:cubicBezTo>
                    <a:pt x="220" y="13"/>
                    <a:pt x="141" y="46"/>
                    <a:pt x="89" y="100"/>
                  </a:cubicBezTo>
                  <a:cubicBezTo>
                    <a:pt x="39" y="150"/>
                    <a:pt x="1" y="234"/>
                    <a:pt x="3" y="306"/>
                  </a:cubicBezTo>
                  <a:cubicBezTo>
                    <a:pt x="6" y="382"/>
                    <a:pt x="31" y="460"/>
                    <a:pt x="89" y="513"/>
                  </a:cubicBezTo>
                  <a:cubicBezTo>
                    <a:pt x="131" y="548"/>
                    <a:pt x="177" y="575"/>
                    <a:pt x="229" y="587"/>
                  </a:cubicBezTo>
                  <a:lnTo>
                    <a:pt x="229" y="587"/>
                  </a:lnTo>
                  <a:cubicBezTo>
                    <a:pt x="186" y="640"/>
                    <a:pt x="160" y="709"/>
                    <a:pt x="160" y="775"/>
                  </a:cubicBezTo>
                  <a:cubicBezTo>
                    <a:pt x="160" y="846"/>
                    <a:pt x="192" y="931"/>
                    <a:pt x="247" y="980"/>
                  </a:cubicBezTo>
                  <a:cubicBezTo>
                    <a:pt x="300" y="1030"/>
                    <a:pt x="369" y="1067"/>
                    <a:pt x="443" y="1067"/>
                  </a:cubicBezTo>
                  <a:cubicBezTo>
                    <a:pt x="446" y="1067"/>
                    <a:pt x="449" y="1067"/>
                    <a:pt x="452" y="1067"/>
                  </a:cubicBezTo>
                  <a:cubicBezTo>
                    <a:pt x="531" y="1062"/>
                    <a:pt x="603" y="1037"/>
                    <a:pt x="659" y="980"/>
                  </a:cubicBezTo>
                  <a:cubicBezTo>
                    <a:pt x="706" y="935"/>
                    <a:pt x="756" y="895"/>
                    <a:pt x="801" y="847"/>
                  </a:cubicBezTo>
                  <a:cubicBezTo>
                    <a:pt x="880" y="765"/>
                    <a:pt x="953" y="668"/>
                    <a:pt x="981" y="558"/>
                  </a:cubicBezTo>
                  <a:cubicBezTo>
                    <a:pt x="1002" y="480"/>
                    <a:pt x="1002" y="399"/>
                    <a:pt x="983" y="321"/>
                  </a:cubicBezTo>
                  <a:cubicBezTo>
                    <a:pt x="981" y="314"/>
                    <a:pt x="979" y="306"/>
                    <a:pt x="976" y="300"/>
                  </a:cubicBezTo>
                  <a:cubicBezTo>
                    <a:pt x="965" y="272"/>
                    <a:pt x="954" y="242"/>
                    <a:pt x="938" y="215"/>
                  </a:cubicBezTo>
                  <a:cubicBezTo>
                    <a:pt x="921" y="183"/>
                    <a:pt x="897" y="152"/>
                    <a:pt x="870" y="127"/>
                  </a:cubicBezTo>
                  <a:cubicBezTo>
                    <a:pt x="771" y="35"/>
                    <a:pt x="646" y="0"/>
                    <a:pt x="514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2"/>
            <p:cNvSpPr/>
            <p:nvPr/>
          </p:nvSpPr>
          <p:spPr>
            <a:xfrm>
              <a:off x="7811797" y="3831223"/>
              <a:ext cx="55677" cy="59184"/>
            </a:xfrm>
            <a:custGeom>
              <a:avLst/>
              <a:gdLst/>
              <a:ahLst/>
              <a:cxnLst/>
              <a:rect l="l" t="t" r="r" b="b"/>
              <a:pathLst>
                <a:path w="1175" h="1249" extrusionOk="0">
                  <a:moveTo>
                    <a:pt x="608" y="1"/>
                  </a:moveTo>
                  <a:cubicBezTo>
                    <a:pt x="601" y="1"/>
                    <a:pt x="595" y="1"/>
                    <a:pt x="588" y="1"/>
                  </a:cubicBezTo>
                  <a:lnTo>
                    <a:pt x="432" y="21"/>
                  </a:lnTo>
                  <a:cubicBezTo>
                    <a:pt x="333" y="48"/>
                    <a:pt x="248" y="100"/>
                    <a:pt x="174" y="172"/>
                  </a:cubicBezTo>
                  <a:cubicBezTo>
                    <a:pt x="144" y="211"/>
                    <a:pt x="113" y="250"/>
                    <a:pt x="82" y="291"/>
                  </a:cubicBezTo>
                  <a:cubicBezTo>
                    <a:pt x="30" y="382"/>
                    <a:pt x="3" y="480"/>
                    <a:pt x="3" y="586"/>
                  </a:cubicBezTo>
                  <a:lnTo>
                    <a:pt x="3" y="664"/>
                  </a:lnTo>
                  <a:cubicBezTo>
                    <a:pt x="0" y="744"/>
                    <a:pt x="17" y="819"/>
                    <a:pt x="54" y="889"/>
                  </a:cubicBezTo>
                  <a:cubicBezTo>
                    <a:pt x="77" y="961"/>
                    <a:pt x="118" y="1024"/>
                    <a:pt x="174" y="1078"/>
                  </a:cubicBezTo>
                  <a:cubicBezTo>
                    <a:pt x="227" y="1135"/>
                    <a:pt x="290" y="1174"/>
                    <a:pt x="363" y="1198"/>
                  </a:cubicBezTo>
                  <a:cubicBezTo>
                    <a:pt x="428" y="1232"/>
                    <a:pt x="498" y="1248"/>
                    <a:pt x="574" y="1248"/>
                  </a:cubicBezTo>
                  <a:cubicBezTo>
                    <a:pt x="579" y="1248"/>
                    <a:pt x="583" y="1248"/>
                    <a:pt x="588" y="1248"/>
                  </a:cubicBezTo>
                  <a:lnTo>
                    <a:pt x="743" y="1227"/>
                  </a:lnTo>
                  <a:cubicBezTo>
                    <a:pt x="842" y="1200"/>
                    <a:pt x="928" y="1150"/>
                    <a:pt x="1002" y="1078"/>
                  </a:cubicBezTo>
                  <a:cubicBezTo>
                    <a:pt x="1032" y="1037"/>
                    <a:pt x="1063" y="998"/>
                    <a:pt x="1093" y="959"/>
                  </a:cubicBezTo>
                  <a:cubicBezTo>
                    <a:pt x="1145" y="867"/>
                    <a:pt x="1172" y="768"/>
                    <a:pt x="1173" y="664"/>
                  </a:cubicBezTo>
                  <a:lnTo>
                    <a:pt x="1173" y="586"/>
                  </a:lnTo>
                  <a:cubicBezTo>
                    <a:pt x="1175" y="505"/>
                    <a:pt x="1159" y="430"/>
                    <a:pt x="1122" y="360"/>
                  </a:cubicBezTo>
                  <a:cubicBezTo>
                    <a:pt x="1098" y="288"/>
                    <a:pt x="1058" y="225"/>
                    <a:pt x="1002" y="172"/>
                  </a:cubicBezTo>
                  <a:cubicBezTo>
                    <a:pt x="949" y="114"/>
                    <a:pt x="885" y="75"/>
                    <a:pt x="813" y="52"/>
                  </a:cubicBezTo>
                  <a:cubicBezTo>
                    <a:pt x="749" y="18"/>
                    <a:pt x="681" y="1"/>
                    <a:pt x="608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2"/>
            <p:cNvSpPr/>
            <p:nvPr/>
          </p:nvSpPr>
          <p:spPr>
            <a:xfrm>
              <a:off x="7696983" y="3808952"/>
              <a:ext cx="61601" cy="61648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571" y="0"/>
                  </a:moveTo>
                  <a:cubicBezTo>
                    <a:pt x="495" y="0"/>
                    <a:pt x="425" y="17"/>
                    <a:pt x="360" y="52"/>
                  </a:cubicBezTo>
                  <a:cubicBezTo>
                    <a:pt x="287" y="75"/>
                    <a:pt x="225" y="116"/>
                    <a:pt x="171" y="172"/>
                  </a:cubicBezTo>
                  <a:cubicBezTo>
                    <a:pt x="142" y="211"/>
                    <a:pt x="110" y="251"/>
                    <a:pt x="79" y="291"/>
                  </a:cubicBezTo>
                  <a:cubicBezTo>
                    <a:pt x="27" y="382"/>
                    <a:pt x="1" y="480"/>
                    <a:pt x="1" y="586"/>
                  </a:cubicBezTo>
                  <a:lnTo>
                    <a:pt x="21" y="741"/>
                  </a:lnTo>
                  <a:cubicBezTo>
                    <a:pt x="49" y="840"/>
                    <a:pt x="99" y="926"/>
                    <a:pt x="171" y="999"/>
                  </a:cubicBezTo>
                  <a:lnTo>
                    <a:pt x="301" y="1129"/>
                  </a:lnTo>
                  <a:cubicBezTo>
                    <a:pt x="355" y="1187"/>
                    <a:pt x="417" y="1226"/>
                    <a:pt x="489" y="1249"/>
                  </a:cubicBezTo>
                  <a:cubicBezTo>
                    <a:pt x="553" y="1283"/>
                    <a:pt x="622" y="1300"/>
                    <a:pt x="695" y="1300"/>
                  </a:cubicBezTo>
                  <a:cubicBezTo>
                    <a:pt x="702" y="1300"/>
                    <a:pt x="708" y="1300"/>
                    <a:pt x="715" y="1300"/>
                  </a:cubicBezTo>
                  <a:cubicBezTo>
                    <a:pt x="722" y="1300"/>
                    <a:pt x="728" y="1300"/>
                    <a:pt x="735" y="1300"/>
                  </a:cubicBezTo>
                  <a:cubicBezTo>
                    <a:pt x="807" y="1300"/>
                    <a:pt x="876" y="1283"/>
                    <a:pt x="940" y="1249"/>
                  </a:cubicBezTo>
                  <a:cubicBezTo>
                    <a:pt x="1012" y="1226"/>
                    <a:pt x="1076" y="1185"/>
                    <a:pt x="1128" y="1129"/>
                  </a:cubicBezTo>
                  <a:cubicBezTo>
                    <a:pt x="1159" y="1090"/>
                    <a:pt x="1191" y="1051"/>
                    <a:pt x="1220" y="1010"/>
                  </a:cubicBezTo>
                  <a:cubicBezTo>
                    <a:pt x="1274" y="918"/>
                    <a:pt x="1300" y="820"/>
                    <a:pt x="1300" y="715"/>
                  </a:cubicBezTo>
                  <a:lnTo>
                    <a:pt x="1279" y="560"/>
                  </a:lnTo>
                  <a:cubicBezTo>
                    <a:pt x="1252" y="462"/>
                    <a:pt x="1200" y="375"/>
                    <a:pt x="1128" y="301"/>
                  </a:cubicBezTo>
                  <a:lnTo>
                    <a:pt x="1077" y="250"/>
                  </a:lnTo>
                  <a:cubicBezTo>
                    <a:pt x="1068" y="240"/>
                    <a:pt x="1060" y="231"/>
                    <a:pt x="1051" y="223"/>
                  </a:cubicBezTo>
                  <a:lnTo>
                    <a:pt x="1051" y="223"/>
                  </a:lnTo>
                  <a:lnTo>
                    <a:pt x="999" y="172"/>
                  </a:lnTo>
                  <a:cubicBezTo>
                    <a:pt x="946" y="114"/>
                    <a:pt x="882" y="75"/>
                    <a:pt x="810" y="52"/>
                  </a:cubicBezTo>
                  <a:cubicBezTo>
                    <a:pt x="744" y="17"/>
                    <a:pt x="675" y="0"/>
                    <a:pt x="599" y="0"/>
                  </a:cubicBezTo>
                  <a:cubicBezTo>
                    <a:pt x="595" y="0"/>
                    <a:pt x="590" y="0"/>
                    <a:pt x="585" y="0"/>
                  </a:cubicBezTo>
                  <a:cubicBezTo>
                    <a:pt x="580" y="0"/>
                    <a:pt x="576" y="0"/>
                    <a:pt x="571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2"/>
            <p:cNvSpPr/>
            <p:nvPr/>
          </p:nvSpPr>
          <p:spPr>
            <a:xfrm>
              <a:off x="7644907" y="3705037"/>
              <a:ext cx="59373" cy="59136"/>
            </a:xfrm>
            <a:custGeom>
              <a:avLst/>
              <a:gdLst/>
              <a:ahLst/>
              <a:cxnLst/>
              <a:rect l="l" t="t" r="r" b="b"/>
              <a:pathLst>
                <a:path w="1253" h="1248" extrusionOk="0">
                  <a:moveTo>
                    <a:pt x="665" y="0"/>
                  </a:moveTo>
                  <a:lnTo>
                    <a:pt x="509" y="21"/>
                  </a:lnTo>
                  <a:cubicBezTo>
                    <a:pt x="411" y="48"/>
                    <a:pt x="325" y="99"/>
                    <a:pt x="252" y="171"/>
                  </a:cubicBezTo>
                  <a:lnTo>
                    <a:pt x="173" y="249"/>
                  </a:lnTo>
                  <a:cubicBezTo>
                    <a:pt x="116" y="302"/>
                    <a:pt x="77" y="365"/>
                    <a:pt x="53" y="437"/>
                  </a:cubicBezTo>
                  <a:cubicBezTo>
                    <a:pt x="17" y="507"/>
                    <a:pt x="0" y="583"/>
                    <a:pt x="2" y="662"/>
                  </a:cubicBezTo>
                  <a:cubicBezTo>
                    <a:pt x="0" y="743"/>
                    <a:pt x="17" y="819"/>
                    <a:pt x="53" y="889"/>
                  </a:cubicBezTo>
                  <a:cubicBezTo>
                    <a:pt x="77" y="961"/>
                    <a:pt x="117" y="1023"/>
                    <a:pt x="173" y="1077"/>
                  </a:cubicBezTo>
                  <a:cubicBezTo>
                    <a:pt x="213" y="1107"/>
                    <a:pt x="253" y="1138"/>
                    <a:pt x="292" y="1168"/>
                  </a:cubicBezTo>
                  <a:cubicBezTo>
                    <a:pt x="384" y="1222"/>
                    <a:pt x="482" y="1247"/>
                    <a:pt x="587" y="1247"/>
                  </a:cubicBezTo>
                  <a:lnTo>
                    <a:pt x="743" y="1227"/>
                  </a:lnTo>
                  <a:cubicBezTo>
                    <a:pt x="843" y="1200"/>
                    <a:pt x="927" y="1149"/>
                    <a:pt x="1001" y="1077"/>
                  </a:cubicBezTo>
                  <a:lnTo>
                    <a:pt x="1079" y="999"/>
                  </a:lnTo>
                  <a:cubicBezTo>
                    <a:pt x="1137" y="945"/>
                    <a:pt x="1176" y="882"/>
                    <a:pt x="1199" y="810"/>
                  </a:cubicBezTo>
                  <a:cubicBezTo>
                    <a:pt x="1236" y="741"/>
                    <a:pt x="1253" y="666"/>
                    <a:pt x="1249" y="585"/>
                  </a:cubicBezTo>
                  <a:cubicBezTo>
                    <a:pt x="1253" y="504"/>
                    <a:pt x="1236" y="430"/>
                    <a:pt x="1199" y="360"/>
                  </a:cubicBezTo>
                  <a:cubicBezTo>
                    <a:pt x="1176" y="288"/>
                    <a:pt x="1135" y="224"/>
                    <a:pt x="1079" y="171"/>
                  </a:cubicBezTo>
                  <a:cubicBezTo>
                    <a:pt x="1039" y="141"/>
                    <a:pt x="1000" y="109"/>
                    <a:pt x="960" y="80"/>
                  </a:cubicBezTo>
                  <a:cubicBezTo>
                    <a:pt x="869" y="26"/>
                    <a:pt x="771" y="0"/>
                    <a:pt x="665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2"/>
            <p:cNvSpPr/>
            <p:nvPr/>
          </p:nvSpPr>
          <p:spPr>
            <a:xfrm>
              <a:off x="7544782" y="3597521"/>
              <a:ext cx="55725" cy="62927"/>
            </a:xfrm>
            <a:custGeom>
              <a:avLst/>
              <a:gdLst/>
              <a:ahLst/>
              <a:cxnLst/>
              <a:rect l="l" t="t" r="r" b="b"/>
              <a:pathLst>
                <a:path w="1176" h="1328" extrusionOk="0">
                  <a:moveTo>
                    <a:pt x="608" y="0"/>
                  </a:moveTo>
                  <a:cubicBezTo>
                    <a:pt x="601" y="0"/>
                    <a:pt x="594" y="0"/>
                    <a:pt x="588" y="1"/>
                  </a:cubicBezTo>
                  <a:lnTo>
                    <a:pt x="433" y="21"/>
                  </a:lnTo>
                  <a:cubicBezTo>
                    <a:pt x="334" y="49"/>
                    <a:pt x="248" y="99"/>
                    <a:pt x="175" y="171"/>
                  </a:cubicBezTo>
                  <a:cubicBezTo>
                    <a:pt x="144" y="210"/>
                    <a:pt x="113" y="251"/>
                    <a:pt x="83" y="290"/>
                  </a:cubicBezTo>
                  <a:cubicBezTo>
                    <a:pt x="29" y="382"/>
                    <a:pt x="4" y="480"/>
                    <a:pt x="4" y="585"/>
                  </a:cubicBezTo>
                  <a:lnTo>
                    <a:pt x="4" y="743"/>
                  </a:lnTo>
                  <a:cubicBezTo>
                    <a:pt x="1" y="822"/>
                    <a:pt x="17" y="898"/>
                    <a:pt x="54" y="968"/>
                  </a:cubicBezTo>
                  <a:cubicBezTo>
                    <a:pt x="77" y="1040"/>
                    <a:pt x="119" y="1103"/>
                    <a:pt x="175" y="1156"/>
                  </a:cubicBezTo>
                  <a:cubicBezTo>
                    <a:pt x="228" y="1214"/>
                    <a:pt x="290" y="1253"/>
                    <a:pt x="363" y="1276"/>
                  </a:cubicBezTo>
                  <a:cubicBezTo>
                    <a:pt x="428" y="1311"/>
                    <a:pt x="499" y="1327"/>
                    <a:pt x="574" y="1327"/>
                  </a:cubicBezTo>
                  <a:cubicBezTo>
                    <a:pt x="578" y="1327"/>
                    <a:pt x="583" y="1327"/>
                    <a:pt x="588" y="1327"/>
                  </a:cubicBezTo>
                  <a:lnTo>
                    <a:pt x="744" y="1306"/>
                  </a:lnTo>
                  <a:cubicBezTo>
                    <a:pt x="842" y="1279"/>
                    <a:pt x="929" y="1229"/>
                    <a:pt x="1002" y="1156"/>
                  </a:cubicBezTo>
                  <a:cubicBezTo>
                    <a:pt x="1032" y="1116"/>
                    <a:pt x="1063" y="1077"/>
                    <a:pt x="1094" y="1038"/>
                  </a:cubicBezTo>
                  <a:cubicBezTo>
                    <a:pt x="1147" y="946"/>
                    <a:pt x="1172" y="847"/>
                    <a:pt x="1172" y="743"/>
                  </a:cubicBezTo>
                  <a:lnTo>
                    <a:pt x="1172" y="585"/>
                  </a:lnTo>
                  <a:cubicBezTo>
                    <a:pt x="1176" y="504"/>
                    <a:pt x="1159" y="429"/>
                    <a:pt x="1122" y="360"/>
                  </a:cubicBezTo>
                  <a:cubicBezTo>
                    <a:pt x="1099" y="287"/>
                    <a:pt x="1058" y="225"/>
                    <a:pt x="1002" y="171"/>
                  </a:cubicBezTo>
                  <a:cubicBezTo>
                    <a:pt x="948" y="114"/>
                    <a:pt x="886" y="74"/>
                    <a:pt x="814" y="51"/>
                  </a:cubicBezTo>
                  <a:cubicBezTo>
                    <a:pt x="750" y="17"/>
                    <a:pt x="681" y="0"/>
                    <a:pt x="608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2"/>
            <p:cNvSpPr/>
            <p:nvPr/>
          </p:nvSpPr>
          <p:spPr>
            <a:xfrm>
              <a:off x="7517394" y="3525543"/>
              <a:ext cx="13931" cy="25019"/>
            </a:xfrm>
            <a:custGeom>
              <a:avLst/>
              <a:gdLst/>
              <a:ahLst/>
              <a:cxnLst/>
              <a:rect l="l" t="t" r="r" b="b"/>
              <a:pathLst>
                <a:path w="294" h="528" extrusionOk="0">
                  <a:moveTo>
                    <a:pt x="153" y="0"/>
                  </a:moveTo>
                  <a:cubicBezTo>
                    <a:pt x="151" y="0"/>
                    <a:pt x="149" y="1"/>
                    <a:pt x="147" y="1"/>
                  </a:cubicBezTo>
                  <a:cubicBezTo>
                    <a:pt x="109" y="2"/>
                    <a:pt x="71" y="14"/>
                    <a:pt x="43" y="43"/>
                  </a:cubicBezTo>
                  <a:cubicBezTo>
                    <a:pt x="17" y="72"/>
                    <a:pt x="1" y="107"/>
                    <a:pt x="1" y="147"/>
                  </a:cubicBezTo>
                  <a:lnTo>
                    <a:pt x="1" y="382"/>
                  </a:lnTo>
                  <a:cubicBezTo>
                    <a:pt x="1" y="418"/>
                    <a:pt x="17" y="459"/>
                    <a:pt x="43" y="486"/>
                  </a:cubicBezTo>
                  <a:cubicBezTo>
                    <a:pt x="68" y="510"/>
                    <a:pt x="106" y="528"/>
                    <a:pt x="141" y="528"/>
                  </a:cubicBezTo>
                  <a:cubicBezTo>
                    <a:pt x="143" y="528"/>
                    <a:pt x="145" y="527"/>
                    <a:pt x="147" y="527"/>
                  </a:cubicBezTo>
                  <a:cubicBezTo>
                    <a:pt x="186" y="526"/>
                    <a:pt x="224" y="514"/>
                    <a:pt x="251" y="486"/>
                  </a:cubicBezTo>
                  <a:cubicBezTo>
                    <a:pt x="277" y="456"/>
                    <a:pt x="294" y="421"/>
                    <a:pt x="294" y="382"/>
                  </a:cubicBezTo>
                  <a:lnTo>
                    <a:pt x="294" y="147"/>
                  </a:lnTo>
                  <a:cubicBezTo>
                    <a:pt x="294" y="110"/>
                    <a:pt x="277" y="71"/>
                    <a:pt x="251" y="43"/>
                  </a:cubicBezTo>
                  <a:cubicBezTo>
                    <a:pt x="226" y="18"/>
                    <a:pt x="189" y="0"/>
                    <a:pt x="153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2"/>
            <p:cNvSpPr/>
            <p:nvPr/>
          </p:nvSpPr>
          <p:spPr>
            <a:xfrm>
              <a:off x="7614154" y="3503793"/>
              <a:ext cx="35728" cy="27768"/>
            </a:xfrm>
            <a:custGeom>
              <a:avLst/>
              <a:gdLst/>
              <a:ahLst/>
              <a:cxnLst/>
              <a:rect l="l" t="t" r="r" b="b"/>
              <a:pathLst>
                <a:path w="754" h="586" extrusionOk="0">
                  <a:moveTo>
                    <a:pt x="376" y="1"/>
                  </a:moveTo>
                  <a:cubicBezTo>
                    <a:pt x="0" y="1"/>
                    <a:pt x="0" y="585"/>
                    <a:pt x="376" y="585"/>
                  </a:cubicBezTo>
                  <a:cubicBezTo>
                    <a:pt x="751" y="585"/>
                    <a:pt x="753" y="1"/>
                    <a:pt x="376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2"/>
            <p:cNvSpPr/>
            <p:nvPr/>
          </p:nvSpPr>
          <p:spPr>
            <a:xfrm>
              <a:off x="7682199" y="3412150"/>
              <a:ext cx="62833" cy="59136"/>
            </a:xfrm>
            <a:custGeom>
              <a:avLst/>
              <a:gdLst/>
              <a:ahLst/>
              <a:cxnLst/>
              <a:rect l="l" t="t" r="r" b="b"/>
              <a:pathLst>
                <a:path w="1326" h="1248" extrusionOk="0">
                  <a:moveTo>
                    <a:pt x="1029" y="207"/>
                  </a:moveTo>
                  <a:lnTo>
                    <a:pt x="1029" y="207"/>
                  </a:lnTo>
                  <a:cubicBezTo>
                    <a:pt x="1031" y="208"/>
                    <a:pt x="1033" y="210"/>
                    <a:pt x="1035" y="211"/>
                  </a:cubicBezTo>
                  <a:cubicBezTo>
                    <a:pt x="1033" y="210"/>
                    <a:pt x="1031" y="208"/>
                    <a:pt x="1029" y="207"/>
                  </a:cubicBezTo>
                  <a:close/>
                  <a:moveTo>
                    <a:pt x="1087" y="290"/>
                  </a:moveTo>
                  <a:lnTo>
                    <a:pt x="1087" y="290"/>
                  </a:lnTo>
                  <a:cubicBezTo>
                    <a:pt x="1087" y="291"/>
                    <a:pt x="1088" y="292"/>
                    <a:pt x="1088" y="292"/>
                  </a:cubicBezTo>
                  <a:lnTo>
                    <a:pt x="1087" y="291"/>
                  </a:lnTo>
                  <a:cubicBezTo>
                    <a:pt x="1087" y="291"/>
                    <a:pt x="1087" y="290"/>
                    <a:pt x="1087" y="290"/>
                  </a:cubicBezTo>
                  <a:close/>
                  <a:moveTo>
                    <a:pt x="603" y="1"/>
                  </a:moveTo>
                  <a:cubicBezTo>
                    <a:pt x="571" y="1"/>
                    <a:pt x="538" y="5"/>
                    <a:pt x="506" y="11"/>
                  </a:cubicBezTo>
                  <a:cubicBezTo>
                    <a:pt x="428" y="15"/>
                    <a:pt x="356" y="38"/>
                    <a:pt x="290" y="81"/>
                  </a:cubicBezTo>
                  <a:cubicBezTo>
                    <a:pt x="249" y="111"/>
                    <a:pt x="210" y="143"/>
                    <a:pt x="170" y="172"/>
                  </a:cubicBezTo>
                  <a:cubicBezTo>
                    <a:pt x="98" y="245"/>
                    <a:pt x="47" y="331"/>
                    <a:pt x="20" y="431"/>
                  </a:cubicBezTo>
                  <a:lnTo>
                    <a:pt x="0" y="586"/>
                  </a:lnTo>
                  <a:cubicBezTo>
                    <a:pt x="0" y="689"/>
                    <a:pt x="27" y="787"/>
                    <a:pt x="79" y="879"/>
                  </a:cubicBezTo>
                  <a:cubicBezTo>
                    <a:pt x="111" y="921"/>
                    <a:pt x="143" y="964"/>
                    <a:pt x="177" y="1006"/>
                  </a:cubicBezTo>
                  <a:cubicBezTo>
                    <a:pt x="180" y="1008"/>
                    <a:pt x="183" y="1011"/>
                    <a:pt x="186" y="1016"/>
                  </a:cubicBezTo>
                  <a:cubicBezTo>
                    <a:pt x="191" y="1021"/>
                    <a:pt x="197" y="1028"/>
                    <a:pt x="203" y="1032"/>
                  </a:cubicBezTo>
                  <a:lnTo>
                    <a:pt x="208" y="1035"/>
                  </a:lnTo>
                  <a:cubicBezTo>
                    <a:pt x="246" y="1067"/>
                    <a:pt x="287" y="1099"/>
                    <a:pt x="328" y="1128"/>
                  </a:cubicBezTo>
                  <a:cubicBezTo>
                    <a:pt x="330" y="1132"/>
                    <a:pt x="334" y="1134"/>
                    <a:pt x="337" y="1135"/>
                  </a:cubicBezTo>
                  <a:lnTo>
                    <a:pt x="357" y="1148"/>
                  </a:lnTo>
                  <a:cubicBezTo>
                    <a:pt x="408" y="1173"/>
                    <a:pt x="461" y="1194"/>
                    <a:pt x="515" y="1215"/>
                  </a:cubicBezTo>
                  <a:cubicBezTo>
                    <a:pt x="521" y="1217"/>
                    <a:pt x="530" y="1220"/>
                    <a:pt x="537" y="1221"/>
                  </a:cubicBezTo>
                  <a:cubicBezTo>
                    <a:pt x="541" y="1222"/>
                    <a:pt x="544" y="1222"/>
                    <a:pt x="549" y="1224"/>
                  </a:cubicBezTo>
                  <a:cubicBezTo>
                    <a:pt x="576" y="1228"/>
                    <a:pt x="604" y="1232"/>
                    <a:pt x="631" y="1235"/>
                  </a:cubicBezTo>
                  <a:cubicBezTo>
                    <a:pt x="657" y="1239"/>
                    <a:pt x="685" y="1243"/>
                    <a:pt x="712" y="1246"/>
                  </a:cubicBezTo>
                  <a:cubicBezTo>
                    <a:pt x="721" y="1247"/>
                    <a:pt x="730" y="1247"/>
                    <a:pt x="739" y="1247"/>
                  </a:cubicBezTo>
                  <a:cubicBezTo>
                    <a:pt x="743" y="1247"/>
                    <a:pt x="748" y="1248"/>
                    <a:pt x="753" y="1248"/>
                  </a:cubicBezTo>
                  <a:cubicBezTo>
                    <a:pt x="828" y="1248"/>
                    <a:pt x="898" y="1231"/>
                    <a:pt x="964" y="1197"/>
                  </a:cubicBezTo>
                  <a:cubicBezTo>
                    <a:pt x="1036" y="1173"/>
                    <a:pt x="1099" y="1133"/>
                    <a:pt x="1153" y="1077"/>
                  </a:cubicBezTo>
                  <a:cubicBezTo>
                    <a:pt x="1210" y="1023"/>
                    <a:pt x="1249" y="960"/>
                    <a:pt x="1272" y="888"/>
                  </a:cubicBezTo>
                  <a:cubicBezTo>
                    <a:pt x="1309" y="818"/>
                    <a:pt x="1326" y="744"/>
                    <a:pt x="1323" y="663"/>
                  </a:cubicBezTo>
                  <a:lnTo>
                    <a:pt x="1303" y="506"/>
                  </a:lnTo>
                  <a:cubicBezTo>
                    <a:pt x="1275" y="408"/>
                    <a:pt x="1225" y="323"/>
                    <a:pt x="1153" y="249"/>
                  </a:cubicBezTo>
                  <a:cubicBezTo>
                    <a:pt x="1112" y="219"/>
                    <a:pt x="1073" y="187"/>
                    <a:pt x="1034" y="157"/>
                  </a:cubicBezTo>
                  <a:cubicBezTo>
                    <a:pt x="993" y="133"/>
                    <a:pt x="950" y="115"/>
                    <a:pt x="907" y="102"/>
                  </a:cubicBezTo>
                  <a:lnTo>
                    <a:pt x="907" y="102"/>
                  </a:lnTo>
                  <a:cubicBezTo>
                    <a:pt x="858" y="64"/>
                    <a:pt x="801" y="38"/>
                    <a:pt x="739" y="22"/>
                  </a:cubicBezTo>
                  <a:cubicBezTo>
                    <a:pt x="694" y="8"/>
                    <a:pt x="648" y="1"/>
                    <a:pt x="60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2"/>
            <p:cNvSpPr/>
            <p:nvPr/>
          </p:nvSpPr>
          <p:spPr>
            <a:xfrm>
              <a:off x="7990012" y="3756924"/>
              <a:ext cx="62833" cy="66529"/>
            </a:xfrm>
            <a:custGeom>
              <a:avLst/>
              <a:gdLst/>
              <a:ahLst/>
              <a:cxnLst/>
              <a:rect l="l" t="t" r="r" b="b"/>
              <a:pathLst>
                <a:path w="1326" h="1404" extrusionOk="0">
                  <a:moveTo>
                    <a:pt x="565" y="1"/>
                  </a:moveTo>
                  <a:cubicBezTo>
                    <a:pt x="492" y="1"/>
                    <a:pt x="423" y="17"/>
                    <a:pt x="359" y="51"/>
                  </a:cubicBezTo>
                  <a:cubicBezTo>
                    <a:pt x="287" y="74"/>
                    <a:pt x="224" y="116"/>
                    <a:pt x="171" y="172"/>
                  </a:cubicBezTo>
                  <a:cubicBezTo>
                    <a:pt x="140" y="211"/>
                    <a:pt x="110" y="250"/>
                    <a:pt x="79" y="291"/>
                  </a:cubicBezTo>
                  <a:cubicBezTo>
                    <a:pt x="26" y="382"/>
                    <a:pt x="0" y="480"/>
                    <a:pt x="0" y="586"/>
                  </a:cubicBezTo>
                  <a:lnTo>
                    <a:pt x="20" y="741"/>
                  </a:lnTo>
                  <a:cubicBezTo>
                    <a:pt x="45" y="824"/>
                    <a:pt x="84" y="899"/>
                    <a:pt x="138" y="963"/>
                  </a:cubicBezTo>
                  <a:lnTo>
                    <a:pt x="138" y="963"/>
                  </a:lnTo>
                  <a:cubicBezTo>
                    <a:pt x="147" y="978"/>
                    <a:pt x="156" y="994"/>
                    <a:pt x="165" y="1010"/>
                  </a:cubicBezTo>
                  <a:cubicBezTo>
                    <a:pt x="176" y="1030"/>
                    <a:pt x="187" y="1047"/>
                    <a:pt x="198" y="1064"/>
                  </a:cubicBezTo>
                  <a:cubicBezTo>
                    <a:pt x="204" y="1074"/>
                    <a:pt x="210" y="1082"/>
                    <a:pt x="217" y="1091"/>
                  </a:cubicBezTo>
                  <a:cubicBezTo>
                    <a:pt x="253" y="1139"/>
                    <a:pt x="288" y="1188"/>
                    <a:pt x="328" y="1233"/>
                  </a:cubicBezTo>
                  <a:cubicBezTo>
                    <a:pt x="381" y="1290"/>
                    <a:pt x="444" y="1330"/>
                    <a:pt x="516" y="1353"/>
                  </a:cubicBezTo>
                  <a:cubicBezTo>
                    <a:pt x="580" y="1387"/>
                    <a:pt x="649" y="1404"/>
                    <a:pt x="722" y="1404"/>
                  </a:cubicBezTo>
                  <a:cubicBezTo>
                    <a:pt x="728" y="1404"/>
                    <a:pt x="735" y="1404"/>
                    <a:pt x="741" y="1403"/>
                  </a:cubicBezTo>
                  <a:cubicBezTo>
                    <a:pt x="748" y="1404"/>
                    <a:pt x="755" y="1404"/>
                    <a:pt x="761" y="1404"/>
                  </a:cubicBezTo>
                  <a:cubicBezTo>
                    <a:pt x="835" y="1404"/>
                    <a:pt x="903" y="1387"/>
                    <a:pt x="968" y="1353"/>
                  </a:cubicBezTo>
                  <a:cubicBezTo>
                    <a:pt x="1040" y="1330"/>
                    <a:pt x="1102" y="1288"/>
                    <a:pt x="1156" y="1233"/>
                  </a:cubicBezTo>
                  <a:cubicBezTo>
                    <a:pt x="1186" y="1193"/>
                    <a:pt x="1217" y="1153"/>
                    <a:pt x="1247" y="1114"/>
                  </a:cubicBezTo>
                  <a:cubicBezTo>
                    <a:pt x="1300" y="1022"/>
                    <a:pt x="1326" y="924"/>
                    <a:pt x="1326" y="819"/>
                  </a:cubicBezTo>
                  <a:lnTo>
                    <a:pt x="1305" y="663"/>
                  </a:lnTo>
                  <a:cubicBezTo>
                    <a:pt x="1282" y="581"/>
                    <a:pt x="1243" y="506"/>
                    <a:pt x="1188" y="440"/>
                  </a:cubicBezTo>
                  <a:lnTo>
                    <a:pt x="1188" y="440"/>
                  </a:lnTo>
                  <a:cubicBezTo>
                    <a:pt x="1179" y="425"/>
                    <a:pt x="1170" y="410"/>
                    <a:pt x="1161" y="394"/>
                  </a:cubicBezTo>
                  <a:cubicBezTo>
                    <a:pt x="1150" y="375"/>
                    <a:pt x="1139" y="357"/>
                    <a:pt x="1128" y="339"/>
                  </a:cubicBezTo>
                  <a:cubicBezTo>
                    <a:pt x="1123" y="330"/>
                    <a:pt x="1116" y="321"/>
                    <a:pt x="1109" y="314"/>
                  </a:cubicBezTo>
                  <a:cubicBezTo>
                    <a:pt x="1074" y="266"/>
                    <a:pt x="1038" y="216"/>
                    <a:pt x="998" y="172"/>
                  </a:cubicBezTo>
                  <a:cubicBezTo>
                    <a:pt x="945" y="114"/>
                    <a:pt x="882" y="74"/>
                    <a:pt x="810" y="51"/>
                  </a:cubicBezTo>
                  <a:cubicBezTo>
                    <a:pt x="746" y="17"/>
                    <a:pt x="677" y="1"/>
                    <a:pt x="605" y="1"/>
                  </a:cubicBezTo>
                  <a:cubicBezTo>
                    <a:pt x="598" y="1"/>
                    <a:pt x="592" y="1"/>
                    <a:pt x="585" y="1"/>
                  </a:cubicBezTo>
                  <a:cubicBezTo>
                    <a:pt x="578" y="1"/>
                    <a:pt x="572" y="1"/>
                    <a:pt x="565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2"/>
            <p:cNvSpPr/>
            <p:nvPr/>
          </p:nvSpPr>
          <p:spPr>
            <a:xfrm>
              <a:off x="7930544" y="3857190"/>
              <a:ext cx="59421" cy="5913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66" y="1"/>
                  </a:moveTo>
                  <a:lnTo>
                    <a:pt x="510" y="22"/>
                  </a:lnTo>
                  <a:cubicBezTo>
                    <a:pt x="411" y="49"/>
                    <a:pt x="324" y="99"/>
                    <a:pt x="252" y="171"/>
                  </a:cubicBezTo>
                  <a:lnTo>
                    <a:pt x="175" y="249"/>
                  </a:lnTo>
                  <a:cubicBezTo>
                    <a:pt x="117" y="302"/>
                    <a:pt x="77" y="366"/>
                    <a:pt x="55" y="438"/>
                  </a:cubicBezTo>
                  <a:cubicBezTo>
                    <a:pt x="17" y="508"/>
                    <a:pt x="1" y="582"/>
                    <a:pt x="4" y="663"/>
                  </a:cubicBezTo>
                  <a:cubicBezTo>
                    <a:pt x="1" y="744"/>
                    <a:pt x="17" y="819"/>
                    <a:pt x="55" y="888"/>
                  </a:cubicBezTo>
                  <a:cubicBezTo>
                    <a:pt x="77" y="961"/>
                    <a:pt x="119" y="1024"/>
                    <a:pt x="175" y="1077"/>
                  </a:cubicBezTo>
                  <a:cubicBezTo>
                    <a:pt x="214" y="1107"/>
                    <a:pt x="253" y="1138"/>
                    <a:pt x="294" y="1169"/>
                  </a:cubicBezTo>
                  <a:cubicBezTo>
                    <a:pt x="385" y="1221"/>
                    <a:pt x="483" y="1248"/>
                    <a:pt x="589" y="1248"/>
                  </a:cubicBezTo>
                  <a:lnTo>
                    <a:pt x="744" y="1227"/>
                  </a:lnTo>
                  <a:cubicBezTo>
                    <a:pt x="842" y="1200"/>
                    <a:pt x="929" y="1149"/>
                    <a:pt x="1002" y="1077"/>
                  </a:cubicBezTo>
                  <a:lnTo>
                    <a:pt x="1081" y="1000"/>
                  </a:lnTo>
                  <a:cubicBezTo>
                    <a:pt x="1137" y="946"/>
                    <a:pt x="1177" y="883"/>
                    <a:pt x="1201" y="811"/>
                  </a:cubicBezTo>
                  <a:cubicBezTo>
                    <a:pt x="1237" y="741"/>
                    <a:pt x="1253" y="666"/>
                    <a:pt x="1251" y="585"/>
                  </a:cubicBezTo>
                  <a:cubicBezTo>
                    <a:pt x="1253" y="505"/>
                    <a:pt x="1237" y="429"/>
                    <a:pt x="1201" y="360"/>
                  </a:cubicBezTo>
                  <a:cubicBezTo>
                    <a:pt x="1177" y="287"/>
                    <a:pt x="1136" y="225"/>
                    <a:pt x="1081" y="171"/>
                  </a:cubicBezTo>
                  <a:cubicBezTo>
                    <a:pt x="1040" y="142"/>
                    <a:pt x="1001" y="110"/>
                    <a:pt x="962" y="79"/>
                  </a:cubicBezTo>
                  <a:cubicBezTo>
                    <a:pt x="870" y="27"/>
                    <a:pt x="771" y="1"/>
                    <a:pt x="666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2"/>
            <p:cNvSpPr/>
            <p:nvPr/>
          </p:nvSpPr>
          <p:spPr>
            <a:xfrm>
              <a:off x="7895242" y="3937366"/>
              <a:ext cx="37387" cy="28573"/>
            </a:xfrm>
            <a:custGeom>
              <a:avLst/>
              <a:gdLst/>
              <a:ahLst/>
              <a:cxnLst/>
              <a:rect l="l" t="t" r="r" b="b"/>
              <a:pathLst>
                <a:path w="789" h="603" extrusionOk="0">
                  <a:moveTo>
                    <a:pt x="498" y="65"/>
                  </a:moveTo>
                  <a:cubicBezTo>
                    <a:pt x="495" y="68"/>
                    <a:pt x="492" y="70"/>
                    <a:pt x="489" y="73"/>
                  </a:cubicBezTo>
                  <a:cubicBezTo>
                    <a:pt x="492" y="70"/>
                    <a:pt x="495" y="68"/>
                    <a:pt x="498" y="65"/>
                  </a:cubicBezTo>
                  <a:close/>
                  <a:moveTo>
                    <a:pt x="630" y="0"/>
                  </a:moveTo>
                  <a:cubicBezTo>
                    <a:pt x="593" y="0"/>
                    <a:pt x="556" y="14"/>
                    <a:pt x="525" y="42"/>
                  </a:cubicBezTo>
                  <a:cubicBezTo>
                    <a:pt x="517" y="49"/>
                    <a:pt x="509" y="56"/>
                    <a:pt x="501" y="62"/>
                  </a:cubicBezTo>
                  <a:lnTo>
                    <a:pt x="501" y="62"/>
                  </a:lnTo>
                  <a:cubicBezTo>
                    <a:pt x="358" y="168"/>
                    <a:pt x="189" y="234"/>
                    <a:pt x="56" y="354"/>
                  </a:cubicBezTo>
                  <a:cubicBezTo>
                    <a:pt x="1" y="407"/>
                    <a:pt x="1" y="510"/>
                    <a:pt x="56" y="561"/>
                  </a:cubicBezTo>
                  <a:cubicBezTo>
                    <a:pt x="86" y="589"/>
                    <a:pt x="123" y="602"/>
                    <a:pt x="159" y="602"/>
                  </a:cubicBezTo>
                  <a:cubicBezTo>
                    <a:pt x="196" y="602"/>
                    <a:pt x="233" y="588"/>
                    <a:pt x="263" y="561"/>
                  </a:cubicBezTo>
                  <a:cubicBezTo>
                    <a:pt x="271" y="553"/>
                    <a:pt x="280" y="545"/>
                    <a:pt x="290" y="537"/>
                  </a:cubicBezTo>
                  <a:lnTo>
                    <a:pt x="290" y="537"/>
                  </a:lnTo>
                  <a:cubicBezTo>
                    <a:pt x="286" y="540"/>
                    <a:pt x="283" y="542"/>
                    <a:pt x="279" y="545"/>
                  </a:cubicBezTo>
                  <a:cubicBezTo>
                    <a:pt x="283" y="542"/>
                    <a:pt x="287" y="539"/>
                    <a:pt x="290" y="537"/>
                  </a:cubicBezTo>
                  <a:lnTo>
                    <a:pt x="290" y="537"/>
                  </a:lnTo>
                  <a:cubicBezTo>
                    <a:pt x="290" y="537"/>
                    <a:pt x="290" y="537"/>
                    <a:pt x="290" y="537"/>
                  </a:cubicBezTo>
                  <a:lnTo>
                    <a:pt x="290" y="537"/>
                  </a:lnTo>
                  <a:cubicBezTo>
                    <a:pt x="290" y="537"/>
                    <a:pt x="291" y="536"/>
                    <a:pt x="291" y="536"/>
                  </a:cubicBezTo>
                  <a:lnTo>
                    <a:pt x="291" y="536"/>
                  </a:lnTo>
                  <a:cubicBezTo>
                    <a:pt x="291" y="536"/>
                    <a:pt x="291" y="536"/>
                    <a:pt x="290" y="537"/>
                  </a:cubicBezTo>
                  <a:lnTo>
                    <a:pt x="290" y="537"/>
                  </a:lnTo>
                  <a:cubicBezTo>
                    <a:pt x="296" y="531"/>
                    <a:pt x="302" y="526"/>
                    <a:pt x="309" y="522"/>
                  </a:cubicBezTo>
                  <a:lnTo>
                    <a:pt x="309" y="522"/>
                  </a:lnTo>
                  <a:cubicBezTo>
                    <a:pt x="303" y="526"/>
                    <a:pt x="297" y="531"/>
                    <a:pt x="291" y="536"/>
                  </a:cubicBezTo>
                  <a:lnTo>
                    <a:pt x="291" y="536"/>
                  </a:lnTo>
                  <a:cubicBezTo>
                    <a:pt x="356" y="489"/>
                    <a:pt x="426" y="449"/>
                    <a:pt x="495" y="409"/>
                  </a:cubicBezTo>
                  <a:cubicBezTo>
                    <a:pt x="578" y="362"/>
                    <a:pt x="659" y="311"/>
                    <a:pt x="731" y="247"/>
                  </a:cubicBezTo>
                  <a:cubicBezTo>
                    <a:pt x="789" y="196"/>
                    <a:pt x="786" y="91"/>
                    <a:pt x="731" y="41"/>
                  </a:cubicBezTo>
                  <a:cubicBezTo>
                    <a:pt x="701" y="13"/>
                    <a:pt x="665" y="0"/>
                    <a:pt x="630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2"/>
            <p:cNvSpPr/>
            <p:nvPr/>
          </p:nvSpPr>
          <p:spPr>
            <a:xfrm>
              <a:off x="7844019" y="3974847"/>
              <a:ext cx="35776" cy="27768"/>
            </a:xfrm>
            <a:custGeom>
              <a:avLst/>
              <a:gdLst/>
              <a:ahLst/>
              <a:cxnLst/>
              <a:rect l="l" t="t" r="r" b="b"/>
              <a:pathLst>
                <a:path w="755" h="586" extrusionOk="0">
                  <a:moveTo>
                    <a:pt x="378" y="1"/>
                  </a:moveTo>
                  <a:cubicBezTo>
                    <a:pt x="2" y="1"/>
                    <a:pt x="1" y="585"/>
                    <a:pt x="378" y="585"/>
                  </a:cubicBezTo>
                  <a:cubicBezTo>
                    <a:pt x="754" y="585"/>
                    <a:pt x="755" y="1"/>
                    <a:pt x="378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2"/>
            <p:cNvSpPr/>
            <p:nvPr/>
          </p:nvSpPr>
          <p:spPr>
            <a:xfrm>
              <a:off x="7955563" y="4045356"/>
              <a:ext cx="35302" cy="38856"/>
            </a:xfrm>
            <a:custGeom>
              <a:avLst/>
              <a:gdLst/>
              <a:ahLst/>
              <a:cxnLst/>
              <a:rect l="l" t="t" r="r" b="b"/>
              <a:pathLst>
                <a:path w="745" h="820" extrusionOk="0">
                  <a:moveTo>
                    <a:pt x="543" y="144"/>
                  </a:moveTo>
                  <a:lnTo>
                    <a:pt x="543" y="144"/>
                  </a:lnTo>
                  <a:cubicBezTo>
                    <a:pt x="546" y="148"/>
                    <a:pt x="549" y="152"/>
                    <a:pt x="552" y="155"/>
                  </a:cubicBezTo>
                  <a:lnTo>
                    <a:pt x="552" y="155"/>
                  </a:lnTo>
                  <a:cubicBezTo>
                    <a:pt x="549" y="152"/>
                    <a:pt x="546" y="148"/>
                    <a:pt x="544" y="145"/>
                  </a:cubicBezTo>
                  <a:cubicBezTo>
                    <a:pt x="544" y="145"/>
                    <a:pt x="544" y="145"/>
                    <a:pt x="543" y="144"/>
                  </a:cubicBezTo>
                  <a:close/>
                  <a:moveTo>
                    <a:pt x="150" y="580"/>
                  </a:moveTo>
                  <a:cubicBezTo>
                    <a:pt x="155" y="586"/>
                    <a:pt x="161" y="593"/>
                    <a:pt x="166" y="600"/>
                  </a:cubicBezTo>
                  <a:cubicBezTo>
                    <a:pt x="160" y="593"/>
                    <a:pt x="155" y="587"/>
                    <a:pt x="150" y="580"/>
                  </a:cubicBezTo>
                  <a:close/>
                  <a:moveTo>
                    <a:pt x="303" y="1"/>
                  </a:moveTo>
                  <a:cubicBezTo>
                    <a:pt x="287" y="1"/>
                    <a:pt x="270" y="3"/>
                    <a:pt x="253" y="6"/>
                  </a:cubicBezTo>
                  <a:cubicBezTo>
                    <a:pt x="215" y="7"/>
                    <a:pt x="178" y="20"/>
                    <a:pt x="145" y="40"/>
                  </a:cubicBezTo>
                  <a:cubicBezTo>
                    <a:pt x="126" y="56"/>
                    <a:pt x="106" y="70"/>
                    <a:pt x="86" y="85"/>
                  </a:cubicBezTo>
                  <a:cubicBezTo>
                    <a:pt x="51" y="122"/>
                    <a:pt x="25" y="164"/>
                    <a:pt x="12" y="213"/>
                  </a:cubicBezTo>
                  <a:cubicBezTo>
                    <a:pt x="7" y="239"/>
                    <a:pt x="4" y="265"/>
                    <a:pt x="1" y="292"/>
                  </a:cubicBezTo>
                  <a:cubicBezTo>
                    <a:pt x="2" y="345"/>
                    <a:pt x="15" y="394"/>
                    <a:pt x="41" y="440"/>
                  </a:cubicBezTo>
                  <a:cubicBezTo>
                    <a:pt x="72" y="482"/>
                    <a:pt x="104" y="523"/>
                    <a:pt x="137" y="564"/>
                  </a:cubicBezTo>
                  <a:lnTo>
                    <a:pt x="137" y="564"/>
                  </a:lnTo>
                  <a:cubicBezTo>
                    <a:pt x="149" y="580"/>
                    <a:pt x="160" y="597"/>
                    <a:pt x="171" y="616"/>
                  </a:cubicBezTo>
                  <a:lnTo>
                    <a:pt x="171" y="616"/>
                  </a:lnTo>
                  <a:cubicBezTo>
                    <a:pt x="181" y="649"/>
                    <a:pt x="197" y="679"/>
                    <a:pt x="220" y="706"/>
                  </a:cubicBezTo>
                  <a:cubicBezTo>
                    <a:pt x="241" y="736"/>
                    <a:pt x="269" y="763"/>
                    <a:pt x="302" y="780"/>
                  </a:cubicBezTo>
                  <a:cubicBezTo>
                    <a:pt x="336" y="802"/>
                    <a:pt x="372" y="813"/>
                    <a:pt x="411" y="815"/>
                  </a:cubicBezTo>
                  <a:cubicBezTo>
                    <a:pt x="426" y="818"/>
                    <a:pt x="443" y="820"/>
                    <a:pt x="459" y="820"/>
                  </a:cubicBezTo>
                  <a:cubicBezTo>
                    <a:pt x="481" y="820"/>
                    <a:pt x="504" y="817"/>
                    <a:pt x="526" y="810"/>
                  </a:cubicBezTo>
                  <a:cubicBezTo>
                    <a:pt x="549" y="800"/>
                    <a:pt x="572" y="790"/>
                    <a:pt x="596" y="779"/>
                  </a:cubicBezTo>
                  <a:cubicBezTo>
                    <a:pt x="640" y="753"/>
                    <a:pt x="675" y="718"/>
                    <a:pt x="701" y="674"/>
                  </a:cubicBezTo>
                  <a:cubicBezTo>
                    <a:pt x="711" y="650"/>
                    <a:pt x="720" y="627"/>
                    <a:pt x="731" y="604"/>
                  </a:cubicBezTo>
                  <a:cubicBezTo>
                    <a:pt x="745" y="553"/>
                    <a:pt x="745" y="500"/>
                    <a:pt x="731" y="448"/>
                  </a:cubicBezTo>
                  <a:cubicBezTo>
                    <a:pt x="720" y="416"/>
                    <a:pt x="706" y="384"/>
                    <a:pt x="691" y="353"/>
                  </a:cubicBezTo>
                  <a:cubicBezTo>
                    <a:pt x="687" y="342"/>
                    <a:pt x="682" y="332"/>
                    <a:pt x="676" y="322"/>
                  </a:cubicBezTo>
                  <a:cubicBezTo>
                    <a:pt x="665" y="304"/>
                    <a:pt x="653" y="284"/>
                    <a:pt x="640" y="266"/>
                  </a:cubicBezTo>
                  <a:cubicBezTo>
                    <a:pt x="608" y="224"/>
                    <a:pt x="575" y="183"/>
                    <a:pt x="542" y="141"/>
                  </a:cubicBezTo>
                  <a:lnTo>
                    <a:pt x="542" y="141"/>
                  </a:lnTo>
                  <a:cubicBezTo>
                    <a:pt x="524" y="109"/>
                    <a:pt x="499" y="83"/>
                    <a:pt x="468" y="63"/>
                  </a:cubicBezTo>
                  <a:cubicBezTo>
                    <a:pt x="440" y="37"/>
                    <a:pt x="407" y="20"/>
                    <a:pt x="369" y="11"/>
                  </a:cubicBezTo>
                  <a:cubicBezTo>
                    <a:pt x="347" y="4"/>
                    <a:pt x="325" y="1"/>
                    <a:pt x="30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2"/>
            <p:cNvSpPr/>
            <p:nvPr/>
          </p:nvSpPr>
          <p:spPr>
            <a:xfrm>
              <a:off x="8021712" y="4126479"/>
              <a:ext cx="25635" cy="32317"/>
            </a:xfrm>
            <a:custGeom>
              <a:avLst/>
              <a:gdLst/>
              <a:ahLst/>
              <a:cxnLst/>
              <a:rect l="l" t="t" r="r" b="b"/>
              <a:pathLst>
                <a:path w="541" h="682" extrusionOk="0">
                  <a:moveTo>
                    <a:pt x="253" y="45"/>
                  </a:moveTo>
                  <a:cubicBezTo>
                    <a:pt x="256" y="49"/>
                    <a:pt x="259" y="53"/>
                    <a:pt x="262" y="56"/>
                  </a:cubicBezTo>
                  <a:lnTo>
                    <a:pt x="262" y="56"/>
                  </a:lnTo>
                  <a:cubicBezTo>
                    <a:pt x="259" y="53"/>
                    <a:pt x="256" y="49"/>
                    <a:pt x="253" y="45"/>
                  </a:cubicBezTo>
                  <a:close/>
                  <a:moveTo>
                    <a:pt x="216" y="434"/>
                  </a:moveTo>
                  <a:cubicBezTo>
                    <a:pt x="219" y="437"/>
                    <a:pt x="222" y="441"/>
                    <a:pt x="225" y="445"/>
                  </a:cubicBezTo>
                  <a:cubicBezTo>
                    <a:pt x="222" y="441"/>
                    <a:pt x="219" y="438"/>
                    <a:pt x="216" y="434"/>
                  </a:cubicBezTo>
                  <a:close/>
                  <a:moveTo>
                    <a:pt x="242" y="467"/>
                  </a:moveTo>
                  <a:cubicBezTo>
                    <a:pt x="242" y="470"/>
                    <a:pt x="243" y="474"/>
                    <a:pt x="243" y="477"/>
                  </a:cubicBezTo>
                  <a:lnTo>
                    <a:pt x="243" y="477"/>
                  </a:lnTo>
                  <a:cubicBezTo>
                    <a:pt x="243" y="474"/>
                    <a:pt x="242" y="470"/>
                    <a:pt x="242" y="467"/>
                  </a:cubicBezTo>
                  <a:close/>
                  <a:moveTo>
                    <a:pt x="243" y="508"/>
                  </a:moveTo>
                  <a:cubicBezTo>
                    <a:pt x="243" y="510"/>
                    <a:pt x="242" y="512"/>
                    <a:pt x="242" y="514"/>
                  </a:cubicBezTo>
                  <a:cubicBezTo>
                    <a:pt x="242" y="512"/>
                    <a:pt x="242" y="510"/>
                    <a:pt x="243" y="508"/>
                  </a:cubicBezTo>
                  <a:close/>
                  <a:moveTo>
                    <a:pt x="148" y="1"/>
                  </a:moveTo>
                  <a:cubicBezTo>
                    <a:pt x="121" y="1"/>
                    <a:pt x="94" y="7"/>
                    <a:pt x="75" y="21"/>
                  </a:cubicBezTo>
                  <a:cubicBezTo>
                    <a:pt x="43" y="41"/>
                    <a:pt x="16" y="71"/>
                    <a:pt x="7" y="108"/>
                  </a:cubicBezTo>
                  <a:cubicBezTo>
                    <a:pt x="1" y="142"/>
                    <a:pt x="0" y="190"/>
                    <a:pt x="23" y="220"/>
                  </a:cubicBezTo>
                  <a:cubicBezTo>
                    <a:pt x="56" y="262"/>
                    <a:pt x="92" y="302"/>
                    <a:pt x="130" y="340"/>
                  </a:cubicBezTo>
                  <a:cubicBezTo>
                    <a:pt x="158" y="368"/>
                    <a:pt x="185" y="397"/>
                    <a:pt x="210" y="426"/>
                  </a:cubicBezTo>
                  <a:lnTo>
                    <a:pt x="210" y="426"/>
                  </a:lnTo>
                  <a:cubicBezTo>
                    <a:pt x="222" y="443"/>
                    <a:pt x="233" y="460"/>
                    <a:pt x="242" y="478"/>
                  </a:cubicBezTo>
                  <a:lnTo>
                    <a:pt x="242" y="478"/>
                  </a:lnTo>
                  <a:cubicBezTo>
                    <a:pt x="243" y="481"/>
                    <a:pt x="243" y="484"/>
                    <a:pt x="244" y="488"/>
                  </a:cubicBezTo>
                  <a:lnTo>
                    <a:pt x="244" y="488"/>
                  </a:lnTo>
                  <a:cubicBezTo>
                    <a:pt x="244" y="489"/>
                    <a:pt x="244" y="491"/>
                    <a:pt x="244" y="492"/>
                  </a:cubicBezTo>
                  <a:lnTo>
                    <a:pt x="244" y="492"/>
                  </a:lnTo>
                  <a:cubicBezTo>
                    <a:pt x="244" y="494"/>
                    <a:pt x="243" y="497"/>
                    <a:pt x="242" y="499"/>
                  </a:cubicBezTo>
                  <a:cubicBezTo>
                    <a:pt x="221" y="573"/>
                    <a:pt x="268" y="661"/>
                    <a:pt x="344" y="678"/>
                  </a:cubicBezTo>
                  <a:cubicBezTo>
                    <a:pt x="356" y="680"/>
                    <a:pt x="369" y="682"/>
                    <a:pt x="380" y="682"/>
                  </a:cubicBezTo>
                  <a:cubicBezTo>
                    <a:pt x="445" y="682"/>
                    <a:pt x="505" y="642"/>
                    <a:pt x="524" y="575"/>
                  </a:cubicBezTo>
                  <a:cubicBezTo>
                    <a:pt x="540" y="516"/>
                    <a:pt x="540" y="449"/>
                    <a:pt x="519" y="393"/>
                  </a:cubicBezTo>
                  <a:cubicBezTo>
                    <a:pt x="497" y="329"/>
                    <a:pt x="465" y="281"/>
                    <a:pt x="424" y="230"/>
                  </a:cubicBezTo>
                  <a:cubicBezTo>
                    <a:pt x="375" y="168"/>
                    <a:pt x="313" y="117"/>
                    <a:pt x="262" y="56"/>
                  </a:cubicBezTo>
                  <a:lnTo>
                    <a:pt x="262" y="56"/>
                  </a:lnTo>
                  <a:cubicBezTo>
                    <a:pt x="267" y="63"/>
                    <a:pt x="271" y="69"/>
                    <a:pt x="277" y="76"/>
                  </a:cubicBezTo>
                  <a:cubicBezTo>
                    <a:pt x="275" y="73"/>
                    <a:pt x="275" y="72"/>
                    <a:pt x="273" y="72"/>
                  </a:cubicBezTo>
                  <a:cubicBezTo>
                    <a:pt x="249" y="41"/>
                    <a:pt x="225" y="17"/>
                    <a:pt x="186" y="6"/>
                  </a:cubicBezTo>
                  <a:cubicBezTo>
                    <a:pt x="174" y="2"/>
                    <a:pt x="161" y="1"/>
                    <a:pt x="148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2"/>
            <p:cNvSpPr/>
            <p:nvPr/>
          </p:nvSpPr>
          <p:spPr>
            <a:xfrm>
              <a:off x="8059905" y="4046304"/>
              <a:ext cx="71362" cy="55393"/>
            </a:xfrm>
            <a:custGeom>
              <a:avLst/>
              <a:gdLst/>
              <a:ahLst/>
              <a:cxnLst/>
              <a:rect l="l" t="t" r="r" b="b"/>
              <a:pathLst>
                <a:path w="1506" h="1169" extrusionOk="0">
                  <a:moveTo>
                    <a:pt x="753" y="1"/>
                  </a:moveTo>
                  <a:cubicBezTo>
                    <a:pt x="2" y="1"/>
                    <a:pt x="1" y="1169"/>
                    <a:pt x="753" y="1169"/>
                  </a:cubicBezTo>
                  <a:cubicBezTo>
                    <a:pt x="1504" y="1169"/>
                    <a:pt x="1505" y="1"/>
                    <a:pt x="75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2"/>
            <p:cNvSpPr/>
            <p:nvPr/>
          </p:nvSpPr>
          <p:spPr>
            <a:xfrm>
              <a:off x="7815114" y="4046304"/>
              <a:ext cx="71362" cy="55393"/>
            </a:xfrm>
            <a:custGeom>
              <a:avLst/>
              <a:gdLst/>
              <a:ahLst/>
              <a:cxnLst/>
              <a:rect l="l" t="t" r="r" b="b"/>
              <a:pathLst>
                <a:path w="1506" h="1169" extrusionOk="0">
                  <a:moveTo>
                    <a:pt x="753" y="1"/>
                  </a:moveTo>
                  <a:cubicBezTo>
                    <a:pt x="1" y="1"/>
                    <a:pt x="0" y="1169"/>
                    <a:pt x="753" y="1169"/>
                  </a:cubicBezTo>
                  <a:cubicBezTo>
                    <a:pt x="1504" y="1169"/>
                    <a:pt x="1506" y="1"/>
                    <a:pt x="75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2"/>
            <p:cNvSpPr/>
            <p:nvPr/>
          </p:nvSpPr>
          <p:spPr>
            <a:xfrm>
              <a:off x="7696320" y="4016214"/>
              <a:ext cx="41841" cy="45205"/>
            </a:xfrm>
            <a:custGeom>
              <a:avLst/>
              <a:gdLst/>
              <a:ahLst/>
              <a:cxnLst/>
              <a:rect l="l" t="t" r="r" b="b"/>
              <a:pathLst>
                <a:path w="883" h="954" extrusionOk="0">
                  <a:moveTo>
                    <a:pt x="448" y="1"/>
                  </a:moveTo>
                  <a:cubicBezTo>
                    <a:pt x="446" y="1"/>
                    <a:pt x="443" y="1"/>
                    <a:pt x="441" y="1"/>
                  </a:cubicBezTo>
                  <a:cubicBezTo>
                    <a:pt x="402" y="6"/>
                    <a:pt x="363" y="12"/>
                    <a:pt x="325" y="16"/>
                  </a:cubicBezTo>
                  <a:cubicBezTo>
                    <a:pt x="251" y="36"/>
                    <a:pt x="186" y="74"/>
                    <a:pt x="131" y="127"/>
                  </a:cubicBezTo>
                  <a:cubicBezTo>
                    <a:pt x="109" y="158"/>
                    <a:pt x="87" y="186"/>
                    <a:pt x="64" y="216"/>
                  </a:cubicBezTo>
                  <a:cubicBezTo>
                    <a:pt x="24" y="285"/>
                    <a:pt x="5" y="359"/>
                    <a:pt x="4" y="438"/>
                  </a:cubicBezTo>
                  <a:lnTo>
                    <a:pt x="4" y="515"/>
                  </a:lnTo>
                  <a:cubicBezTo>
                    <a:pt x="0" y="575"/>
                    <a:pt x="15" y="632"/>
                    <a:pt x="42" y="685"/>
                  </a:cubicBezTo>
                  <a:cubicBezTo>
                    <a:pt x="59" y="739"/>
                    <a:pt x="90" y="786"/>
                    <a:pt x="131" y="826"/>
                  </a:cubicBezTo>
                  <a:cubicBezTo>
                    <a:pt x="172" y="868"/>
                    <a:pt x="218" y="898"/>
                    <a:pt x="272" y="916"/>
                  </a:cubicBezTo>
                  <a:cubicBezTo>
                    <a:pt x="320" y="942"/>
                    <a:pt x="372" y="954"/>
                    <a:pt x="428" y="954"/>
                  </a:cubicBezTo>
                  <a:cubicBezTo>
                    <a:pt x="432" y="954"/>
                    <a:pt x="437" y="954"/>
                    <a:pt x="442" y="954"/>
                  </a:cubicBezTo>
                  <a:cubicBezTo>
                    <a:pt x="480" y="949"/>
                    <a:pt x="519" y="944"/>
                    <a:pt x="558" y="939"/>
                  </a:cubicBezTo>
                  <a:cubicBezTo>
                    <a:pt x="632" y="919"/>
                    <a:pt x="695" y="880"/>
                    <a:pt x="750" y="827"/>
                  </a:cubicBezTo>
                  <a:cubicBezTo>
                    <a:pt x="774" y="797"/>
                    <a:pt x="796" y="768"/>
                    <a:pt x="819" y="738"/>
                  </a:cubicBezTo>
                  <a:cubicBezTo>
                    <a:pt x="858" y="669"/>
                    <a:pt x="879" y="596"/>
                    <a:pt x="879" y="516"/>
                  </a:cubicBezTo>
                  <a:lnTo>
                    <a:pt x="879" y="439"/>
                  </a:lnTo>
                  <a:cubicBezTo>
                    <a:pt x="882" y="379"/>
                    <a:pt x="868" y="323"/>
                    <a:pt x="841" y="270"/>
                  </a:cubicBezTo>
                  <a:cubicBezTo>
                    <a:pt x="823" y="215"/>
                    <a:pt x="793" y="169"/>
                    <a:pt x="750" y="129"/>
                  </a:cubicBezTo>
                  <a:cubicBezTo>
                    <a:pt x="711" y="87"/>
                    <a:pt x="665" y="56"/>
                    <a:pt x="610" y="39"/>
                  </a:cubicBezTo>
                  <a:cubicBezTo>
                    <a:pt x="560" y="13"/>
                    <a:pt x="507" y="1"/>
                    <a:pt x="448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2"/>
            <p:cNvSpPr/>
            <p:nvPr/>
          </p:nvSpPr>
          <p:spPr>
            <a:xfrm>
              <a:off x="7577194" y="3908129"/>
              <a:ext cx="31653" cy="27625"/>
            </a:xfrm>
            <a:custGeom>
              <a:avLst/>
              <a:gdLst/>
              <a:ahLst/>
              <a:cxnLst/>
              <a:rect l="l" t="t" r="r" b="b"/>
              <a:pathLst>
                <a:path w="668" h="583" extrusionOk="0">
                  <a:moveTo>
                    <a:pt x="283" y="1"/>
                  </a:moveTo>
                  <a:cubicBezTo>
                    <a:pt x="248" y="1"/>
                    <a:pt x="214" y="9"/>
                    <a:pt x="182" y="25"/>
                  </a:cubicBezTo>
                  <a:cubicBezTo>
                    <a:pt x="146" y="37"/>
                    <a:pt x="116" y="57"/>
                    <a:pt x="88" y="85"/>
                  </a:cubicBezTo>
                  <a:cubicBezTo>
                    <a:pt x="60" y="111"/>
                    <a:pt x="39" y="143"/>
                    <a:pt x="28" y="179"/>
                  </a:cubicBezTo>
                  <a:cubicBezTo>
                    <a:pt x="11" y="213"/>
                    <a:pt x="1" y="251"/>
                    <a:pt x="4" y="292"/>
                  </a:cubicBezTo>
                  <a:cubicBezTo>
                    <a:pt x="9" y="317"/>
                    <a:pt x="11" y="343"/>
                    <a:pt x="15" y="369"/>
                  </a:cubicBezTo>
                  <a:cubicBezTo>
                    <a:pt x="28" y="419"/>
                    <a:pt x="53" y="462"/>
                    <a:pt x="91" y="498"/>
                  </a:cubicBezTo>
                  <a:cubicBezTo>
                    <a:pt x="109" y="513"/>
                    <a:pt x="130" y="528"/>
                    <a:pt x="149" y="543"/>
                  </a:cubicBezTo>
                  <a:cubicBezTo>
                    <a:pt x="193" y="568"/>
                    <a:pt x="242" y="582"/>
                    <a:pt x="296" y="582"/>
                  </a:cubicBezTo>
                  <a:lnTo>
                    <a:pt x="374" y="582"/>
                  </a:lnTo>
                  <a:cubicBezTo>
                    <a:pt x="376" y="583"/>
                    <a:pt x="379" y="583"/>
                    <a:pt x="381" y="583"/>
                  </a:cubicBezTo>
                  <a:cubicBezTo>
                    <a:pt x="419" y="583"/>
                    <a:pt x="454" y="575"/>
                    <a:pt x="486" y="557"/>
                  </a:cubicBezTo>
                  <a:cubicBezTo>
                    <a:pt x="523" y="545"/>
                    <a:pt x="553" y="527"/>
                    <a:pt x="580" y="498"/>
                  </a:cubicBezTo>
                  <a:cubicBezTo>
                    <a:pt x="610" y="472"/>
                    <a:pt x="629" y="440"/>
                    <a:pt x="640" y="403"/>
                  </a:cubicBezTo>
                  <a:cubicBezTo>
                    <a:pt x="658" y="369"/>
                    <a:pt x="668" y="331"/>
                    <a:pt x="665" y="292"/>
                  </a:cubicBezTo>
                  <a:cubicBezTo>
                    <a:pt x="661" y="266"/>
                    <a:pt x="658" y="239"/>
                    <a:pt x="654" y="213"/>
                  </a:cubicBezTo>
                  <a:cubicBezTo>
                    <a:pt x="640" y="164"/>
                    <a:pt x="616" y="120"/>
                    <a:pt x="579" y="85"/>
                  </a:cubicBezTo>
                  <a:cubicBezTo>
                    <a:pt x="559" y="70"/>
                    <a:pt x="540" y="55"/>
                    <a:pt x="520" y="40"/>
                  </a:cubicBezTo>
                  <a:cubicBezTo>
                    <a:pt x="475" y="13"/>
                    <a:pt x="426" y="1"/>
                    <a:pt x="373" y="1"/>
                  </a:cubicBezTo>
                  <a:lnTo>
                    <a:pt x="295" y="1"/>
                  </a:lnTo>
                  <a:cubicBezTo>
                    <a:pt x="291" y="1"/>
                    <a:pt x="287" y="1"/>
                    <a:pt x="28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2"/>
            <p:cNvSpPr/>
            <p:nvPr/>
          </p:nvSpPr>
          <p:spPr>
            <a:xfrm>
              <a:off x="7500288" y="3938740"/>
              <a:ext cx="59373" cy="55488"/>
            </a:xfrm>
            <a:custGeom>
              <a:avLst/>
              <a:gdLst/>
              <a:ahLst/>
              <a:cxnLst/>
              <a:rect l="l" t="t" r="r" b="b"/>
              <a:pathLst>
                <a:path w="1253" h="1171" extrusionOk="0">
                  <a:moveTo>
                    <a:pt x="567" y="1"/>
                  </a:moveTo>
                  <a:cubicBezTo>
                    <a:pt x="495" y="1"/>
                    <a:pt x="426" y="17"/>
                    <a:pt x="362" y="51"/>
                  </a:cubicBezTo>
                  <a:cubicBezTo>
                    <a:pt x="290" y="74"/>
                    <a:pt x="226" y="116"/>
                    <a:pt x="174" y="171"/>
                  </a:cubicBezTo>
                  <a:cubicBezTo>
                    <a:pt x="116" y="225"/>
                    <a:pt x="77" y="287"/>
                    <a:pt x="54" y="360"/>
                  </a:cubicBezTo>
                  <a:cubicBezTo>
                    <a:pt x="17" y="429"/>
                    <a:pt x="0" y="505"/>
                    <a:pt x="2" y="586"/>
                  </a:cubicBezTo>
                  <a:lnTo>
                    <a:pt x="23" y="741"/>
                  </a:lnTo>
                  <a:cubicBezTo>
                    <a:pt x="50" y="839"/>
                    <a:pt x="102" y="925"/>
                    <a:pt x="174" y="1000"/>
                  </a:cubicBezTo>
                  <a:cubicBezTo>
                    <a:pt x="213" y="1029"/>
                    <a:pt x="253" y="1061"/>
                    <a:pt x="293" y="1090"/>
                  </a:cubicBezTo>
                  <a:cubicBezTo>
                    <a:pt x="383" y="1143"/>
                    <a:pt x="481" y="1169"/>
                    <a:pt x="588" y="1170"/>
                  </a:cubicBezTo>
                  <a:lnTo>
                    <a:pt x="666" y="1170"/>
                  </a:lnTo>
                  <a:cubicBezTo>
                    <a:pt x="670" y="1170"/>
                    <a:pt x="675" y="1170"/>
                    <a:pt x="680" y="1170"/>
                  </a:cubicBezTo>
                  <a:cubicBezTo>
                    <a:pt x="755" y="1170"/>
                    <a:pt x="825" y="1154"/>
                    <a:pt x="891" y="1120"/>
                  </a:cubicBezTo>
                  <a:cubicBezTo>
                    <a:pt x="963" y="1096"/>
                    <a:pt x="1026" y="1055"/>
                    <a:pt x="1080" y="1000"/>
                  </a:cubicBezTo>
                  <a:cubicBezTo>
                    <a:pt x="1137" y="946"/>
                    <a:pt x="1176" y="883"/>
                    <a:pt x="1199" y="811"/>
                  </a:cubicBezTo>
                  <a:cubicBezTo>
                    <a:pt x="1236" y="741"/>
                    <a:pt x="1252" y="666"/>
                    <a:pt x="1250" y="586"/>
                  </a:cubicBezTo>
                  <a:lnTo>
                    <a:pt x="1229" y="429"/>
                  </a:lnTo>
                  <a:cubicBezTo>
                    <a:pt x="1202" y="331"/>
                    <a:pt x="1152" y="246"/>
                    <a:pt x="1080" y="171"/>
                  </a:cubicBezTo>
                  <a:cubicBezTo>
                    <a:pt x="1039" y="142"/>
                    <a:pt x="1000" y="110"/>
                    <a:pt x="961" y="80"/>
                  </a:cubicBezTo>
                  <a:cubicBezTo>
                    <a:pt x="869" y="27"/>
                    <a:pt x="771" y="1"/>
                    <a:pt x="666" y="1"/>
                  </a:cubicBezTo>
                  <a:lnTo>
                    <a:pt x="587" y="1"/>
                  </a:lnTo>
                  <a:cubicBezTo>
                    <a:pt x="580" y="1"/>
                    <a:pt x="574" y="1"/>
                    <a:pt x="567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7" name="Google Shape;907;p52"/>
          <p:cNvSpPr txBox="1">
            <a:spLocks noGrp="1"/>
          </p:cNvSpPr>
          <p:nvPr>
            <p:ph type="title"/>
          </p:nvPr>
        </p:nvSpPr>
        <p:spPr>
          <a:xfrm>
            <a:off x="934216" y="420946"/>
            <a:ext cx="5279439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Features of final model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910" name="Google Shape;910;p52"/>
          <p:cNvSpPr/>
          <p:nvPr/>
        </p:nvSpPr>
        <p:spPr>
          <a:xfrm rot="1738824">
            <a:off x="7575439" y="937253"/>
            <a:ext cx="254553" cy="372234"/>
          </a:xfrm>
          <a:custGeom>
            <a:avLst/>
            <a:gdLst/>
            <a:ahLst/>
            <a:cxnLst/>
            <a:rect l="l" t="t" r="r" b="b"/>
            <a:pathLst>
              <a:path w="11315" h="16546" extrusionOk="0">
                <a:moveTo>
                  <a:pt x="9951" y="1"/>
                </a:moveTo>
                <a:cubicBezTo>
                  <a:pt x="9888" y="1"/>
                  <a:pt x="9821" y="6"/>
                  <a:pt x="9752" y="18"/>
                </a:cubicBezTo>
                <a:cubicBezTo>
                  <a:pt x="8273" y="271"/>
                  <a:pt x="7819" y="7237"/>
                  <a:pt x="7819" y="7237"/>
                </a:cubicBezTo>
                <a:cubicBezTo>
                  <a:pt x="7819" y="7237"/>
                  <a:pt x="8097" y="2314"/>
                  <a:pt x="6203" y="2314"/>
                </a:cubicBezTo>
                <a:cubicBezTo>
                  <a:pt x="4308" y="2314"/>
                  <a:pt x="4886" y="7827"/>
                  <a:pt x="4886" y="7827"/>
                </a:cubicBezTo>
                <a:cubicBezTo>
                  <a:pt x="4886" y="7827"/>
                  <a:pt x="3209" y="2285"/>
                  <a:pt x="1711" y="2285"/>
                </a:cubicBezTo>
                <a:cubicBezTo>
                  <a:pt x="1654" y="2285"/>
                  <a:pt x="1596" y="2294"/>
                  <a:pt x="1539" y="2311"/>
                </a:cubicBezTo>
                <a:cubicBezTo>
                  <a:pt x="0" y="2773"/>
                  <a:pt x="2370" y="13551"/>
                  <a:pt x="8189" y="16533"/>
                </a:cubicBezTo>
                <a:cubicBezTo>
                  <a:pt x="8205" y="16541"/>
                  <a:pt x="8222" y="16545"/>
                  <a:pt x="8239" y="16545"/>
                </a:cubicBezTo>
                <a:cubicBezTo>
                  <a:pt x="9003" y="16545"/>
                  <a:pt x="11314" y="9007"/>
                  <a:pt x="11314" y="5660"/>
                </a:cubicBezTo>
                <a:cubicBezTo>
                  <a:pt x="11314" y="2397"/>
                  <a:pt x="11237" y="1"/>
                  <a:pt x="9951" y="1"/>
                </a:cubicBezTo>
                <a:close/>
              </a:path>
            </a:pathLst>
          </a:custGeom>
          <a:solidFill>
            <a:srgbClr val="FFA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652D0-7B34-073A-60F6-2A740A8A0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183" y="1245014"/>
            <a:ext cx="4159619" cy="37527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oogle Shape;884;p52"/>
          <p:cNvGrpSpPr/>
          <p:nvPr/>
        </p:nvGrpSpPr>
        <p:grpSpPr>
          <a:xfrm rot="8949196">
            <a:off x="5180492" y="3587157"/>
            <a:ext cx="1213242" cy="1435646"/>
            <a:chOff x="7500288" y="3412150"/>
            <a:chExt cx="630979" cy="746645"/>
          </a:xfrm>
        </p:grpSpPr>
        <p:sp>
          <p:nvSpPr>
            <p:cNvPr id="885" name="Google Shape;885;p52"/>
            <p:cNvSpPr/>
            <p:nvPr/>
          </p:nvSpPr>
          <p:spPr>
            <a:xfrm>
              <a:off x="7719965" y="3585153"/>
              <a:ext cx="37197" cy="76006"/>
            </a:xfrm>
            <a:custGeom>
              <a:avLst/>
              <a:gdLst/>
              <a:ahLst/>
              <a:cxnLst/>
              <a:rect l="l" t="t" r="r" b="b"/>
              <a:pathLst>
                <a:path w="785" h="1604" extrusionOk="0">
                  <a:moveTo>
                    <a:pt x="202" y="510"/>
                  </a:moveTo>
                  <a:cubicBezTo>
                    <a:pt x="202" y="511"/>
                    <a:pt x="202" y="512"/>
                    <a:pt x="201" y="513"/>
                  </a:cubicBezTo>
                  <a:lnTo>
                    <a:pt x="201" y="513"/>
                  </a:lnTo>
                  <a:cubicBezTo>
                    <a:pt x="202" y="512"/>
                    <a:pt x="202" y="511"/>
                    <a:pt x="202" y="510"/>
                  </a:cubicBezTo>
                  <a:close/>
                  <a:moveTo>
                    <a:pt x="620" y="1025"/>
                  </a:moveTo>
                  <a:cubicBezTo>
                    <a:pt x="621" y="1031"/>
                    <a:pt x="622" y="1037"/>
                    <a:pt x="623" y="1042"/>
                  </a:cubicBezTo>
                  <a:lnTo>
                    <a:pt x="623" y="1042"/>
                  </a:lnTo>
                  <a:cubicBezTo>
                    <a:pt x="622" y="1037"/>
                    <a:pt x="621" y="1031"/>
                    <a:pt x="620" y="1025"/>
                  </a:cubicBezTo>
                  <a:close/>
                  <a:moveTo>
                    <a:pt x="624" y="1056"/>
                  </a:moveTo>
                  <a:cubicBezTo>
                    <a:pt x="623" y="1064"/>
                    <a:pt x="622" y="1073"/>
                    <a:pt x="620" y="1081"/>
                  </a:cubicBezTo>
                  <a:cubicBezTo>
                    <a:pt x="621" y="1073"/>
                    <a:pt x="622" y="1064"/>
                    <a:pt x="624" y="1056"/>
                  </a:cubicBezTo>
                  <a:close/>
                  <a:moveTo>
                    <a:pt x="331" y="0"/>
                  </a:moveTo>
                  <a:cubicBezTo>
                    <a:pt x="260" y="0"/>
                    <a:pt x="173" y="32"/>
                    <a:pt x="124" y="87"/>
                  </a:cubicBezTo>
                  <a:cubicBezTo>
                    <a:pt x="30" y="197"/>
                    <a:pt x="1" y="404"/>
                    <a:pt x="127" y="504"/>
                  </a:cubicBezTo>
                  <a:cubicBezTo>
                    <a:pt x="148" y="521"/>
                    <a:pt x="167" y="537"/>
                    <a:pt x="184" y="556"/>
                  </a:cubicBezTo>
                  <a:cubicBezTo>
                    <a:pt x="187" y="558"/>
                    <a:pt x="189" y="560"/>
                    <a:pt x="191" y="562"/>
                  </a:cubicBezTo>
                  <a:lnTo>
                    <a:pt x="191" y="562"/>
                  </a:lnTo>
                  <a:cubicBezTo>
                    <a:pt x="189" y="571"/>
                    <a:pt x="186" y="580"/>
                    <a:pt x="183" y="589"/>
                  </a:cubicBezTo>
                  <a:cubicBezTo>
                    <a:pt x="180" y="599"/>
                    <a:pt x="176" y="609"/>
                    <a:pt x="172" y="619"/>
                  </a:cubicBezTo>
                  <a:lnTo>
                    <a:pt x="172" y="619"/>
                  </a:lnTo>
                  <a:cubicBezTo>
                    <a:pt x="134" y="701"/>
                    <a:pt x="91" y="786"/>
                    <a:pt x="68" y="874"/>
                  </a:cubicBezTo>
                  <a:cubicBezTo>
                    <a:pt x="14" y="1082"/>
                    <a:pt x="68" y="1271"/>
                    <a:pt x="158" y="1459"/>
                  </a:cubicBezTo>
                  <a:cubicBezTo>
                    <a:pt x="202" y="1551"/>
                    <a:pt x="311" y="1604"/>
                    <a:pt x="415" y="1604"/>
                  </a:cubicBezTo>
                  <a:cubicBezTo>
                    <a:pt x="466" y="1604"/>
                    <a:pt x="516" y="1591"/>
                    <a:pt x="557" y="1564"/>
                  </a:cubicBezTo>
                  <a:cubicBezTo>
                    <a:pt x="699" y="1472"/>
                    <a:pt x="732" y="1313"/>
                    <a:pt x="663" y="1165"/>
                  </a:cubicBezTo>
                  <a:cubicBezTo>
                    <a:pt x="657" y="1152"/>
                    <a:pt x="653" y="1136"/>
                    <a:pt x="644" y="1123"/>
                  </a:cubicBezTo>
                  <a:lnTo>
                    <a:pt x="644" y="1123"/>
                  </a:lnTo>
                  <a:cubicBezTo>
                    <a:pt x="643" y="1121"/>
                    <a:pt x="643" y="1119"/>
                    <a:pt x="642" y="1117"/>
                  </a:cubicBezTo>
                  <a:cubicBezTo>
                    <a:pt x="636" y="1102"/>
                    <a:pt x="632" y="1086"/>
                    <a:pt x="628" y="1070"/>
                  </a:cubicBezTo>
                  <a:lnTo>
                    <a:pt x="628" y="1070"/>
                  </a:lnTo>
                  <a:cubicBezTo>
                    <a:pt x="628" y="1058"/>
                    <a:pt x="628" y="1047"/>
                    <a:pt x="628" y="1036"/>
                  </a:cubicBezTo>
                  <a:lnTo>
                    <a:pt x="628" y="1036"/>
                  </a:lnTo>
                  <a:cubicBezTo>
                    <a:pt x="630" y="1031"/>
                    <a:pt x="631" y="1026"/>
                    <a:pt x="632" y="1021"/>
                  </a:cubicBezTo>
                  <a:cubicBezTo>
                    <a:pt x="635" y="1010"/>
                    <a:pt x="657" y="969"/>
                    <a:pt x="655" y="957"/>
                  </a:cubicBezTo>
                  <a:lnTo>
                    <a:pt x="655" y="957"/>
                  </a:lnTo>
                  <a:cubicBezTo>
                    <a:pt x="656" y="954"/>
                    <a:pt x="657" y="952"/>
                    <a:pt x="659" y="949"/>
                  </a:cubicBezTo>
                  <a:cubicBezTo>
                    <a:pt x="666" y="930"/>
                    <a:pt x="674" y="914"/>
                    <a:pt x="682" y="896"/>
                  </a:cubicBezTo>
                  <a:cubicBezTo>
                    <a:pt x="714" y="821"/>
                    <a:pt x="750" y="745"/>
                    <a:pt x="763" y="663"/>
                  </a:cubicBezTo>
                  <a:cubicBezTo>
                    <a:pt x="784" y="536"/>
                    <a:pt x="773" y="427"/>
                    <a:pt x="720" y="310"/>
                  </a:cubicBezTo>
                  <a:cubicBezTo>
                    <a:pt x="680" y="222"/>
                    <a:pt x="612" y="147"/>
                    <a:pt x="537" y="87"/>
                  </a:cubicBezTo>
                  <a:cubicBezTo>
                    <a:pt x="474" y="36"/>
                    <a:pt x="414" y="0"/>
                    <a:pt x="331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2"/>
            <p:cNvSpPr/>
            <p:nvPr/>
          </p:nvSpPr>
          <p:spPr>
            <a:xfrm>
              <a:off x="7811181" y="3544592"/>
              <a:ext cx="49849" cy="60605"/>
            </a:xfrm>
            <a:custGeom>
              <a:avLst/>
              <a:gdLst/>
              <a:ahLst/>
              <a:cxnLst/>
              <a:rect l="l" t="t" r="r" b="b"/>
              <a:pathLst>
                <a:path w="1052" h="1279" extrusionOk="0">
                  <a:moveTo>
                    <a:pt x="172" y="560"/>
                  </a:moveTo>
                  <a:cubicBezTo>
                    <a:pt x="172" y="566"/>
                    <a:pt x="173" y="572"/>
                    <a:pt x="174" y="578"/>
                  </a:cubicBezTo>
                  <a:lnTo>
                    <a:pt x="174" y="578"/>
                  </a:lnTo>
                  <a:cubicBezTo>
                    <a:pt x="173" y="572"/>
                    <a:pt x="172" y="566"/>
                    <a:pt x="172" y="560"/>
                  </a:cubicBezTo>
                  <a:close/>
                  <a:moveTo>
                    <a:pt x="172" y="615"/>
                  </a:moveTo>
                  <a:cubicBezTo>
                    <a:pt x="173" y="618"/>
                    <a:pt x="175" y="622"/>
                    <a:pt x="176" y="625"/>
                  </a:cubicBezTo>
                  <a:lnTo>
                    <a:pt x="176" y="625"/>
                  </a:lnTo>
                  <a:cubicBezTo>
                    <a:pt x="176" y="625"/>
                    <a:pt x="176" y="625"/>
                    <a:pt x="176" y="625"/>
                  </a:cubicBezTo>
                  <a:lnTo>
                    <a:pt x="176" y="625"/>
                  </a:lnTo>
                  <a:cubicBezTo>
                    <a:pt x="175" y="622"/>
                    <a:pt x="173" y="618"/>
                    <a:pt x="172" y="615"/>
                  </a:cubicBezTo>
                  <a:close/>
                  <a:moveTo>
                    <a:pt x="602" y="862"/>
                  </a:moveTo>
                  <a:lnTo>
                    <a:pt x="602" y="862"/>
                  </a:lnTo>
                  <a:cubicBezTo>
                    <a:pt x="598" y="863"/>
                    <a:pt x="593" y="863"/>
                    <a:pt x="588" y="864"/>
                  </a:cubicBezTo>
                  <a:lnTo>
                    <a:pt x="588" y="864"/>
                  </a:lnTo>
                  <a:cubicBezTo>
                    <a:pt x="593" y="863"/>
                    <a:pt x="597" y="862"/>
                    <a:pt x="602" y="862"/>
                  </a:cubicBezTo>
                  <a:close/>
                  <a:moveTo>
                    <a:pt x="495" y="1"/>
                  </a:moveTo>
                  <a:cubicBezTo>
                    <a:pt x="440" y="1"/>
                    <a:pt x="382" y="11"/>
                    <a:pt x="328" y="28"/>
                  </a:cubicBezTo>
                  <a:cubicBezTo>
                    <a:pt x="270" y="42"/>
                    <a:pt x="221" y="69"/>
                    <a:pt x="179" y="107"/>
                  </a:cubicBezTo>
                  <a:cubicBezTo>
                    <a:pt x="131" y="137"/>
                    <a:pt x="94" y="179"/>
                    <a:pt x="66" y="229"/>
                  </a:cubicBezTo>
                  <a:cubicBezTo>
                    <a:pt x="34" y="279"/>
                    <a:pt x="16" y="334"/>
                    <a:pt x="13" y="392"/>
                  </a:cubicBezTo>
                  <a:cubicBezTo>
                    <a:pt x="0" y="451"/>
                    <a:pt x="2" y="508"/>
                    <a:pt x="22" y="567"/>
                  </a:cubicBezTo>
                  <a:cubicBezTo>
                    <a:pt x="37" y="602"/>
                    <a:pt x="51" y="637"/>
                    <a:pt x="66" y="672"/>
                  </a:cubicBezTo>
                  <a:cubicBezTo>
                    <a:pt x="93" y="717"/>
                    <a:pt x="126" y="756"/>
                    <a:pt x="166" y="789"/>
                  </a:cubicBezTo>
                  <a:lnTo>
                    <a:pt x="166" y="789"/>
                  </a:lnTo>
                  <a:cubicBezTo>
                    <a:pt x="165" y="806"/>
                    <a:pt x="164" y="823"/>
                    <a:pt x="164" y="840"/>
                  </a:cubicBezTo>
                  <a:cubicBezTo>
                    <a:pt x="161" y="900"/>
                    <a:pt x="175" y="956"/>
                    <a:pt x="202" y="1009"/>
                  </a:cubicBezTo>
                  <a:cubicBezTo>
                    <a:pt x="220" y="1064"/>
                    <a:pt x="250" y="1110"/>
                    <a:pt x="292" y="1150"/>
                  </a:cubicBezTo>
                  <a:cubicBezTo>
                    <a:pt x="332" y="1192"/>
                    <a:pt x="378" y="1222"/>
                    <a:pt x="433" y="1240"/>
                  </a:cubicBezTo>
                  <a:cubicBezTo>
                    <a:pt x="482" y="1266"/>
                    <a:pt x="536" y="1278"/>
                    <a:pt x="595" y="1278"/>
                  </a:cubicBezTo>
                  <a:cubicBezTo>
                    <a:pt x="597" y="1278"/>
                    <a:pt x="600" y="1278"/>
                    <a:pt x="602" y="1278"/>
                  </a:cubicBezTo>
                  <a:cubicBezTo>
                    <a:pt x="640" y="1273"/>
                    <a:pt x="680" y="1267"/>
                    <a:pt x="718" y="1263"/>
                  </a:cubicBezTo>
                  <a:cubicBezTo>
                    <a:pt x="792" y="1243"/>
                    <a:pt x="857" y="1205"/>
                    <a:pt x="911" y="1151"/>
                  </a:cubicBezTo>
                  <a:cubicBezTo>
                    <a:pt x="934" y="1121"/>
                    <a:pt x="956" y="1092"/>
                    <a:pt x="979" y="1063"/>
                  </a:cubicBezTo>
                  <a:cubicBezTo>
                    <a:pt x="1019" y="994"/>
                    <a:pt x="1039" y="921"/>
                    <a:pt x="1039" y="841"/>
                  </a:cubicBezTo>
                  <a:cubicBezTo>
                    <a:pt x="1039" y="768"/>
                    <a:pt x="1051" y="695"/>
                    <a:pt x="1050" y="621"/>
                  </a:cubicBezTo>
                  <a:cubicBezTo>
                    <a:pt x="1050" y="602"/>
                    <a:pt x="1049" y="583"/>
                    <a:pt x="1047" y="564"/>
                  </a:cubicBezTo>
                  <a:cubicBezTo>
                    <a:pt x="1041" y="519"/>
                    <a:pt x="1038" y="451"/>
                    <a:pt x="1022" y="400"/>
                  </a:cubicBezTo>
                  <a:cubicBezTo>
                    <a:pt x="1008" y="358"/>
                    <a:pt x="989" y="316"/>
                    <a:pt x="969" y="276"/>
                  </a:cubicBezTo>
                  <a:cubicBezTo>
                    <a:pt x="967" y="269"/>
                    <a:pt x="963" y="262"/>
                    <a:pt x="958" y="256"/>
                  </a:cubicBezTo>
                  <a:cubicBezTo>
                    <a:pt x="935" y="222"/>
                    <a:pt x="909" y="184"/>
                    <a:pt x="879" y="154"/>
                  </a:cubicBezTo>
                  <a:cubicBezTo>
                    <a:pt x="875" y="152"/>
                    <a:pt x="873" y="150"/>
                    <a:pt x="870" y="147"/>
                  </a:cubicBezTo>
                  <a:cubicBezTo>
                    <a:pt x="851" y="131"/>
                    <a:pt x="800" y="91"/>
                    <a:pt x="780" y="77"/>
                  </a:cubicBezTo>
                  <a:cubicBezTo>
                    <a:pt x="778" y="76"/>
                    <a:pt x="776" y="75"/>
                    <a:pt x="775" y="74"/>
                  </a:cubicBezTo>
                  <a:cubicBezTo>
                    <a:pt x="770" y="71"/>
                    <a:pt x="767" y="70"/>
                    <a:pt x="764" y="69"/>
                  </a:cubicBezTo>
                  <a:cubicBezTo>
                    <a:pt x="739" y="55"/>
                    <a:pt x="682" y="31"/>
                    <a:pt x="657" y="23"/>
                  </a:cubicBezTo>
                  <a:cubicBezTo>
                    <a:pt x="655" y="22"/>
                    <a:pt x="652" y="22"/>
                    <a:pt x="650" y="20"/>
                  </a:cubicBezTo>
                  <a:cubicBezTo>
                    <a:pt x="646" y="19"/>
                    <a:pt x="642" y="19"/>
                    <a:pt x="638" y="17"/>
                  </a:cubicBezTo>
                  <a:cubicBezTo>
                    <a:pt x="608" y="12"/>
                    <a:pt x="549" y="4"/>
                    <a:pt x="519" y="1"/>
                  </a:cubicBezTo>
                  <a:lnTo>
                    <a:pt x="510" y="1"/>
                  </a:lnTo>
                  <a:cubicBezTo>
                    <a:pt x="505" y="1"/>
                    <a:pt x="500" y="1"/>
                    <a:pt x="495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2"/>
            <p:cNvSpPr/>
            <p:nvPr/>
          </p:nvSpPr>
          <p:spPr>
            <a:xfrm>
              <a:off x="7948123" y="3618939"/>
              <a:ext cx="35586" cy="37529"/>
            </a:xfrm>
            <a:custGeom>
              <a:avLst/>
              <a:gdLst/>
              <a:ahLst/>
              <a:cxnLst/>
              <a:rect l="l" t="t" r="r" b="b"/>
              <a:pathLst>
                <a:path w="751" h="792" extrusionOk="0">
                  <a:moveTo>
                    <a:pt x="93" y="500"/>
                  </a:moveTo>
                  <a:cubicBezTo>
                    <a:pt x="95" y="502"/>
                    <a:pt x="98" y="504"/>
                    <a:pt x="100" y="505"/>
                  </a:cubicBezTo>
                  <a:lnTo>
                    <a:pt x="100" y="505"/>
                  </a:lnTo>
                  <a:cubicBezTo>
                    <a:pt x="97" y="504"/>
                    <a:pt x="95" y="502"/>
                    <a:pt x="93" y="500"/>
                  </a:cubicBezTo>
                  <a:close/>
                  <a:moveTo>
                    <a:pt x="136" y="531"/>
                  </a:moveTo>
                  <a:cubicBezTo>
                    <a:pt x="137" y="533"/>
                    <a:pt x="139" y="534"/>
                    <a:pt x="140" y="536"/>
                  </a:cubicBezTo>
                  <a:lnTo>
                    <a:pt x="140" y="536"/>
                  </a:lnTo>
                  <a:cubicBezTo>
                    <a:pt x="140" y="536"/>
                    <a:pt x="140" y="536"/>
                    <a:pt x="140" y="536"/>
                  </a:cubicBezTo>
                  <a:lnTo>
                    <a:pt x="140" y="536"/>
                  </a:lnTo>
                  <a:cubicBezTo>
                    <a:pt x="139" y="534"/>
                    <a:pt x="137" y="533"/>
                    <a:pt x="136" y="531"/>
                  </a:cubicBezTo>
                  <a:close/>
                  <a:moveTo>
                    <a:pt x="142" y="539"/>
                  </a:moveTo>
                  <a:cubicBezTo>
                    <a:pt x="142" y="539"/>
                    <a:pt x="142" y="539"/>
                    <a:pt x="142" y="539"/>
                  </a:cubicBezTo>
                  <a:lnTo>
                    <a:pt x="142" y="539"/>
                  </a:lnTo>
                  <a:cubicBezTo>
                    <a:pt x="143" y="540"/>
                    <a:pt x="143" y="540"/>
                    <a:pt x="144" y="541"/>
                  </a:cubicBezTo>
                  <a:lnTo>
                    <a:pt x="144" y="541"/>
                  </a:lnTo>
                  <a:cubicBezTo>
                    <a:pt x="143" y="540"/>
                    <a:pt x="143" y="540"/>
                    <a:pt x="142" y="539"/>
                  </a:cubicBezTo>
                  <a:close/>
                  <a:moveTo>
                    <a:pt x="175" y="581"/>
                  </a:moveTo>
                  <a:cubicBezTo>
                    <a:pt x="177" y="584"/>
                    <a:pt x="179" y="586"/>
                    <a:pt x="181" y="589"/>
                  </a:cubicBezTo>
                  <a:cubicBezTo>
                    <a:pt x="179" y="586"/>
                    <a:pt x="177" y="584"/>
                    <a:pt x="175" y="581"/>
                  </a:cubicBezTo>
                  <a:close/>
                  <a:moveTo>
                    <a:pt x="286" y="1"/>
                  </a:moveTo>
                  <a:cubicBezTo>
                    <a:pt x="263" y="1"/>
                    <a:pt x="241" y="4"/>
                    <a:pt x="219" y="12"/>
                  </a:cubicBezTo>
                  <a:cubicBezTo>
                    <a:pt x="181" y="21"/>
                    <a:pt x="148" y="37"/>
                    <a:pt x="120" y="63"/>
                  </a:cubicBezTo>
                  <a:cubicBezTo>
                    <a:pt x="88" y="84"/>
                    <a:pt x="62" y="111"/>
                    <a:pt x="44" y="145"/>
                  </a:cubicBezTo>
                  <a:cubicBezTo>
                    <a:pt x="34" y="168"/>
                    <a:pt x="24" y="191"/>
                    <a:pt x="14" y="215"/>
                  </a:cubicBezTo>
                  <a:cubicBezTo>
                    <a:pt x="0" y="267"/>
                    <a:pt x="0" y="319"/>
                    <a:pt x="14" y="370"/>
                  </a:cubicBezTo>
                  <a:cubicBezTo>
                    <a:pt x="23" y="394"/>
                    <a:pt x="33" y="417"/>
                    <a:pt x="44" y="440"/>
                  </a:cubicBezTo>
                  <a:cubicBezTo>
                    <a:pt x="64" y="474"/>
                    <a:pt x="91" y="503"/>
                    <a:pt x="124" y="527"/>
                  </a:cubicBezTo>
                  <a:lnTo>
                    <a:pt x="124" y="527"/>
                  </a:lnTo>
                  <a:cubicBezTo>
                    <a:pt x="136" y="538"/>
                    <a:pt x="148" y="550"/>
                    <a:pt x="159" y="563"/>
                  </a:cubicBezTo>
                  <a:lnTo>
                    <a:pt x="159" y="563"/>
                  </a:lnTo>
                  <a:cubicBezTo>
                    <a:pt x="176" y="589"/>
                    <a:pt x="192" y="618"/>
                    <a:pt x="205" y="647"/>
                  </a:cubicBezTo>
                  <a:cubicBezTo>
                    <a:pt x="220" y="665"/>
                    <a:pt x="235" y="686"/>
                    <a:pt x="251" y="706"/>
                  </a:cubicBezTo>
                  <a:cubicBezTo>
                    <a:pt x="276" y="734"/>
                    <a:pt x="307" y="755"/>
                    <a:pt x="345" y="766"/>
                  </a:cubicBezTo>
                  <a:cubicBezTo>
                    <a:pt x="368" y="779"/>
                    <a:pt x="393" y="786"/>
                    <a:pt x="418" y="786"/>
                  </a:cubicBezTo>
                  <a:cubicBezTo>
                    <a:pt x="434" y="789"/>
                    <a:pt x="451" y="791"/>
                    <a:pt x="467" y="791"/>
                  </a:cubicBezTo>
                  <a:cubicBezTo>
                    <a:pt x="490" y="791"/>
                    <a:pt x="513" y="788"/>
                    <a:pt x="535" y="780"/>
                  </a:cubicBezTo>
                  <a:cubicBezTo>
                    <a:pt x="558" y="771"/>
                    <a:pt x="581" y="762"/>
                    <a:pt x="604" y="751"/>
                  </a:cubicBezTo>
                  <a:cubicBezTo>
                    <a:pt x="623" y="735"/>
                    <a:pt x="644" y="720"/>
                    <a:pt x="663" y="706"/>
                  </a:cubicBezTo>
                  <a:cubicBezTo>
                    <a:pt x="691" y="680"/>
                    <a:pt x="712" y="648"/>
                    <a:pt x="723" y="611"/>
                  </a:cubicBezTo>
                  <a:cubicBezTo>
                    <a:pt x="740" y="577"/>
                    <a:pt x="750" y="539"/>
                    <a:pt x="747" y="499"/>
                  </a:cubicBezTo>
                  <a:cubicBezTo>
                    <a:pt x="746" y="482"/>
                    <a:pt x="744" y="465"/>
                    <a:pt x="741" y="447"/>
                  </a:cubicBezTo>
                  <a:cubicBezTo>
                    <a:pt x="744" y="408"/>
                    <a:pt x="735" y="369"/>
                    <a:pt x="717" y="335"/>
                  </a:cubicBezTo>
                  <a:cubicBezTo>
                    <a:pt x="705" y="298"/>
                    <a:pt x="686" y="269"/>
                    <a:pt x="657" y="241"/>
                  </a:cubicBezTo>
                  <a:cubicBezTo>
                    <a:pt x="644" y="227"/>
                    <a:pt x="630" y="215"/>
                    <a:pt x="615" y="205"/>
                  </a:cubicBezTo>
                  <a:lnTo>
                    <a:pt x="615" y="205"/>
                  </a:lnTo>
                  <a:cubicBezTo>
                    <a:pt x="594" y="179"/>
                    <a:pt x="574" y="153"/>
                    <a:pt x="550" y="129"/>
                  </a:cubicBezTo>
                  <a:cubicBezTo>
                    <a:pt x="517" y="96"/>
                    <a:pt x="479" y="69"/>
                    <a:pt x="443" y="40"/>
                  </a:cubicBezTo>
                  <a:cubicBezTo>
                    <a:pt x="408" y="18"/>
                    <a:pt x="373" y="8"/>
                    <a:pt x="335" y="6"/>
                  </a:cubicBezTo>
                  <a:cubicBezTo>
                    <a:pt x="319" y="3"/>
                    <a:pt x="302" y="1"/>
                    <a:pt x="286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2"/>
            <p:cNvSpPr/>
            <p:nvPr/>
          </p:nvSpPr>
          <p:spPr>
            <a:xfrm>
              <a:off x="7870175" y="3718447"/>
              <a:ext cx="47480" cy="50560"/>
            </a:xfrm>
            <a:custGeom>
              <a:avLst/>
              <a:gdLst/>
              <a:ahLst/>
              <a:cxnLst/>
              <a:rect l="l" t="t" r="r" b="b"/>
              <a:pathLst>
                <a:path w="1002" h="1067" extrusionOk="0">
                  <a:moveTo>
                    <a:pt x="440" y="358"/>
                  </a:moveTo>
                  <a:cubicBezTo>
                    <a:pt x="438" y="363"/>
                    <a:pt x="435" y="369"/>
                    <a:pt x="432" y="375"/>
                  </a:cubicBezTo>
                  <a:lnTo>
                    <a:pt x="432" y="375"/>
                  </a:lnTo>
                  <a:cubicBezTo>
                    <a:pt x="435" y="369"/>
                    <a:pt x="437" y="363"/>
                    <a:pt x="440" y="358"/>
                  </a:cubicBezTo>
                  <a:close/>
                  <a:moveTo>
                    <a:pt x="424" y="379"/>
                  </a:moveTo>
                  <a:cubicBezTo>
                    <a:pt x="423" y="382"/>
                    <a:pt x="423" y="385"/>
                    <a:pt x="422" y="388"/>
                  </a:cubicBezTo>
                  <a:lnTo>
                    <a:pt x="422" y="388"/>
                  </a:lnTo>
                  <a:cubicBezTo>
                    <a:pt x="423" y="385"/>
                    <a:pt x="423" y="382"/>
                    <a:pt x="424" y="379"/>
                  </a:cubicBezTo>
                  <a:close/>
                  <a:moveTo>
                    <a:pt x="538" y="584"/>
                  </a:moveTo>
                  <a:cubicBezTo>
                    <a:pt x="541" y="585"/>
                    <a:pt x="543" y="586"/>
                    <a:pt x="546" y="587"/>
                  </a:cubicBezTo>
                  <a:cubicBezTo>
                    <a:pt x="543" y="586"/>
                    <a:pt x="541" y="585"/>
                    <a:pt x="538" y="584"/>
                  </a:cubicBezTo>
                  <a:close/>
                  <a:moveTo>
                    <a:pt x="514" y="0"/>
                  </a:moveTo>
                  <a:cubicBezTo>
                    <a:pt x="440" y="0"/>
                    <a:pt x="368" y="13"/>
                    <a:pt x="296" y="13"/>
                  </a:cubicBezTo>
                  <a:cubicBezTo>
                    <a:pt x="220" y="13"/>
                    <a:pt x="141" y="46"/>
                    <a:pt x="89" y="100"/>
                  </a:cubicBezTo>
                  <a:cubicBezTo>
                    <a:pt x="39" y="150"/>
                    <a:pt x="1" y="234"/>
                    <a:pt x="3" y="306"/>
                  </a:cubicBezTo>
                  <a:cubicBezTo>
                    <a:pt x="6" y="382"/>
                    <a:pt x="31" y="460"/>
                    <a:pt x="89" y="513"/>
                  </a:cubicBezTo>
                  <a:cubicBezTo>
                    <a:pt x="131" y="548"/>
                    <a:pt x="177" y="575"/>
                    <a:pt x="229" y="587"/>
                  </a:cubicBezTo>
                  <a:lnTo>
                    <a:pt x="229" y="587"/>
                  </a:lnTo>
                  <a:cubicBezTo>
                    <a:pt x="186" y="640"/>
                    <a:pt x="160" y="709"/>
                    <a:pt x="160" y="775"/>
                  </a:cubicBezTo>
                  <a:cubicBezTo>
                    <a:pt x="160" y="846"/>
                    <a:pt x="192" y="931"/>
                    <a:pt x="247" y="980"/>
                  </a:cubicBezTo>
                  <a:cubicBezTo>
                    <a:pt x="300" y="1030"/>
                    <a:pt x="369" y="1067"/>
                    <a:pt x="443" y="1067"/>
                  </a:cubicBezTo>
                  <a:cubicBezTo>
                    <a:pt x="446" y="1067"/>
                    <a:pt x="449" y="1067"/>
                    <a:pt x="452" y="1067"/>
                  </a:cubicBezTo>
                  <a:cubicBezTo>
                    <a:pt x="531" y="1062"/>
                    <a:pt x="603" y="1037"/>
                    <a:pt x="659" y="980"/>
                  </a:cubicBezTo>
                  <a:cubicBezTo>
                    <a:pt x="706" y="935"/>
                    <a:pt x="756" y="895"/>
                    <a:pt x="801" y="847"/>
                  </a:cubicBezTo>
                  <a:cubicBezTo>
                    <a:pt x="880" y="765"/>
                    <a:pt x="953" y="668"/>
                    <a:pt x="981" y="558"/>
                  </a:cubicBezTo>
                  <a:cubicBezTo>
                    <a:pt x="1002" y="480"/>
                    <a:pt x="1002" y="399"/>
                    <a:pt x="983" y="321"/>
                  </a:cubicBezTo>
                  <a:cubicBezTo>
                    <a:pt x="981" y="314"/>
                    <a:pt x="979" y="306"/>
                    <a:pt x="976" y="300"/>
                  </a:cubicBezTo>
                  <a:cubicBezTo>
                    <a:pt x="965" y="272"/>
                    <a:pt x="954" y="242"/>
                    <a:pt x="938" y="215"/>
                  </a:cubicBezTo>
                  <a:cubicBezTo>
                    <a:pt x="921" y="183"/>
                    <a:pt x="897" y="152"/>
                    <a:pt x="870" y="127"/>
                  </a:cubicBezTo>
                  <a:cubicBezTo>
                    <a:pt x="771" y="35"/>
                    <a:pt x="646" y="0"/>
                    <a:pt x="514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2"/>
            <p:cNvSpPr/>
            <p:nvPr/>
          </p:nvSpPr>
          <p:spPr>
            <a:xfrm>
              <a:off x="7811797" y="3831223"/>
              <a:ext cx="55677" cy="59184"/>
            </a:xfrm>
            <a:custGeom>
              <a:avLst/>
              <a:gdLst/>
              <a:ahLst/>
              <a:cxnLst/>
              <a:rect l="l" t="t" r="r" b="b"/>
              <a:pathLst>
                <a:path w="1175" h="1249" extrusionOk="0">
                  <a:moveTo>
                    <a:pt x="608" y="1"/>
                  </a:moveTo>
                  <a:cubicBezTo>
                    <a:pt x="601" y="1"/>
                    <a:pt x="595" y="1"/>
                    <a:pt x="588" y="1"/>
                  </a:cubicBezTo>
                  <a:lnTo>
                    <a:pt x="432" y="21"/>
                  </a:lnTo>
                  <a:cubicBezTo>
                    <a:pt x="333" y="48"/>
                    <a:pt x="248" y="100"/>
                    <a:pt x="174" y="172"/>
                  </a:cubicBezTo>
                  <a:cubicBezTo>
                    <a:pt x="144" y="211"/>
                    <a:pt x="113" y="250"/>
                    <a:pt x="82" y="291"/>
                  </a:cubicBezTo>
                  <a:cubicBezTo>
                    <a:pt x="30" y="382"/>
                    <a:pt x="3" y="480"/>
                    <a:pt x="3" y="586"/>
                  </a:cubicBezTo>
                  <a:lnTo>
                    <a:pt x="3" y="664"/>
                  </a:lnTo>
                  <a:cubicBezTo>
                    <a:pt x="0" y="744"/>
                    <a:pt x="17" y="819"/>
                    <a:pt x="54" y="889"/>
                  </a:cubicBezTo>
                  <a:cubicBezTo>
                    <a:pt x="77" y="961"/>
                    <a:pt x="118" y="1024"/>
                    <a:pt x="174" y="1078"/>
                  </a:cubicBezTo>
                  <a:cubicBezTo>
                    <a:pt x="227" y="1135"/>
                    <a:pt x="290" y="1174"/>
                    <a:pt x="363" y="1198"/>
                  </a:cubicBezTo>
                  <a:cubicBezTo>
                    <a:pt x="428" y="1232"/>
                    <a:pt x="498" y="1248"/>
                    <a:pt x="574" y="1248"/>
                  </a:cubicBezTo>
                  <a:cubicBezTo>
                    <a:pt x="579" y="1248"/>
                    <a:pt x="583" y="1248"/>
                    <a:pt x="588" y="1248"/>
                  </a:cubicBezTo>
                  <a:lnTo>
                    <a:pt x="743" y="1227"/>
                  </a:lnTo>
                  <a:cubicBezTo>
                    <a:pt x="842" y="1200"/>
                    <a:pt x="928" y="1150"/>
                    <a:pt x="1002" y="1078"/>
                  </a:cubicBezTo>
                  <a:cubicBezTo>
                    <a:pt x="1032" y="1037"/>
                    <a:pt x="1063" y="998"/>
                    <a:pt x="1093" y="959"/>
                  </a:cubicBezTo>
                  <a:cubicBezTo>
                    <a:pt x="1145" y="867"/>
                    <a:pt x="1172" y="768"/>
                    <a:pt x="1173" y="664"/>
                  </a:cubicBezTo>
                  <a:lnTo>
                    <a:pt x="1173" y="586"/>
                  </a:lnTo>
                  <a:cubicBezTo>
                    <a:pt x="1175" y="505"/>
                    <a:pt x="1159" y="430"/>
                    <a:pt x="1122" y="360"/>
                  </a:cubicBezTo>
                  <a:cubicBezTo>
                    <a:pt x="1098" y="288"/>
                    <a:pt x="1058" y="225"/>
                    <a:pt x="1002" y="172"/>
                  </a:cubicBezTo>
                  <a:cubicBezTo>
                    <a:pt x="949" y="114"/>
                    <a:pt x="885" y="75"/>
                    <a:pt x="813" y="52"/>
                  </a:cubicBezTo>
                  <a:cubicBezTo>
                    <a:pt x="749" y="18"/>
                    <a:pt x="681" y="1"/>
                    <a:pt x="608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2"/>
            <p:cNvSpPr/>
            <p:nvPr/>
          </p:nvSpPr>
          <p:spPr>
            <a:xfrm>
              <a:off x="7696983" y="3808952"/>
              <a:ext cx="61601" cy="61648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571" y="0"/>
                  </a:moveTo>
                  <a:cubicBezTo>
                    <a:pt x="495" y="0"/>
                    <a:pt x="425" y="17"/>
                    <a:pt x="360" y="52"/>
                  </a:cubicBezTo>
                  <a:cubicBezTo>
                    <a:pt x="287" y="75"/>
                    <a:pt x="225" y="116"/>
                    <a:pt x="171" y="172"/>
                  </a:cubicBezTo>
                  <a:cubicBezTo>
                    <a:pt x="142" y="211"/>
                    <a:pt x="110" y="251"/>
                    <a:pt x="79" y="291"/>
                  </a:cubicBezTo>
                  <a:cubicBezTo>
                    <a:pt x="27" y="382"/>
                    <a:pt x="1" y="480"/>
                    <a:pt x="1" y="586"/>
                  </a:cubicBezTo>
                  <a:lnTo>
                    <a:pt x="21" y="741"/>
                  </a:lnTo>
                  <a:cubicBezTo>
                    <a:pt x="49" y="840"/>
                    <a:pt x="99" y="926"/>
                    <a:pt x="171" y="999"/>
                  </a:cubicBezTo>
                  <a:lnTo>
                    <a:pt x="301" y="1129"/>
                  </a:lnTo>
                  <a:cubicBezTo>
                    <a:pt x="355" y="1187"/>
                    <a:pt x="417" y="1226"/>
                    <a:pt x="489" y="1249"/>
                  </a:cubicBezTo>
                  <a:cubicBezTo>
                    <a:pt x="553" y="1283"/>
                    <a:pt x="622" y="1300"/>
                    <a:pt x="695" y="1300"/>
                  </a:cubicBezTo>
                  <a:cubicBezTo>
                    <a:pt x="702" y="1300"/>
                    <a:pt x="708" y="1300"/>
                    <a:pt x="715" y="1300"/>
                  </a:cubicBezTo>
                  <a:cubicBezTo>
                    <a:pt x="722" y="1300"/>
                    <a:pt x="728" y="1300"/>
                    <a:pt x="735" y="1300"/>
                  </a:cubicBezTo>
                  <a:cubicBezTo>
                    <a:pt x="807" y="1300"/>
                    <a:pt x="876" y="1283"/>
                    <a:pt x="940" y="1249"/>
                  </a:cubicBezTo>
                  <a:cubicBezTo>
                    <a:pt x="1012" y="1226"/>
                    <a:pt x="1076" y="1185"/>
                    <a:pt x="1128" y="1129"/>
                  </a:cubicBezTo>
                  <a:cubicBezTo>
                    <a:pt x="1159" y="1090"/>
                    <a:pt x="1191" y="1051"/>
                    <a:pt x="1220" y="1010"/>
                  </a:cubicBezTo>
                  <a:cubicBezTo>
                    <a:pt x="1274" y="918"/>
                    <a:pt x="1300" y="820"/>
                    <a:pt x="1300" y="715"/>
                  </a:cubicBezTo>
                  <a:lnTo>
                    <a:pt x="1279" y="560"/>
                  </a:lnTo>
                  <a:cubicBezTo>
                    <a:pt x="1252" y="462"/>
                    <a:pt x="1200" y="375"/>
                    <a:pt x="1128" y="301"/>
                  </a:cubicBezTo>
                  <a:lnTo>
                    <a:pt x="1077" y="250"/>
                  </a:lnTo>
                  <a:cubicBezTo>
                    <a:pt x="1068" y="240"/>
                    <a:pt x="1060" y="231"/>
                    <a:pt x="1051" y="223"/>
                  </a:cubicBezTo>
                  <a:lnTo>
                    <a:pt x="1051" y="223"/>
                  </a:lnTo>
                  <a:lnTo>
                    <a:pt x="999" y="172"/>
                  </a:lnTo>
                  <a:cubicBezTo>
                    <a:pt x="946" y="114"/>
                    <a:pt x="882" y="75"/>
                    <a:pt x="810" y="52"/>
                  </a:cubicBezTo>
                  <a:cubicBezTo>
                    <a:pt x="744" y="17"/>
                    <a:pt x="675" y="0"/>
                    <a:pt x="599" y="0"/>
                  </a:cubicBezTo>
                  <a:cubicBezTo>
                    <a:pt x="595" y="0"/>
                    <a:pt x="590" y="0"/>
                    <a:pt x="585" y="0"/>
                  </a:cubicBezTo>
                  <a:cubicBezTo>
                    <a:pt x="580" y="0"/>
                    <a:pt x="576" y="0"/>
                    <a:pt x="571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2"/>
            <p:cNvSpPr/>
            <p:nvPr/>
          </p:nvSpPr>
          <p:spPr>
            <a:xfrm>
              <a:off x="7644907" y="3705037"/>
              <a:ext cx="59373" cy="59136"/>
            </a:xfrm>
            <a:custGeom>
              <a:avLst/>
              <a:gdLst/>
              <a:ahLst/>
              <a:cxnLst/>
              <a:rect l="l" t="t" r="r" b="b"/>
              <a:pathLst>
                <a:path w="1253" h="1248" extrusionOk="0">
                  <a:moveTo>
                    <a:pt x="665" y="0"/>
                  </a:moveTo>
                  <a:lnTo>
                    <a:pt x="509" y="21"/>
                  </a:lnTo>
                  <a:cubicBezTo>
                    <a:pt x="411" y="48"/>
                    <a:pt x="325" y="99"/>
                    <a:pt x="252" y="171"/>
                  </a:cubicBezTo>
                  <a:lnTo>
                    <a:pt x="173" y="249"/>
                  </a:lnTo>
                  <a:cubicBezTo>
                    <a:pt x="116" y="302"/>
                    <a:pt x="77" y="365"/>
                    <a:pt x="53" y="437"/>
                  </a:cubicBezTo>
                  <a:cubicBezTo>
                    <a:pt x="17" y="507"/>
                    <a:pt x="0" y="583"/>
                    <a:pt x="2" y="662"/>
                  </a:cubicBezTo>
                  <a:cubicBezTo>
                    <a:pt x="0" y="743"/>
                    <a:pt x="17" y="819"/>
                    <a:pt x="53" y="889"/>
                  </a:cubicBezTo>
                  <a:cubicBezTo>
                    <a:pt x="77" y="961"/>
                    <a:pt x="117" y="1023"/>
                    <a:pt x="173" y="1077"/>
                  </a:cubicBezTo>
                  <a:cubicBezTo>
                    <a:pt x="213" y="1107"/>
                    <a:pt x="253" y="1138"/>
                    <a:pt x="292" y="1168"/>
                  </a:cubicBezTo>
                  <a:cubicBezTo>
                    <a:pt x="384" y="1222"/>
                    <a:pt x="482" y="1247"/>
                    <a:pt x="587" y="1247"/>
                  </a:cubicBezTo>
                  <a:lnTo>
                    <a:pt x="743" y="1227"/>
                  </a:lnTo>
                  <a:cubicBezTo>
                    <a:pt x="843" y="1200"/>
                    <a:pt x="927" y="1149"/>
                    <a:pt x="1001" y="1077"/>
                  </a:cubicBezTo>
                  <a:lnTo>
                    <a:pt x="1079" y="999"/>
                  </a:lnTo>
                  <a:cubicBezTo>
                    <a:pt x="1137" y="945"/>
                    <a:pt x="1176" y="882"/>
                    <a:pt x="1199" y="810"/>
                  </a:cubicBezTo>
                  <a:cubicBezTo>
                    <a:pt x="1236" y="741"/>
                    <a:pt x="1253" y="666"/>
                    <a:pt x="1249" y="585"/>
                  </a:cubicBezTo>
                  <a:cubicBezTo>
                    <a:pt x="1253" y="504"/>
                    <a:pt x="1236" y="430"/>
                    <a:pt x="1199" y="360"/>
                  </a:cubicBezTo>
                  <a:cubicBezTo>
                    <a:pt x="1176" y="288"/>
                    <a:pt x="1135" y="224"/>
                    <a:pt x="1079" y="171"/>
                  </a:cubicBezTo>
                  <a:cubicBezTo>
                    <a:pt x="1039" y="141"/>
                    <a:pt x="1000" y="109"/>
                    <a:pt x="960" y="80"/>
                  </a:cubicBezTo>
                  <a:cubicBezTo>
                    <a:pt x="869" y="26"/>
                    <a:pt x="771" y="0"/>
                    <a:pt x="665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2"/>
            <p:cNvSpPr/>
            <p:nvPr/>
          </p:nvSpPr>
          <p:spPr>
            <a:xfrm>
              <a:off x="7544782" y="3597521"/>
              <a:ext cx="55725" cy="62927"/>
            </a:xfrm>
            <a:custGeom>
              <a:avLst/>
              <a:gdLst/>
              <a:ahLst/>
              <a:cxnLst/>
              <a:rect l="l" t="t" r="r" b="b"/>
              <a:pathLst>
                <a:path w="1176" h="1328" extrusionOk="0">
                  <a:moveTo>
                    <a:pt x="608" y="0"/>
                  </a:moveTo>
                  <a:cubicBezTo>
                    <a:pt x="601" y="0"/>
                    <a:pt x="594" y="0"/>
                    <a:pt x="588" y="1"/>
                  </a:cubicBezTo>
                  <a:lnTo>
                    <a:pt x="433" y="21"/>
                  </a:lnTo>
                  <a:cubicBezTo>
                    <a:pt x="334" y="49"/>
                    <a:pt x="248" y="99"/>
                    <a:pt x="175" y="171"/>
                  </a:cubicBezTo>
                  <a:cubicBezTo>
                    <a:pt x="144" y="210"/>
                    <a:pt x="113" y="251"/>
                    <a:pt x="83" y="290"/>
                  </a:cubicBezTo>
                  <a:cubicBezTo>
                    <a:pt x="29" y="382"/>
                    <a:pt x="4" y="480"/>
                    <a:pt x="4" y="585"/>
                  </a:cubicBezTo>
                  <a:lnTo>
                    <a:pt x="4" y="743"/>
                  </a:lnTo>
                  <a:cubicBezTo>
                    <a:pt x="1" y="822"/>
                    <a:pt x="17" y="898"/>
                    <a:pt x="54" y="968"/>
                  </a:cubicBezTo>
                  <a:cubicBezTo>
                    <a:pt x="77" y="1040"/>
                    <a:pt x="119" y="1103"/>
                    <a:pt x="175" y="1156"/>
                  </a:cubicBezTo>
                  <a:cubicBezTo>
                    <a:pt x="228" y="1214"/>
                    <a:pt x="290" y="1253"/>
                    <a:pt x="363" y="1276"/>
                  </a:cubicBezTo>
                  <a:cubicBezTo>
                    <a:pt x="428" y="1311"/>
                    <a:pt x="499" y="1327"/>
                    <a:pt x="574" y="1327"/>
                  </a:cubicBezTo>
                  <a:cubicBezTo>
                    <a:pt x="578" y="1327"/>
                    <a:pt x="583" y="1327"/>
                    <a:pt x="588" y="1327"/>
                  </a:cubicBezTo>
                  <a:lnTo>
                    <a:pt x="744" y="1306"/>
                  </a:lnTo>
                  <a:cubicBezTo>
                    <a:pt x="842" y="1279"/>
                    <a:pt x="929" y="1229"/>
                    <a:pt x="1002" y="1156"/>
                  </a:cubicBezTo>
                  <a:cubicBezTo>
                    <a:pt x="1032" y="1116"/>
                    <a:pt x="1063" y="1077"/>
                    <a:pt x="1094" y="1038"/>
                  </a:cubicBezTo>
                  <a:cubicBezTo>
                    <a:pt x="1147" y="946"/>
                    <a:pt x="1172" y="847"/>
                    <a:pt x="1172" y="743"/>
                  </a:cubicBezTo>
                  <a:lnTo>
                    <a:pt x="1172" y="585"/>
                  </a:lnTo>
                  <a:cubicBezTo>
                    <a:pt x="1176" y="504"/>
                    <a:pt x="1159" y="429"/>
                    <a:pt x="1122" y="360"/>
                  </a:cubicBezTo>
                  <a:cubicBezTo>
                    <a:pt x="1099" y="287"/>
                    <a:pt x="1058" y="225"/>
                    <a:pt x="1002" y="171"/>
                  </a:cubicBezTo>
                  <a:cubicBezTo>
                    <a:pt x="948" y="114"/>
                    <a:pt x="886" y="74"/>
                    <a:pt x="814" y="51"/>
                  </a:cubicBezTo>
                  <a:cubicBezTo>
                    <a:pt x="750" y="17"/>
                    <a:pt x="681" y="0"/>
                    <a:pt x="608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2"/>
            <p:cNvSpPr/>
            <p:nvPr/>
          </p:nvSpPr>
          <p:spPr>
            <a:xfrm>
              <a:off x="7517394" y="3525543"/>
              <a:ext cx="13931" cy="25019"/>
            </a:xfrm>
            <a:custGeom>
              <a:avLst/>
              <a:gdLst/>
              <a:ahLst/>
              <a:cxnLst/>
              <a:rect l="l" t="t" r="r" b="b"/>
              <a:pathLst>
                <a:path w="294" h="528" extrusionOk="0">
                  <a:moveTo>
                    <a:pt x="153" y="0"/>
                  </a:moveTo>
                  <a:cubicBezTo>
                    <a:pt x="151" y="0"/>
                    <a:pt x="149" y="1"/>
                    <a:pt x="147" y="1"/>
                  </a:cubicBezTo>
                  <a:cubicBezTo>
                    <a:pt x="109" y="2"/>
                    <a:pt x="71" y="14"/>
                    <a:pt x="43" y="43"/>
                  </a:cubicBezTo>
                  <a:cubicBezTo>
                    <a:pt x="17" y="72"/>
                    <a:pt x="1" y="107"/>
                    <a:pt x="1" y="147"/>
                  </a:cubicBezTo>
                  <a:lnTo>
                    <a:pt x="1" y="382"/>
                  </a:lnTo>
                  <a:cubicBezTo>
                    <a:pt x="1" y="418"/>
                    <a:pt x="17" y="459"/>
                    <a:pt x="43" y="486"/>
                  </a:cubicBezTo>
                  <a:cubicBezTo>
                    <a:pt x="68" y="510"/>
                    <a:pt x="106" y="528"/>
                    <a:pt x="141" y="528"/>
                  </a:cubicBezTo>
                  <a:cubicBezTo>
                    <a:pt x="143" y="528"/>
                    <a:pt x="145" y="527"/>
                    <a:pt x="147" y="527"/>
                  </a:cubicBezTo>
                  <a:cubicBezTo>
                    <a:pt x="186" y="526"/>
                    <a:pt x="224" y="514"/>
                    <a:pt x="251" y="486"/>
                  </a:cubicBezTo>
                  <a:cubicBezTo>
                    <a:pt x="277" y="456"/>
                    <a:pt x="294" y="421"/>
                    <a:pt x="294" y="382"/>
                  </a:cubicBezTo>
                  <a:lnTo>
                    <a:pt x="294" y="147"/>
                  </a:lnTo>
                  <a:cubicBezTo>
                    <a:pt x="294" y="110"/>
                    <a:pt x="277" y="71"/>
                    <a:pt x="251" y="43"/>
                  </a:cubicBezTo>
                  <a:cubicBezTo>
                    <a:pt x="226" y="18"/>
                    <a:pt x="189" y="0"/>
                    <a:pt x="153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2"/>
            <p:cNvSpPr/>
            <p:nvPr/>
          </p:nvSpPr>
          <p:spPr>
            <a:xfrm>
              <a:off x="7614154" y="3503793"/>
              <a:ext cx="35728" cy="27768"/>
            </a:xfrm>
            <a:custGeom>
              <a:avLst/>
              <a:gdLst/>
              <a:ahLst/>
              <a:cxnLst/>
              <a:rect l="l" t="t" r="r" b="b"/>
              <a:pathLst>
                <a:path w="754" h="586" extrusionOk="0">
                  <a:moveTo>
                    <a:pt x="376" y="1"/>
                  </a:moveTo>
                  <a:cubicBezTo>
                    <a:pt x="0" y="1"/>
                    <a:pt x="0" y="585"/>
                    <a:pt x="376" y="585"/>
                  </a:cubicBezTo>
                  <a:cubicBezTo>
                    <a:pt x="751" y="585"/>
                    <a:pt x="753" y="1"/>
                    <a:pt x="376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2"/>
            <p:cNvSpPr/>
            <p:nvPr/>
          </p:nvSpPr>
          <p:spPr>
            <a:xfrm>
              <a:off x="7682199" y="3412150"/>
              <a:ext cx="62833" cy="59136"/>
            </a:xfrm>
            <a:custGeom>
              <a:avLst/>
              <a:gdLst/>
              <a:ahLst/>
              <a:cxnLst/>
              <a:rect l="l" t="t" r="r" b="b"/>
              <a:pathLst>
                <a:path w="1326" h="1248" extrusionOk="0">
                  <a:moveTo>
                    <a:pt x="1029" y="207"/>
                  </a:moveTo>
                  <a:lnTo>
                    <a:pt x="1029" y="207"/>
                  </a:lnTo>
                  <a:cubicBezTo>
                    <a:pt x="1031" y="208"/>
                    <a:pt x="1033" y="210"/>
                    <a:pt x="1035" y="211"/>
                  </a:cubicBezTo>
                  <a:cubicBezTo>
                    <a:pt x="1033" y="210"/>
                    <a:pt x="1031" y="208"/>
                    <a:pt x="1029" y="207"/>
                  </a:cubicBezTo>
                  <a:close/>
                  <a:moveTo>
                    <a:pt x="1087" y="290"/>
                  </a:moveTo>
                  <a:lnTo>
                    <a:pt x="1087" y="290"/>
                  </a:lnTo>
                  <a:cubicBezTo>
                    <a:pt x="1087" y="291"/>
                    <a:pt x="1088" y="292"/>
                    <a:pt x="1088" y="292"/>
                  </a:cubicBezTo>
                  <a:lnTo>
                    <a:pt x="1087" y="291"/>
                  </a:lnTo>
                  <a:cubicBezTo>
                    <a:pt x="1087" y="291"/>
                    <a:pt x="1087" y="290"/>
                    <a:pt x="1087" y="290"/>
                  </a:cubicBezTo>
                  <a:close/>
                  <a:moveTo>
                    <a:pt x="603" y="1"/>
                  </a:moveTo>
                  <a:cubicBezTo>
                    <a:pt x="571" y="1"/>
                    <a:pt x="538" y="5"/>
                    <a:pt x="506" y="11"/>
                  </a:cubicBezTo>
                  <a:cubicBezTo>
                    <a:pt x="428" y="15"/>
                    <a:pt x="356" y="38"/>
                    <a:pt x="290" y="81"/>
                  </a:cubicBezTo>
                  <a:cubicBezTo>
                    <a:pt x="249" y="111"/>
                    <a:pt x="210" y="143"/>
                    <a:pt x="170" y="172"/>
                  </a:cubicBezTo>
                  <a:cubicBezTo>
                    <a:pt x="98" y="245"/>
                    <a:pt x="47" y="331"/>
                    <a:pt x="20" y="431"/>
                  </a:cubicBezTo>
                  <a:lnTo>
                    <a:pt x="0" y="586"/>
                  </a:lnTo>
                  <a:cubicBezTo>
                    <a:pt x="0" y="689"/>
                    <a:pt x="27" y="787"/>
                    <a:pt x="79" y="879"/>
                  </a:cubicBezTo>
                  <a:cubicBezTo>
                    <a:pt x="111" y="921"/>
                    <a:pt x="143" y="964"/>
                    <a:pt x="177" y="1006"/>
                  </a:cubicBezTo>
                  <a:cubicBezTo>
                    <a:pt x="180" y="1008"/>
                    <a:pt x="183" y="1011"/>
                    <a:pt x="186" y="1016"/>
                  </a:cubicBezTo>
                  <a:cubicBezTo>
                    <a:pt x="191" y="1021"/>
                    <a:pt x="197" y="1028"/>
                    <a:pt x="203" y="1032"/>
                  </a:cubicBezTo>
                  <a:lnTo>
                    <a:pt x="208" y="1035"/>
                  </a:lnTo>
                  <a:cubicBezTo>
                    <a:pt x="246" y="1067"/>
                    <a:pt x="287" y="1099"/>
                    <a:pt x="328" y="1128"/>
                  </a:cubicBezTo>
                  <a:cubicBezTo>
                    <a:pt x="330" y="1132"/>
                    <a:pt x="334" y="1134"/>
                    <a:pt x="337" y="1135"/>
                  </a:cubicBezTo>
                  <a:lnTo>
                    <a:pt x="357" y="1148"/>
                  </a:lnTo>
                  <a:cubicBezTo>
                    <a:pt x="408" y="1173"/>
                    <a:pt x="461" y="1194"/>
                    <a:pt x="515" y="1215"/>
                  </a:cubicBezTo>
                  <a:cubicBezTo>
                    <a:pt x="521" y="1217"/>
                    <a:pt x="530" y="1220"/>
                    <a:pt x="537" y="1221"/>
                  </a:cubicBezTo>
                  <a:cubicBezTo>
                    <a:pt x="541" y="1222"/>
                    <a:pt x="544" y="1222"/>
                    <a:pt x="549" y="1224"/>
                  </a:cubicBezTo>
                  <a:cubicBezTo>
                    <a:pt x="576" y="1228"/>
                    <a:pt x="604" y="1232"/>
                    <a:pt x="631" y="1235"/>
                  </a:cubicBezTo>
                  <a:cubicBezTo>
                    <a:pt x="657" y="1239"/>
                    <a:pt x="685" y="1243"/>
                    <a:pt x="712" y="1246"/>
                  </a:cubicBezTo>
                  <a:cubicBezTo>
                    <a:pt x="721" y="1247"/>
                    <a:pt x="730" y="1247"/>
                    <a:pt x="739" y="1247"/>
                  </a:cubicBezTo>
                  <a:cubicBezTo>
                    <a:pt x="743" y="1247"/>
                    <a:pt x="748" y="1248"/>
                    <a:pt x="753" y="1248"/>
                  </a:cubicBezTo>
                  <a:cubicBezTo>
                    <a:pt x="828" y="1248"/>
                    <a:pt x="898" y="1231"/>
                    <a:pt x="964" y="1197"/>
                  </a:cubicBezTo>
                  <a:cubicBezTo>
                    <a:pt x="1036" y="1173"/>
                    <a:pt x="1099" y="1133"/>
                    <a:pt x="1153" y="1077"/>
                  </a:cubicBezTo>
                  <a:cubicBezTo>
                    <a:pt x="1210" y="1023"/>
                    <a:pt x="1249" y="960"/>
                    <a:pt x="1272" y="888"/>
                  </a:cubicBezTo>
                  <a:cubicBezTo>
                    <a:pt x="1309" y="818"/>
                    <a:pt x="1326" y="744"/>
                    <a:pt x="1323" y="663"/>
                  </a:cubicBezTo>
                  <a:lnTo>
                    <a:pt x="1303" y="506"/>
                  </a:lnTo>
                  <a:cubicBezTo>
                    <a:pt x="1275" y="408"/>
                    <a:pt x="1225" y="323"/>
                    <a:pt x="1153" y="249"/>
                  </a:cubicBezTo>
                  <a:cubicBezTo>
                    <a:pt x="1112" y="219"/>
                    <a:pt x="1073" y="187"/>
                    <a:pt x="1034" y="157"/>
                  </a:cubicBezTo>
                  <a:cubicBezTo>
                    <a:pt x="993" y="133"/>
                    <a:pt x="950" y="115"/>
                    <a:pt x="907" y="102"/>
                  </a:cubicBezTo>
                  <a:lnTo>
                    <a:pt x="907" y="102"/>
                  </a:lnTo>
                  <a:cubicBezTo>
                    <a:pt x="858" y="64"/>
                    <a:pt x="801" y="38"/>
                    <a:pt x="739" y="22"/>
                  </a:cubicBezTo>
                  <a:cubicBezTo>
                    <a:pt x="694" y="8"/>
                    <a:pt x="648" y="1"/>
                    <a:pt x="60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2"/>
            <p:cNvSpPr/>
            <p:nvPr/>
          </p:nvSpPr>
          <p:spPr>
            <a:xfrm>
              <a:off x="7990012" y="3756924"/>
              <a:ext cx="62833" cy="66529"/>
            </a:xfrm>
            <a:custGeom>
              <a:avLst/>
              <a:gdLst/>
              <a:ahLst/>
              <a:cxnLst/>
              <a:rect l="l" t="t" r="r" b="b"/>
              <a:pathLst>
                <a:path w="1326" h="1404" extrusionOk="0">
                  <a:moveTo>
                    <a:pt x="565" y="1"/>
                  </a:moveTo>
                  <a:cubicBezTo>
                    <a:pt x="492" y="1"/>
                    <a:pt x="423" y="17"/>
                    <a:pt x="359" y="51"/>
                  </a:cubicBezTo>
                  <a:cubicBezTo>
                    <a:pt x="287" y="74"/>
                    <a:pt x="224" y="116"/>
                    <a:pt x="171" y="172"/>
                  </a:cubicBezTo>
                  <a:cubicBezTo>
                    <a:pt x="140" y="211"/>
                    <a:pt x="110" y="250"/>
                    <a:pt x="79" y="291"/>
                  </a:cubicBezTo>
                  <a:cubicBezTo>
                    <a:pt x="26" y="382"/>
                    <a:pt x="0" y="480"/>
                    <a:pt x="0" y="586"/>
                  </a:cubicBezTo>
                  <a:lnTo>
                    <a:pt x="20" y="741"/>
                  </a:lnTo>
                  <a:cubicBezTo>
                    <a:pt x="45" y="824"/>
                    <a:pt x="84" y="899"/>
                    <a:pt x="138" y="963"/>
                  </a:cubicBezTo>
                  <a:lnTo>
                    <a:pt x="138" y="963"/>
                  </a:lnTo>
                  <a:cubicBezTo>
                    <a:pt x="147" y="978"/>
                    <a:pt x="156" y="994"/>
                    <a:pt x="165" y="1010"/>
                  </a:cubicBezTo>
                  <a:cubicBezTo>
                    <a:pt x="176" y="1030"/>
                    <a:pt x="187" y="1047"/>
                    <a:pt x="198" y="1064"/>
                  </a:cubicBezTo>
                  <a:cubicBezTo>
                    <a:pt x="204" y="1074"/>
                    <a:pt x="210" y="1082"/>
                    <a:pt x="217" y="1091"/>
                  </a:cubicBezTo>
                  <a:cubicBezTo>
                    <a:pt x="253" y="1139"/>
                    <a:pt x="288" y="1188"/>
                    <a:pt x="328" y="1233"/>
                  </a:cubicBezTo>
                  <a:cubicBezTo>
                    <a:pt x="381" y="1290"/>
                    <a:pt x="444" y="1330"/>
                    <a:pt x="516" y="1353"/>
                  </a:cubicBezTo>
                  <a:cubicBezTo>
                    <a:pt x="580" y="1387"/>
                    <a:pt x="649" y="1404"/>
                    <a:pt x="722" y="1404"/>
                  </a:cubicBezTo>
                  <a:cubicBezTo>
                    <a:pt x="728" y="1404"/>
                    <a:pt x="735" y="1404"/>
                    <a:pt x="741" y="1403"/>
                  </a:cubicBezTo>
                  <a:cubicBezTo>
                    <a:pt x="748" y="1404"/>
                    <a:pt x="755" y="1404"/>
                    <a:pt x="761" y="1404"/>
                  </a:cubicBezTo>
                  <a:cubicBezTo>
                    <a:pt x="835" y="1404"/>
                    <a:pt x="903" y="1387"/>
                    <a:pt x="968" y="1353"/>
                  </a:cubicBezTo>
                  <a:cubicBezTo>
                    <a:pt x="1040" y="1330"/>
                    <a:pt x="1102" y="1288"/>
                    <a:pt x="1156" y="1233"/>
                  </a:cubicBezTo>
                  <a:cubicBezTo>
                    <a:pt x="1186" y="1193"/>
                    <a:pt x="1217" y="1153"/>
                    <a:pt x="1247" y="1114"/>
                  </a:cubicBezTo>
                  <a:cubicBezTo>
                    <a:pt x="1300" y="1022"/>
                    <a:pt x="1326" y="924"/>
                    <a:pt x="1326" y="819"/>
                  </a:cubicBezTo>
                  <a:lnTo>
                    <a:pt x="1305" y="663"/>
                  </a:lnTo>
                  <a:cubicBezTo>
                    <a:pt x="1282" y="581"/>
                    <a:pt x="1243" y="506"/>
                    <a:pt x="1188" y="440"/>
                  </a:cubicBezTo>
                  <a:lnTo>
                    <a:pt x="1188" y="440"/>
                  </a:lnTo>
                  <a:cubicBezTo>
                    <a:pt x="1179" y="425"/>
                    <a:pt x="1170" y="410"/>
                    <a:pt x="1161" y="394"/>
                  </a:cubicBezTo>
                  <a:cubicBezTo>
                    <a:pt x="1150" y="375"/>
                    <a:pt x="1139" y="357"/>
                    <a:pt x="1128" y="339"/>
                  </a:cubicBezTo>
                  <a:cubicBezTo>
                    <a:pt x="1123" y="330"/>
                    <a:pt x="1116" y="321"/>
                    <a:pt x="1109" y="314"/>
                  </a:cubicBezTo>
                  <a:cubicBezTo>
                    <a:pt x="1074" y="266"/>
                    <a:pt x="1038" y="216"/>
                    <a:pt x="998" y="172"/>
                  </a:cubicBezTo>
                  <a:cubicBezTo>
                    <a:pt x="945" y="114"/>
                    <a:pt x="882" y="74"/>
                    <a:pt x="810" y="51"/>
                  </a:cubicBezTo>
                  <a:cubicBezTo>
                    <a:pt x="746" y="17"/>
                    <a:pt x="677" y="1"/>
                    <a:pt x="605" y="1"/>
                  </a:cubicBezTo>
                  <a:cubicBezTo>
                    <a:pt x="598" y="1"/>
                    <a:pt x="592" y="1"/>
                    <a:pt x="585" y="1"/>
                  </a:cubicBezTo>
                  <a:cubicBezTo>
                    <a:pt x="578" y="1"/>
                    <a:pt x="572" y="1"/>
                    <a:pt x="565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2"/>
            <p:cNvSpPr/>
            <p:nvPr/>
          </p:nvSpPr>
          <p:spPr>
            <a:xfrm>
              <a:off x="7930544" y="3857190"/>
              <a:ext cx="59421" cy="5913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66" y="1"/>
                  </a:moveTo>
                  <a:lnTo>
                    <a:pt x="510" y="22"/>
                  </a:lnTo>
                  <a:cubicBezTo>
                    <a:pt x="411" y="49"/>
                    <a:pt x="324" y="99"/>
                    <a:pt x="252" y="171"/>
                  </a:cubicBezTo>
                  <a:lnTo>
                    <a:pt x="175" y="249"/>
                  </a:lnTo>
                  <a:cubicBezTo>
                    <a:pt x="117" y="302"/>
                    <a:pt x="77" y="366"/>
                    <a:pt x="55" y="438"/>
                  </a:cubicBezTo>
                  <a:cubicBezTo>
                    <a:pt x="17" y="508"/>
                    <a:pt x="1" y="582"/>
                    <a:pt x="4" y="663"/>
                  </a:cubicBezTo>
                  <a:cubicBezTo>
                    <a:pt x="1" y="744"/>
                    <a:pt x="17" y="819"/>
                    <a:pt x="55" y="888"/>
                  </a:cubicBezTo>
                  <a:cubicBezTo>
                    <a:pt x="77" y="961"/>
                    <a:pt x="119" y="1024"/>
                    <a:pt x="175" y="1077"/>
                  </a:cubicBezTo>
                  <a:cubicBezTo>
                    <a:pt x="214" y="1107"/>
                    <a:pt x="253" y="1138"/>
                    <a:pt x="294" y="1169"/>
                  </a:cubicBezTo>
                  <a:cubicBezTo>
                    <a:pt x="385" y="1221"/>
                    <a:pt x="483" y="1248"/>
                    <a:pt x="589" y="1248"/>
                  </a:cubicBezTo>
                  <a:lnTo>
                    <a:pt x="744" y="1227"/>
                  </a:lnTo>
                  <a:cubicBezTo>
                    <a:pt x="842" y="1200"/>
                    <a:pt x="929" y="1149"/>
                    <a:pt x="1002" y="1077"/>
                  </a:cubicBezTo>
                  <a:lnTo>
                    <a:pt x="1081" y="1000"/>
                  </a:lnTo>
                  <a:cubicBezTo>
                    <a:pt x="1137" y="946"/>
                    <a:pt x="1177" y="883"/>
                    <a:pt x="1201" y="811"/>
                  </a:cubicBezTo>
                  <a:cubicBezTo>
                    <a:pt x="1237" y="741"/>
                    <a:pt x="1253" y="666"/>
                    <a:pt x="1251" y="585"/>
                  </a:cubicBezTo>
                  <a:cubicBezTo>
                    <a:pt x="1253" y="505"/>
                    <a:pt x="1237" y="429"/>
                    <a:pt x="1201" y="360"/>
                  </a:cubicBezTo>
                  <a:cubicBezTo>
                    <a:pt x="1177" y="287"/>
                    <a:pt x="1136" y="225"/>
                    <a:pt x="1081" y="171"/>
                  </a:cubicBezTo>
                  <a:cubicBezTo>
                    <a:pt x="1040" y="142"/>
                    <a:pt x="1001" y="110"/>
                    <a:pt x="962" y="79"/>
                  </a:cubicBezTo>
                  <a:cubicBezTo>
                    <a:pt x="870" y="27"/>
                    <a:pt x="771" y="1"/>
                    <a:pt x="666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2"/>
            <p:cNvSpPr/>
            <p:nvPr/>
          </p:nvSpPr>
          <p:spPr>
            <a:xfrm>
              <a:off x="7895242" y="3937366"/>
              <a:ext cx="37387" cy="28573"/>
            </a:xfrm>
            <a:custGeom>
              <a:avLst/>
              <a:gdLst/>
              <a:ahLst/>
              <a:cxnLst/>
              <a:rect l="l" t="t" r="r" b="b"/>
              <a:pathLst>
                <a:path w="789" h="603" extrusionOk="0">
                  <a:moveTo>
                    <a:pt x="498" y="65"/>
                  </a:moveTo>
                  <a:cubicBezTo>
                    <a:pt x="495" y="68"/>
                    <a:pt x="492" y="70"/>
                    <a:pt x="489" y="73"/>
                  </a:cubicBezTo>
                  <a:cubicBezTo>
                    <a:pt x="492" y="70"/>
                    <a:pt x="495" y="68"/>
                    <a:pt x="498" y="65"/>
                  </a:cubicBezTo>
                  <a:close/>
                  <a:moveTo>
                    <a:pt x="630" y="0"/>
                  </a:moveTo>
                  <a:cubicBezTo>
                    <a:pt x="593" y="0"/>
                    <a:pt x="556" y="14"/>
                    <a:pt x="525" y="42"/>
                  </a:cubicBezTo>
                  <a:cubicBezTo>
                    <a:pt x="517" y="49"/>
                    <a:pt x="509" y="56"/>
                    <a:pt x="501" y="62"/>
                  </a:cubicBezTo>
                  <a:lnTo>
                    <a:pt x="501" y="62"/>
                  </a:lnTo>
                  <a:cubicBezTo>
                    <a:pt x="358" y="168"/>
                    <a:pt x="189" y="234"/>
                    <a:pt x="56" y="354"/>
                  </a:cubicBezTo>
                  <a:cubicBezTo>
                    <a:pt x="1" y="407"/>
                    <a:pt x="1" y="510"/>
                    <a:pt x="56" y="561"/>
                  </a:cubicBezTo>
                  <a:cubicBezTo>
                    <a:pt x="86" y="589"/>
                    <a:pt x="123" y="602"/>
                    <a:pt x="159" y="602"/>
                  </a:cubicBezTo>
                  <a:cubicBezTo>
                    <a:pt x="196" y="602"/>
                    <a:pt x="233" y="588"/>
                    <a:pt x="263" y="561"/>
                  </a:cubicBezTo>
                  <a:cubicBezTo>
                    <a:pt x="271" y="553"/>
                    <a:pt x="280" y="545"/>
                    <a:pt x="290" y="537"/>
                  </a:cubicBezTo>
                  <a:lnTo>
                    <a:pt x="290" y="537"/>
                  </a:lnTo>
                  <a:cubicBezTo>
                    <a:pt x="286" y="540"/>
                    <a:pt x="283" y="542"/>
                    <a:pt x="279" y="545"/>
                  </a:cubicBezTo>
                  <a:cubicBezTo>
                    <a:pt x="283" y="542"/>
                    <a:pt x="287" y="539"/>
                    <a:pt x="290" y="537"/>
                  </a:cubicBezTo>
                  <a:lnTo>
                    <a:pt x="290" y="537"/>
                  </a:lnTo>
                  <a:cubicBezTo>
                    <a:pt x="290" y="537"/>
                    <a:pt x="290" y="537"/>
                    <a:pt x="290" y="537"/>
                  </a:cubicBezTo>
                  <a:lnTo>
                    <a:pt x="290" y="537"/>
                  </a:lnTo>
                  <a:cubicBezTo>
                    <a:pt x="290" y="537"/>
                    <a:pt x="291" y="536"/>
                    <a:pt x="291" y="536"/>
                  </a:cubicBezTo>
                  <a:lnTo>
                    <a:pt x="291" y="536"/>
                  </a:lnTo>
                  <a:cubicBezTo>
                    <a:pt x="291" y="536"/>
                    <a:pt x="291" y="536"/>
                    <a:pt x="290" y="537"/>
                  </a:cubicBezTo>
                  <a:lnTo>
                    <a:pt x="290" y="537"/>
                  </a:lnTo>
                  <a:cubicBezTo>
                    <a:pt x="296" y="531"/>
                    <a:pt x="302" y="526"/>
                    <a:pt x="309" y="522"/>
                  </a:cubicBezTo>
                  <a:lnTo>
                    <a:pt x="309" y="522"/>
                  </a:lnTo>
                  <a:cubicBezTo>
                    <a:pt x="303" y="526"/>
                    <a:pt x="297" y="531"/>
                    <a:pt x="291" y="536"/>
                  </a:cubicBezTo>
                  <a:lnTo>
                    <a:pt x="291" y="536"/>
                  </a:lnTo>
                  <a:cubicBezTo>
                    <a:pt x="356" y="489"/>
                    <a:pt x="426" y="449"/>
                    <a:pt x="495" y="409"/>
                  </a:cubicBezTo>
                  <a:cubicBezTo>
                    <a:pt x="578" y="362"/>
                    <a:pt x="659" y="311"/>
                    <a:pt x="731" y="247"/>
                  </a:cubicBezTo>
                  <a:cubicBezTo>
                    <a:pt x="789" y="196"/>
                    <a:pt x="786" y="91"/>
                    <a:pt x="731" y="41"/>
                  </a:cubicBezTo>
                  <a:cubicBezTo>
                    <a:pt x="701" y="13"/>
                    <a:pt x="665" y="0"/>
                    <a:pt x="630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2"/>
            <p:cNvSpPr/>
            <p:nvPr/>
          </p:nvSpPr>
          <p:spPr>
            <a:xfrm>
              <a:off x="7844019" y="3974847"/>
              <a:ext cx="35776" cy="27768"/>
            </a:xfrm>
            <a:custGeom>
              <a:avLst/>
              <a:gdLst/>
              <a:ahLst/>
              <a:cxnLst/>
              <a:rect l="l" t="t" r="r" b="b"/>
              <a:pathLst>
                <a:path w="755" h="586" extrusionOk="0">
                  <a:moveTo>
                    <a:pt x="378" y="1"/>
                  </a:moveTo>
                  <a:cubicBezTo>
                    <a:pt x="2" y="1"/>
                    <a:pt x="1" y="585"/>
                    <a:pt x="378" y="585"/>
                  </a:cubicBezTo>
                  <a:cubicBezTo>
                    <a:pt x="754" y="585"/>
                    <a:pt x="755" y="1"/>
                    <a:pt x="378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2"/>
            <p:cNvSpPr/>
            <p:nvPr/>
          </p:nvSpPr>
          <p:spPr>
            <a:xfrm>
              <a:off x="7955563" y="4045356"/>
              <a:ext cx="35302" cy="38856"/>
            </a:xfrm>
            <a:custGeom>
              <a:avLst/>
              <a:gdLst/>
              <a:ahLst/>
              <a:cxnLst/>
              <a:rect l="l" t="t" r="r" b="b"/>
              <a:pathLst>
                <a:path w="745" h="820" extrusionOk="0">
                  <a:moveTo>
                    <a:pt x="543" y="144"/>
                  </a:moveTo>
                  <a:lnTo>
                    <a:pt x="543" y="144"/>
                  </a:lnTo>
                  <a:cubicBezTo>
                    <a:pt x="546" y="148"/>
                    <a:pt x="549" y="152"/>
                    <a:pt x="552" y="155"/>
                  </a:cubicBezTo>
                  <a:lnTo>
                    <a:pt x="552" y="155"/>
                  </a:lnTo>
                  <a:cubicBezTo>
                    <a:pt x="549" y="152"/>
                    <a:pt x="546" y="148"/>
                    <a:pt x="544" y="145"/>
                  </a:cubicBezTo>
                  <a:cubicBezTo>
                    <a:pt x="544" y="145"/>
                    <a:pt x="544" y="145"/>
                    <a:pt x="543" y="144"/>
                  </a:cubicBezTo>
                  <a:close/>
                  <a:moveTo>
                    <a:pt x="150" y="580"/>
                  </a:moveTo>
                  <a:cubicBezTo>
                    <a:pt x="155" y="586"/>
                    <a:pt x="161" y="593"/>
                    <a:pt x="166" y="600"/>
                  </a:cubicBezTo>
                  <a:cubicBezTo>
                    <a:pt x="160" y="593"/>
                    <a:pt x="155" y="587"/>
                    <a:pt x="150" y="580"/>
                  </a:cubicBezTo>
                  <a:close/>
                  <a:moveTo>
                    <a:pt x="303" y="1"/>
                  </a:moveTo>
                  <a:cubicBezTo>
                    <a:pt x="287" y="1"/>
                    <a:pt x="270" y="3"/>
                    <a:pt x="253" y="6"/>
                  </a:cubicBezTo>
                  <a:cubicBezTo>
                    <a:pt x="215" y="7"/>
                    <a:pt x="178" y="20"/>
                    <a:pt x="145" y="40"/>
                  </a:cubicBezTo>
                  <a:cubicBezTo>
                    <a:pt x="126" y="56"/>
                    <a:pt x="106" y="70"/>
                    <a:pt x="86" y="85"/>
                  </a:cubicBezTo>
                  <a:cubicBezTo>
                    <a:pt x="51" y="122"/>
                    <a:pt x="25" y="164"/>
                    <a:pt x="12" y="213"/>
                  </a:cubicBezTo>
                  <a:cubicBezTo>
                    <a:pt x="7" y="239"/>
                    <a:pt x="4" y="265"/>
                    <a:pt x="1" y="292"/>
                  </a:cubicBezTo>
                  <a:cubicBezTo>
                    <a:pt x="2" y="345"/>
                    <a:pt x="15" y="394"/>
                    <a:pt x="41" y="440"/>
                  </a:cubicBezTo>
                  <a:cubicBezTo>
                    <a:pt x="72" y="482"/>
                    <a:pt x="104" y="523"/>
                    <a:pt x="137" y="564"/>
                  </a:cubicBezTo>
                  <a:lnTo>
                    <a:pt x="137" y="564"/>
                  </a:lnTo>
                  <a:cubicBezTo>
                    <a:pt x="149" y="580"/>
                    <a:pt x="160" y="597"/>
                    <a:pt x="171" y="616"/>
                  </a:cubicBezTo>
                  <a:lnTo>
                    <a:pt x="171" y="616"/>
                  </a:lnTo>
                  <a:cubicBezTo>
                    <a:pt x="181" y="649"/>
                    <a:pt x="197" y="679"/>
                    <a:pt x="220" y="706"/>
                  </a:cubicBezTo>
                  <a:cubicBezTo>
                    <a:pt x="241" y="736"/>
                    <a:pt x="269" y="763"/>
                    <a:pt x="302" y="780"/>
                  </a:cubicBezTo>
                  <a:cubicBezTo>
                    <a:pt x="336" y="802"/>
                    <a:pt x="372" y="813"/>
                    <a:pt x="411" y="815"/>
                  </a:cubicBezTo>
                  <a:cubicBezTo>
                    <a:pt x="426" y="818"/>
                    <a:pt x="443" y="820"/>
                    <a:pt x="459" y="820"/>
                  </a:cubicBezTo>
                  <a:cubicBezTo>
                    <a:pt x="481" y="820"/>
                    <a:pt x="504" y="817"/>
                    <a:pt x="526" y="810"/>
                  </a:cubicBezTo>
                  <a:cubicBezTo>
                    <a:pt x="549" y="800"/>
                    <a:pt x="572" y="790"/>
                    <a:pt x="596" y="779"/>
                  </a:cubicBezTo>
                  <a:cubicBezTo>
                    <a:pt x="640" y="753"/>
                    <a:pt x="675" y="718"/>
                    <a:pt x="701" y="674"/>
                  </a:cubicBezTo>
                  <a:cubicBezTo>
                    <a:pt x="711" y="650"/>
                    <a:pt x="720" y="627"/>
                    <a:pt x="731" y="604"/>
                  </a:cubicBezTo>
                  <a:cubicBezTo>
                    <a:pt x="745" y="553"/>
                    <a:pt x="745" y="500"/>
                    <a:pt x="731" y="448"/>
                  </a:cubicBezTo>
                  <a:cubicBezTo>
                    <a:pt x="720" y="416"/>
                    <a:pt x="706" y="384"/>
                    <a:pt x="691" y="353"/>
                  </a:cubicBezTo>
                  <a:cubicBezTo>
                    <a:pt x="687" y="342"/>
                    <a:pt x="682" y="332"/>
                    <a:pt x="676" y="322"/>
                  </a:cubicBezTo>
                  <a:cubicBezTo>
                    <a:pt x="665" y="304"/>
                    <a:pt x="653" y="284"/>
                    <a:pt x="640" y="266"/>
                  </a:cubicBezTo>
                  <a:cubicBezTo>
                    <a:pt x="608" y="224"/>
                    <a:pt x="575" y="183"/>
                    <a:pt x="542" y="141"/>
                  </a:cubicBezTo>
                  <a:lnTo>
                    <a:pt x="542" y="141"/>
                  </a:lnTo>
                  <a:cubicBezTo>
                    <a:pt x="524" y="109"/>
                    <a:pt x="499" y="83"/>
                    <a:pt x="468" y="63"/>
                  </a:cubicBezTo>
                  <a:cubicBezTo>
                    <a:pt x="440" y="37"/>
                    <a:pt x="407" y="20"/>
                    <a:pt x="369" y="11"/>
                  </a:cubicBezTo>
                  <a:cubicBezTo>
                    <a:pt x="347" y="4"/>
                    <a:pt x="325" y="1"/>
                    <a:pt x="30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2"/>
            <p:cNvSpPr/>
            <p:nvPr/>
          </p:nvSpPr>
          <p:spPr>
            <a:xfrm>
              <a:off x="8021712" y="4126479"/>
              <a:ext cx="25635" cy="32317"/>
            </a:xfrm>
            <a:custGeom>
              <a:avLst/>
              <a:gdLst/>
              <a:ahLst/>
              <a:cxnLst/>
              <a:rect l="l" t="t" r="r" b="b"/>
              <a:pathLst>
                <a:path w="541" h="682" extrusionOk="0">
                  <a:moveTo>
                    <a:pt x="253" y="45"/>
                  </a:moveTo>
                  <a:cubicBezTo>
                    <a:pt x="256" y="49"/>
                    <a:pt x="259" y="53"/>
                    <a:pt x="262" y="56"/>
                  </a:cubicBezTo>
                  <a:lnTo>
                    <a:pt x="262" y="56"/>
                  </a:lnTo>
                  <a:cubicBezTo>
                    <a:pt x="259" y="53"/>
                    <a:pt x="256" y="49"/>
                    <a:pt x="253" y="45"/>
                  </a:cubicBezTo>
                  <a:close/>
                  <a:moveTo>
                    <a:pt x="216" y="434"/>
                  </a:moveTo>
                  <a:cubicBezTo>
                    <a:pt x="219" y="437"/>
                    <a:pt x="222" y="441"/>
                    <a:pt x="225" y="445"/>
                  </a:cubicBezTo>
                  <a:cubicBezTo>
                    <a:pt x="222" y="441"/>
                    <a:pt x="219" y="438"/>
                    <a:pt x="216" y="434"/>
                  </a:cubicBezTo>
                  <a:close/>
                  <a:moveTo>
                    <a:pt x="242" y="467"/>
                  </a:moveTo>
                  <a:cubicBezTo>
                    <a:pt x="242" y="470"/>
                    <a:pt x="243" y="474"/>
                    <a:pt x="243" y="477"/>
                  </a:cubicBezTo>
                  <a:lnTo>
                    <a:pt x="243" y="477"/>
                  </a:lnTo>
                  <a:cubicBezTo>
                    <a:pt x="243" y="474"/>
                    <a:pt x="242" y="470"/>
                    <a:pt x="242" y="467"/>
                  </a:cubicBezTo>
                  <a:close/>
                  <a:moveTo>
                    <a:pt x="243" y="508"/>
                  </a:moveTo>
                  <a:cubicBezTo>
                    <a:pt x="243" y="510"/>
                    <a:pt x="242" y="512"/>
                    <a:pt x="242" y="514"/>
                  </a:cubicBezTo>
                  <a:cubicBezTo>
                    <a:pt x="242" y="512"/>
                    <a:pt x="242" y="510"/>
                    <a:pt x="243" y="508"/>
                  </a:cubicBezTo>
                  <a:close/>
                  <a:moveTo>
                    <a:pt x="148" y="1"/>
                  </a:moveTo>
                  <a:cubicBezTo>
                    <a:pt x="121" y="1"/>
                    <a:pt x="94" y="7"/>
                    <a:pt x="75" y="21"/>
                  </a:cubicBezTo>
                  <a:cubicBezTo>
                    <a:pt x="43" y="41"/>
                    <a:pt x="16" y="71"/>
                    <a:pt x="7" y="108"/>
                  </a:cubicBezTo>
                  <a:cubicBezTo>
                    <a:pt x="1" y="142"/>
                    <a:pt x="0" y="190"/>
                    <a:pt x="23" y="220"/>
                  </a:cubicBezTo>
                  <a:cubicBezTo>
                    <a:pt x="56" y="262"/>
                    <a:pt x="92" y="302"/>
                    <a:pt x="130" y="340"/>
                  </a:cubicBezTo>
                  <a:cubicBezTo>
                    <a:pt x="158" y="368"/>
                    <a:pt x="185" y="397"/>
                    <a:pt x="210" y="426"/>
                  </a:cubicBezTo>
                  <a:lnTo>
                    <a:pt x="210" y="426"/>
                  </a:lnTo>
                  <a:cubicBezTo>
                    <a:pt x="222" y="443"/>
                    <a:pt x="233" y="460"/>
                    <a:pt x="242" y="478"/>
                  </a:cubicBezTo>
                  <a:lnTo>
                    <a:pt x="242" y="478"/>
                  </a:lnTo>
                  <a:cubicBezTo>
                    <a:pt x="243" y="481"/>
                    <a:pt x="243" y="484"/>
                    <a:pt x="244" y="488"/>
                  </a:cubicBezTo>
                  <a:lnTo>
                    <a:pt x="244" y="488"/>
                  </a:lnTo>
                  <a:cubicBezTo>
                    <a:pt x="244" y="489"/>
                    <a:pt x="244" y="491"/>
                    <a:pt x="244" y="492"/>
                  </a:cubicBezTo>
                  <a:lnTo>
                    <a:pt x="244" y="492"/>
                  </a:lnTo>
                  <a:cubicBezTo>
                    <a:pt x="244" y="494"/>
                    <a:pt x="243" y="497"/>
                    <a:pt x="242" y="499"/>
                  </a:cubicBezTo>
                  <a:cubicBezTo>
                    <a:pt x="221" y="573"/>
                    <a:pt x="268" y="661"/>
                    <a:pt x="344" y="678"/>
                  </a:cubicBezTo>
                  <a:cubicBezTo>
                    <a:pt x="356" y="680"/>
                    <a:pt x="369" y="682"/>
                    <a:pt x="380" y="682"/>
                  </a:cubicBezTo>
                  <a:cubicBezTo>
                    <a:pt x="445" y="682"/>
                    <a:pt x="505" y="642"/>
                    <a:pt x="524" y="575"/>
                  </a:cubicBezTo>
                  <a:cubicBezTo>
                    <a:pt x="540" y="516"/>
                    <a:pt x="540" y="449"/>
                    <a:pt x="519" y="393"/>
                  </a:cubicBezTo>
                  <a:cubicBezTo>
                    <a:pt x="497" y="329"/>
                    <a:pt x="465" y="281"/>
                    <a:pt x="424" y="230"/>
                  </a:cubicBezTo>
                  <a:cubicBezTo>
                    <a:pt x="375" y="168"/>
                    <a:pt x="313" y="117"/>
                    <a:pt x="262" y="56"/>
                  </a:cubicBezTo>
                  <a:lnTo>
                    <a:pt x="262" y="56"/>
                  </a:lnTo>
                  <a:cubicBezTo>
                    <a:pt x="267" y="63"/>
                    <a:pt x="271" y="69"/>
                    <a:pt x="277" y="76"/>
                  </a:cubicBezTo>
                  <a:cubicBezTo>
                    <a:pt x="275" y="73"/>
                    <a:pt x="275" y="72"/>
                    <a:pt x="273" y="72"/>
                  </a:cubicBezTo>
                  <a:cubicBezTo>
                    <a:pt x="249" y="41"/>
                    <a:pt x="225" y="17"/>
                    <a:pt x="186" y="6"/>
                  </a:cubicBezTo>
                  <a:cubicBezTo>
                    <a:pt x="174" y="2"/>
                    <a:pt x="161" y="1"/>
                    <a:pt x="148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2"/>
            <p:cNvSpPr/>
            <p:nvPr/>
          </p:nvSpPr>
          <p:spPr>
            <a:xfrm>
              <a:off x="8059905" y="4046304"/>
              <a:ext cx="71362" cy="55393"/>
            </a:xfrm>
            <a:custGeom>
              <a:avLst/>
              <a:gdLst/>
              <a:ahLst/>
              <a:cxnLst/>
              <a:rect l="l" t="t" r="r" b="b"/>
              <a:pathLst>
                <a:path w="1506" h="1169" extrusionOk="0">
                  <a:moveTo>
                    <a:pt x="753" y="1"/>
                  </a:moveTo>
                  <a:cubicBezTo>
                    <a:pt x="2" y="1"/>
                    <a:pt x="1" y="1169"/>
                    <a:pt x="753" y="1169"/>
                  </a:cubicBezTo>
                  <a:cubicBezTo>
                    <a:pt x="1504" y="1169"/>
                    <a:pt x="1505" y="1"/>
                    <a:pt x="75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2"/>
            <p:cNvSpPr/>
            <p:nvPr/>
          </p:nvSpPr>
          <p:spPr>
            <a:xfrm>
              <a:off x="7815114" y="4046304"/>
              <a:ext cx="71362" cy="55393"/>
            </a:xfrm>
            <a:custGeom>
              <a:avLst/>
              <a:gdLst/>
              <a:ahLst/>
              <a:cxnLst/>
              <a:rect l="l" t="t" r="r" b="b"/>
              <a:pathLst>
                <a:path w="1506" h="1169" extrusionOk="0">
                  <a:moveTo>
                    <a:pt x="753" y="1"/>
                  </a:moveTo>
                  <a:cubicBezTo>
                    <a:pt x="1" y="1"/>
                    <a:pt x="0" y="1169"/>
                    <a:pt x="753" y="1169"/>
                  </a:cubicBezTo>
                  <a:cubicBezTo>
                    <a:pt x="1504" y="1169"/>
                    <a:pt x="1506" y="1"/>
                    <a:pt x="75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2"/>
            <p:cNvSpPr/>
            <p:nvPr/>
          </p:nvSpPr>
          <p:spPr>
            <a:xfrm>
              <a:off x="7696320" y="4016214"/>
              <a:ext cx="41841" cy="45205"/>
            </a:xfrm>
            <a:custGeom>
              <a:avLst/>
              <a:gdLst/>
              <a:ahLst/>
              <a:cxnLst/>
              <a:rect l="l" t="t" r="r" b="b"/>
              <a:pathLst>
                <a:path w="883" h="954" extrusionOk="0">
                  <a:moveTo>
                    <a:pt x="448" y="1"/>
                  </a:moveTo>
                  <a:cubicBezTo>
                    <a:pt x="446" y="1"/>
                    <a:pt x="443" y="1"/>
                    <a:pt x="441" y="1"/>
                  </a:cubicBezTo>
                  <a:cubicBezTo>
                    <a:pt x="402" y="6"/>
                    <a:pt x="363" y="12"/>
                    <a:pt x="325" y="16"/>
                  </a:cubicBezTo>
                  <a:cubicBezTo>
                    <a:pt x="251" y="36"/>
                    <a:pt x="186" y="74"/>
                    <a:pt x="131" y="127"/>
                  </a:cubicBezTo>
                  <a:cubicBezTo>
                    <a:pt x="109" y="158"/>
                    <a:pt x="87" y="186"/>
                    <a:pt x="64" y="216"/>
                  </a:cubicBezTo>
                  <a:cubicBezTo>
                    <a:pt x="24" y="285"/>
                    <a:pt x="5" y="359"/>
                    <a:pt x="4" y="438"/>
                  </a:cubicBezTo>
                  <a:lnTo>
                    <a:pt x="4" y="515"/>
                  </a:lnTo>
                  <a:cubicBezTo>
                    <a:pt x="0" y="575"/>
                    <a:pt x="15" y="632"/>
                    <a:pt x="42" y="685"/>
                  </a:cubicBezTo>
                  <a:cubicBezTo>
                    <a:pt x="59" y="739"/>
                    <a:pt x="90" y="786"/>
                    <a:pt x="131" y="826"/>
                  </a:cubicBezTo>
                  <a:cubicBezTo>
                    <a:pt x="172" y="868"/>
                    <a:pt x="218" y="898"/>
                    <a:pt x="272" y="916"/>
                  </a:cubicBezTo>
                  <a:cubicBezTo>
                    <a:pt x="320" y="942"/>
                    <a:pt x="372" y="954"/>
                    <a:pt x="428" y="954"/>
                  </a:cubicBezTo>
                  <a:cubicBezTo>
                    <a:pt x="432" y="954"/>
                    <a:pt x="437" y="954"/>
                    <a:pt x="442" y="954"/>
                  </a:cubicBezTo>
                  <a:cubicBezTo>
                    <a:pt x="480" y="949"/>
                    <a:pt x="519" y="944"/>
                    <a:pt x="558" y="939"/>
                  </a:cubicBezTo>
                  <a:cubicBezTo>
                    <a:pt x="632" y="919"/>
                    <a:pt x="695" y="880"/>
                    <a:pt x="750" y="827"/>
                  </a:cubicBezTo>
                  <a:cubicBezTo>
                    <a:pt x="774" y="797"/>
                    <a:pt x="796" y="768"/>
                    <a:pt x="819" y="738"/>
                  </a:cubicBezTo>
                  <a:cubicBezTo>
                    <a:pt x="858" y="669"/>
                    <a:pt x="879" y="596"/>
                    <a:pt x="879" y="516"/>
                  </a:cubicBezTo>
                  <a:lnTo>
                    <a:pt x="879" y="439"/>
                  </a:lnTo>
                  <a:cubicBezTo>
                    <a:pt x="882" y="379"/>
                    <a:pt x="868" y="323"/>
                    <a:pt x="841" y="270"/>
                  </a:cubicBezTo>
                  <a:cubicBezTo>
                    <a:pt x="823" y="215"/>
                    <a:pt x="793" y="169"/>
                    <a:pt x="750" y="129"/>
                  </a:cubicBezTo>
                  <a:cubicBezTo>
                    <a:pt x="711" y="87"/>
                    <a:pt x="665" y="56"/>
                    <a:pt x="610" y="39"/>
                  </a:cubicBezTo>
                  <a:cubicBezTo>
                    <a:pt x="560" y="13"/>
                    <a:pt x="507" y="1"/>
                    <a:pt x="448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2"/>
            <p:cNvSpPr/>
            <p:nvPr/>
          </p:nvSpPr>
          <p:spPr>
            <a:xfrm>
              <a:off x="7577194" y="3908129"/>
              <a:ext cx="31653" cy="27625"/>
            </a:xfrm>
            <a:custGeom>
              <a:avLst/>
              <a:gdLst/>
              <a:ahLst/>
              <a:cxnLst/>
              <a:rect l="l" t="t" r="r" b="b"/>
              <a:pathLst>
                <a:path w="668" h="583" extrusionOk="0">
                  <a:moveTo>
                    <a:pt x="283" y="1"/>
                  </a:moveTo>
                  <a:cubicBezTo>
                    <a:pt x="248" y="1"/>
                    <a:pt x="214" y="9"/>
                    <a:pt x="182" y="25"/>
                  </a:cubicBezTo>
                  <a:cubicBezTo>
                    <a:pt x="146" y="37"/>
                    <a:pt x="116" y="57"/>
                    <a:pt x="88" y="85"/>
                  </a:cubicBezTo>
                  <a:cubicBezTo>
                    <a:pt x="60" y="111"/>
                    <a:pt x="39" y="143"/>
                    <a:pt x="28" y="179"/>
                  </a:cubicBezTo>
                  <a:cubicBezTo>
                    <a:pt x="11" y="213"/>
                    <a:pt x="1" y="251"/>
                    <a:pt x="4" y="292"/>
                  </a:cubicBezTo>
                  <a:cubicBezTo>
                    <a:pt x="9" y="317"/>
                    <a:pt x="11" y="343"/>
                    <a:pt x="15" y="369"/>
                  </a:cubicBezTo>
                  <a:cubicBezTo>
                    <a:pt x="28" y="419"/>
                    <a:pt x="53" y="462"/>
                    <a:pt x="91" y="498"/>
                  </a:cubicBezTo>
                  <a:cubicBezTo>
                    <a:pt x="109" y="513"/>
                    <a:pt x="130" y="528"/>
                    <a:pt x="149" y="543"/>
                  </a:cubicBezTo>
                  <a:cubicBezTo>
                    <a:pt x="193" y="568"/>
                    <a:pt x="242" y="582"/>
                    <a:pt x="296" y="582"/>
                  </a:cubicBezTo>
                  <a:lnTo>
                    <a:pt x="374" y="582"/>
                  </a:lnTo>
                  <a:cubicBezTo>
                    <a:pt x="376" y="583"/>
                    <a:pt x="379" y="583"/>
                    <a:pt x="381" y="583"/>
                  </a:cubicBezTo>
                  <a:cubicBezTo>
                    <a:pt x="419" y="583"/>
                    <a:pt x="454" y="575"/>
                    <a:pt x="486" y="557"/>
                  </a:cubicBezTo>
                  <a:cubicBezTo>
                    <a:pt x="523" y="545"/>
                    <a:pt x="553" y="527"/>
                    <a:pt x="580" y="498"/>
                  </a:cubicBezTo>
                  <a:cubicBezTo>
                    <a:pt x="610" y="472"/>
                    <a:pt x="629" y="440"/>
                    <a:pt x="640" y="403"/>
                  </a:cubicBezTo>
                  <a:cubicBezTo>
                    <a:pt x="658" y="369"/>
                    <a:pt x="668" y="331"/>
                    <a:pt x="665" y="292"/>
                  </a:cubicBezTo>
                  <a:cubicBezTo>
                    <a:pt x="661" y="266"/>
                    <a:pt x="658" y="239"/>
                    <a:pt x="654" y="213"/>
                  </a:cubicBezTo>
                  <a:cubicBezTo>
                    <a:pt x="640" y="164"/>
                    <a:pt x="616" y="120"/>
                    <a:pt x="579" y="85"/>
                  </a:cubicBezTo>
                  <a:cubicBezTo>
                    <a:pt x="559" y="70"/>
                    <a:pt x="540" y="55"/>
                    <a:pt x="520" y="40"/>
                  </a:cubicBezTo>
                  <a:cubicBezTo>
                    <a:pt x="475" y="13"/>
                    <a:pt x="426" y="1"/>
                    <a:pt x="373" y="1"/>
                  </a:cubicBezTo>
                  <a:lnTo>
                    <a:pt x="295" y="1"/>
                  </a:lnTo>
                  <a:cubicBezTo>
                    <a:pt x="291" y="1"/>
                    <a:pt x="287" y="1"/>
                    <a:pt x="28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2"/>
            <p:cNvSpPr/>
            <p:nvPr/>
          </p:nvSpPr>
          <p:spPr>
            <a:xfrm>
              <a:off x="7500288" y="3938740"/>
              <a:ext cx="59373" cy="55488"/>
            </a:xfrm>
            <a:custGeom>
              <a:avLst/>
              <a:gdLst/>
              <a:ahLst/>
              <a:cxnLst/>
              <a:rect l="l" t="t" r="r" b="b"/>
              <a:pathLst>
                <a:path w="1253" h="1171" extrusionOk="0">
                  <a:moveTo>
                    <a:pt x="567" y="1"/>
                  </a:moveTo>
                  <a:cubicBezTo>
                    <a:pt x="495" y="1"/>
                    <a:pt x="426" y="17"/>
                    <a:pt x="362" y="51"/>
                  </a:cubicBezTo>
                  <a:cubicBezTo>
                    <a:pt x="290" y="74"/>
                    <a:pt x="226" y="116"/>
                    <a:pt x="174" y="171"/>
                  </a:cubicBezTo>
                  <a:cubicBezTo>
                    <a:pt x="116" y="225"/>
                    <a:pt x="77" y="287"/>
                    <a:pt x="54" y="360"/>
                  </a:cubicBezTo>
                  <a:cubicBezTo>
                    <a:pt x="17" y="429"/>
                    <a:pt x="0" y="505"/>
                    <a:pt x="2" y="586"/>
                  </a:cubicBezTo>
                  <a:lnTo>
                    <a:pt x="23" y="741"/>
                  </a:lnTo>
                  <a:cubicBezTo>
                    <a:pt x="50" y="839"/>
                    <a:pt x="102" y="925"/>
                    <a:pt x="174" y="1000"/>
                  </a:cubicBezTo>
                  <a:cubicBezTo>
                    <a:pt x="213" y="1029"/>
                    <a:pt x="253" y="1061"/>
                    <a:pt x="293" y="1090"/>
                  </a:cubicBezTo>
                  <a:cubicBezTo>
                    <a:pt x="383" y="1143"/>
                    <a:pt x="481" y="1169"/>
                    <a:pt x="588" y="1170"/>
                  </a:cubicBezTo>
                  <a:lnTo>
                    <a:pt x="666" y="1170"/>
                  </a:lnTo>
                  <a:cubicBezTo>
                    <a:pt x="670" y="1170"/>
                    <a:pt x="675" y="1170"/>
                    <a:pt x="680" y="1170"/>
                  </a:cubicBezTo>
                  <a:cubicBezTo>
                    <a:pt x="755" y="1170"/>
                    <a:pt x="825" y="1154"/>
                    <a:pt x="891" y="1120"/>
                  </a:cubicBezTo>
                  <a:cubicBezTo>
                    <a:pt x="963" y="1096"/>
                    <a:pt x="1026" y="1055"/>
                    <a:pt x="1080" y="1000"/>
                  </a:cubicBezTo>
                  <a:cubicBezTo>
                    <a:pt x="1137" y="946"/>
                    <a:pt x="1176" y="883"/>
                    <a:pt x="1199" y="811"/>
                  </a:cubicBezTo>
                  <a:cubicBezTo>
                    <a:pt x="1236" y="741"/>
                    <a:pt x="1252" y="666"/>
                    <a:pt x="1250" y="586"/>
                  </a:cubicBezTo>
                  <a:lnTo>
                    <a:pt x="1229" y="429"/>
                  </a:lnTo>
                  <a:cubicBezTo>
                    <a:pt x="1202" y="331"/>
                    <a:pt x="1152" y="246"/>
                    <a:pt x="1080" y="171"/>
                  </a:cubicBezTo>
                  <a:cubicBezTo>
                    <a:pt x="1039" y="142"/>
                    <a:pt x="1000" y="110"/>
                    <a:pt x="961" y="80"/>
                  </a:cubicBezTo>
                  <a:cubicBezTo>
                    <a:pt x="869" y="27"/>
                    <a:pt x="771" y="1"/>
                    <a:pt x="666" y="1"/>
                  </a:cubicBezTo>
                  <a:lnTo>
                    <a:pt x="587" y="1"/>
                  </a:lnTo>
                  <a:cubicBezTo>
                    <a:pt x="580" y="1"/>
                    <a:pt x="574" y="1"/>
                    <a:pt x="567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7" name="Google Shape;907;p52"/>
          <p:cNvSpPr txBox="1">
            <a:spLocks noGrp="1"/>
          </p:cNvSpPr>
          <p:nvPr>
            <p:ph type="title"/>
          </p:nvPr>
        </p:nvSpPr>
        <p:spPr>
          <a:xfrm>
            <a:off x="934216" y="420946"/>
            <a:ext cx="6367732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Metrics for Probability Cut Off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910" name="Google Shape;910;p52"/>
          <p:cNvSpPr/>
          <p:nvPr/>
        </p:nvSpPr>
        <p:spPr>
          <a:xfrm rot="1738824">
            <a:off x="7575439" y="937253"/>
            <a:ext cx="254553" cy="372234"/>
          </a:xfrm>
          <a:custGeom>
            <a:avLst/>
            <a:gdLst/>
            <a:ahLst/>
            <a:cxnLst/>
            <a:rect l="l" t="t" r="r" b="b"/>
            <a:pathLst>
              <a:path w="11315" h="16546" extrusionOk="0">
                <a:moveTo>
                  <a:pt x="9951" y="1"/>
                </a:moveTo>
                <a:cubicBezTo>
                  <a:pt x="9888" y="1"/>
                  <a:pt x="9821" y="6"/>
                  <a:pt x="9752" y="18"/>
                </a:cubicBezTo>
                <a:cubicBezTo>
                  <a:pt x="8273" y="271"/>
                  <a:pt x="7819" y="7237"/>
                  <a:pt x="7819" y="7237"/>
                </a:cubicBezTo>
                <a:cubicBezTo>
                  <a:pt x="7819" y="7237"/>
                  <a:pt x="8097" y="2314"/>
                  <a:pt x="6203" y="2314"/>
                </a:cubicBezTo>
                <a:cubicBezTo>
                  <a:pt x="4308" y="2314"/>
                  <a:pt x="4886" y="7827"/>
                  <a:pt x="4886" y="7827"/>
                </a:cubicBezTo>
                <a:cubicBezTo>
                  <a:pt x="4886" y="7827"/>
                  <a:pt x="3209" y="2285"/>
                  <a:pt x="1711" y="2285"/>
                </a:cubicBezTo>
                <a:cubicBezTo>
                  <a:pt x="1654" y="2285"/>
                  <a:pt x="1596" y="2294"/>
                  <a:pt x="1539" y="2311"/>
                </a:cubicBezTo>
                <a:cubicBezTo>
                  <a:pt x="0" y="2773"/>
                  <a:pt x="2370" y="13551"/>
                  <a:pt x="8189" y="16533"/>
                </a:cubicBezTo>
                <a:cubicBezTo>
                  <a:pt x="8205" y="16541"/>
                  <a:pt x="8222" y="16545"/>
                  <a:pt x="8239" y="16545"/>
                </a:cubicBezTo>
                <a:cubicBezTo>
                  <a:pt x="9003" y="16545"/>
                  <a:pt x="11314" y="9007"/>
                  <a:pt x="11314" y="5660"/>
                </a:cubicBezTo>
                <a:cubicBezTo>
                  <a:pt x="11314" y="2397"/>
                  <a:pt x="11237" y="1"/>
                  <a:pt x="9951" y="1"/>
                </a:cubicBezTo>
                <a:close/>
              </a:path>
            </a:pathLst>
          </a:custGeom>
          <a:solidFill>
            <a:srgbClr val="FFA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06043-E895-16EB-564F-4204BB860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713" y="1642029"/>
            <a:ext cx="3668504" cy="2874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654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oogle Shape;884;p52"/>
          <p:cNvGrpSpPr/>
          <p:nvPr/>
        </p:nvGrpSpPr>
        <p:grpSpPr>
          <a:xfrm rot="8949196">
            <a:off x="5180492" y="3587157"/>
            <a:ext cx="1213242" cy="1435646"/>
            <a:chOff x="7500288" y="3412150"/>
            <a:chExt cx="630979" cy="746645"/>
          </a:xfrm>
        </p:grpSpPr>
        <p:sp>
          <p:nvSpPr>
            <p:cNvPr id="885" name="Google Shape;885;p52"/>
            <p:cNvSpPr/>
            <p:nvPr/>
          </p:nvSpPr>
          <p:spPr>
            <a:xfrm>
              <a:off x="7719965" y="3585153"/>
              <a:ext cx="37197" cy="76006"/>
            </a:xfrm>
            <a:custGeom>
              <a:avLst/>
              <a:gdLst/>
              <a:ahLst/>
              <a:cxnLst/>
              <a:rect l="l" t="t" r="r" b="b"/>
              <a:pathLst>
                <a:path w="785" h="1604" extrusionOk="0">
                  <a:moveTo>
                    <a:pt x="202" y="510"/>
                  </a:moveTo>
                  <a:cubicBezTo>
                    <a:pt x="202" y="511"/>
                    <a:pt x="202" y="512"/>
                    <a:pt x="201" y="513"/>
                  </a:cubicBezTo>
                  <a:lnTo>
                    <a:pt x="201" y="513"/>
                  </a:lnTo>
                  <a:cubicBezTo>
                    <a:pt x="202" y="512"/>
                    <a:pt x="202" y="511"/>
                    <a:pt x="202" y="510"/>
                  </a:cubicBezTo>
                  <a:close/>
                  <a:moveTo>
                    <a:pt x="620" y="1025"/>
                  </a:moveTo>
                  <a:cubicBezTo>
                    <a:pt x="621" y="1031"/>
                    <a:pt x="622" y="1037"/>
                    <a:pt x="623" y="1042"/>
                  </a:cubicBezTo>
                  <a:lnTo>
                    <a:pt x="623" y="1042"/>
                  </a:lnTo>
                  <a:cubicBezTo>
                    <a:pt x="622" y="1037"/>
                    <a:pt x="621" y="1031"/>
                    <a:pt x="620" y="1025"/>
                  </a:cubicBezTo>
                  <a:close/>
                  <a:moveTo>
                    <a:pt x="624" y="1056"/>
                  </a:moveTo>
                  <a:cubicBezTo>
                    <a:pt x="623" y="1064"/>
                    <a:pt x="622" y="1073"/>
                    <a:pt x="620" y="1081"/>
                  </a:cubicBezTo>
                  <a:cubicBezTo>
                    <a:pt x="621" y="1073"/>
                    <a:pt x="622" y="1064"/>
                    <a:pt x="624" y="1056"/>
                  </a:cubicBezTo>
                  <a:close/>
                  <a:moveTo>
                    <a:pt x="331" y="0"/>
                  </a:moveTo>
                  <a:cubicBezTo>
                    <a:pt x="260" y="0"/>
                    <a:pt x="173" y="32"/>
                    <a:pt x="124" y="87"/>
                  </a:cubicBezTo>
                  <a:cubicBezTo>
                    <a:pt x="30" y="197"/>
                    <a:pt x="1" y="404"/>
                    <a:pt x="127" y="504"/>
                  </a:cubicBezTo>
                  <a:cubicBezTo>
                    <a:pt x="148" y="521"/>
                    <a:pt x="167" y="537"/>
                    <a:pt x="184" y="556"/>
                  </a:cubicBezTo>
                  <a:cubicBezTo>
                    <a:pt x="187" y="558"/>
                    <a:pt x="189" y="560"/>
                    <a:pt x="191" y="562"/>
                  </a:cubicBezTo>
                  <a:lnTo>
                    <a:pt x="191" y="562"/>
                  </a:lnTo>
                  <a:cubicBezTo>
                    <a:pt x="189" y="571"/>
                    <a:pt x="186" y="580"/>
                    <a:pt x="183" y="589"/>
                  </a:cubicBezTo>
                  <a:cubicBezTo>
                    <a:pt x="180" y="599"/>
                    <a:pt x="176" y="609"/>
                    <a:pt x="172" y="619"/>
                  </a:cubicBezTo>
                  <a:lnTo>
                    <a:pt x="172" y="619"/>
                  </a:lnTo>
                  <a:cubicBezTo>
                    <a:pt x="134" y="701"/>
                    <a:pt x="91" y="786"/>
                    <a:pt x="68" y="874"/>
                  </a:cubicBezTo>
                  <a:cubicBezTo>
                    <a:pt x="14" y="1082"/>
                    <a:pt x="68" y="1271"/>
                    <a:pt x="158" y="1459"/>
                  </a:cubicBezTo>
                  <a:cubicBezTo>
                    <a:pt x="202" y="1551"/>
                    <a:pt x="311" y="1604"/>
                    <a:pt x="415" y="1604"/>
                  </a:cubicBezTo>
                  <a:cubicBezTo>
                    <a:pt x="466" y="1604"/>
                    <a:pt x="516" y="1591"/>
                    <a:pt x="557" y="1564"/>
                  </a:cubicBezTo>
                  <a:cubicBezTo>
                    <a:pt x="699" y="1472"/>
                    <a:pt x="732" y="1313"/>
                    <a:pt x="663" y="1165"/>
                  </a:cubicBezTo>
                  <a:cubicBezTo>
                    <a:pt x="657" y="1152"/>
                    <a:pt x="653" y="1136"/>
                    <a:pt x="644" y="1123"/>
                  </a:cubicBezTo>
                  <a:lnTo>
                    <a:pt x="644" y="1123"/>
                  </a:lnTo>
                  <a:cubicBezTo>
                    <a:pt x="643" y="1121"/>
                    <a:pt x="643" y="1119"/>
                    <a:pt x="642" y="1117"/>
                  </a:cubicBezTo>
                  <a:cubicBezTo>
                    <a:pt x="636" y="1102"/>
                    <a:pt x="632" y="1086"/>
                    <a:pt x="628" y="1070"/>
                  </a:cubicBezTo>
                  <a:lnTo>
                    <a:pt x="628" y="1070"/>
                  </a:lnTo>
                  <a:cubicBezTo>
                    <a:pt x="628" y="1058"/>
                    <a:pt x="628" y="1047"/>
                    <a:pt x="628" y="1036"/>
                  </a:cubicBezTo>
                  <a:lnTo>
                    <a:pt x="628" y="1036"/>
                  </a:lnTo>
                  <a:cubicBezTo>
                    <a:pt x="630" y="1031"/>
                    <a:pt x="631" y="1026"/>
                    <a:pt x="632" y="1021"/>
                  </a:cubicBezTo>
                  <a:cubicBezTo>
                    <a:pt x="635" y="1010"/>
                    <a:pt x="657" y="969"/>
                    <a:pt x="655" y="957"/>
                  </a:cubicBezTo>
                  <a:lnTo>
                    <a:pt x="655" y="957"/>
                  </a:lnTo>
                  <a:cubicBezTo>
                    <a:pt x="656" y="954"/>
                    <a:pt x="657" y="952"/>
                    <a:pt x="659" y="949"/>
                  </a:cubicBezTo>
                  <a:cubicBezTo>
                    <a:pt x="666" y="930"/>
                    <a:pt x="674" y="914"/>
                    <a:pt x="682" y="896"/>
                  </a:cubicBezTo>
                  <a:cubicBezTo>
                    <a:pt x="714" y="821"/>
                    <a:pt x="750" y="745"/>
                    <a:pt x="763" y="663"/>
                  </a:cubicBezTo>
                  <a:cubicBezTo>
                    <a:pt x="784" y="536"/>
                    <a:pt x="773" y="427"/>
                    <a:pt x="720" y="310"/>
                  </a:cubicBezTo>
                  <a:cubicBezTo>
                    <a:pt x="680" y="222"/>
                    <a:pt x="612" y="147"/>
                    <a:pt x="537" y="87"/>
                  </a:cubicBezTo>
                  <a:cubicBezTo>
                    <a:pt x="474" y="36"/>
                    <a:pt x="414" y="0"/>
                    <a:pt x="331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2"/>
            <p:cNvSpPr/>
            <p:nvPr/>
          </p:nvSpPr>
          <p:spPr>
            <a:xfrm>
              <a:off x="7811181" y="3544592"/>
              <a:ext cx="49849" cy="60605"/>
            </a:xfrm>
            <a:custGeom>
              <a:avLst/>
              <a:gdLst/>
              <a:ahLst/>
              <a:cxnLst/>
              <a:rect l="l" t="t" r="r" b="b"/>
              <a:pathLst>
                <a:path w="1052" h="1279" extrusionOk="0">
                  <a:moveTo>
                    <a:pt x="172" y="560"/>
                  </a:moveTo>
                  <a:cubicBezTo>
                    <a:pt x="172" y="566"/>
                    <a:pt x="173" y="572"/>
                    <a:pt x="174" y="578"/>
                  </a:cubicBezTo>
                  <a:lnTo>
                    <a:pt x="174" y="578"/>
                  </a:lnTo>
                  <a:cubicBezTo>
                    <a:pt x="173" y="572"/>
                    <a:pt x="172" y="566"/>
                    <a:pt x="172" y="560"/>
                  </a:cubicBezTo>
                  <a:close/>
                  <a:moveTo>
                    <a:pt x="172" y="615"/>
                  </a:moveTo>
                  <a:cubicBezTo>
                    <a:pt x="173" y="618"/>
                    <a:pt x="175" y="622"/>
                    <a:pt x="176" y="625"/>
                  </a:cubicBezTo>
                  <a:lnTo>
                    <a:pt x="176" y="625"/>
                  </a:lnTo>
                  <a:cubicBezTo>
                    <a:pt x="176" y="625"/>
                    <a:pt x="176" y="625"/>
                    <a:pt x="176" y="625"/>
                  </a:cubicBezTo>
                  <a:lnTo>
                    <a:pt x="176" y="625"/>
                  </a:lnTo>
                  <a:cubicBezTo>
                    <a:pt x="175" y="622"/>
                    <a:pt x="173" y="618"/>
                    <a:pt x="172" y="615"/>
                  </a:cubicBezTo>
                  <a:close/>
                  <a:moveTo>
                    <a:pt x="602" y="862"/>
                  </a:moveTo>
                  <a:lnTo>
                    <a:pt x="602" y="862"/>
                  </a:lnTo>
                  <a:cubicBezTo>
                    <a:pt x="598" y="863"/>
                    <a:pt x="593" y="863"/>
                    <a:pt x="588" y="864"/>
                  </a:cubicBezTo>
                  <a:lnTo>
                    <a:pt x="588" y="864"/>
                  </a:lnTo>
                  <a:cubicBezTo>
                    <a:pt x="593" y="863"/>
                    <a:pt x="597" y="862"/>
                    <a:pt x="602" y="862"/>
                  </a:cubicBezTo>
                  <a:close/>
                  <a:moveTo>
                    <a:pt x="495" y="1"/>
                  </a:moveTo>
                  <a:cubicBezTo>
                    <a:pt x="440" y="1"/>
                    <a:pt x="382" y="11"/>
                    <a:pt x="328" y="28"/>
                  </a:cubicBezTo>
                  <a:cubicBezTo>
                    <a:pt x="270" y="42"/>
                    <a:pt x="221" y="69"/>
                    <a:pt x="179" y="107"/>
                  </a:cubicBezTo>
                  <a:cubicBezTo>
                    <a:pt x="131" y="137"/>
                    <a:pt x="94" y="179"/>
                    <a:pt x="66" y="229"/>
                  </a:cubicBezTo>
                  <a:cubicBezTo>
                    <a:pt x="34" y="279"/>
                    <a:pt x="16" y="334"/>
                    <a:pt x="13" y="392"/>
                  </a:cubicBezTo>
                  <a:cubicBezTo>
                    <a:pt x="0" y="451"/>
                    <a:pt x="2" y="508"/>
                    <a:pt x="22" y="567"/>
                  </a:cubicBezTo>
                  <a:cubicBezTo>
                    <a:pt x="37" y="602"/>
                    <a:pt x="51" y="637"/>
                    <a:pt x="66" y="672"/>
                  </a:cubicBezTo>
                  <a:cubicBezTo>
                    <a:pt x="93" y="717"/>
                    <a:pt x="126" y="756"/>
                    <a:pt x="166" y="789"/>
                  </a:cubicBezTo>
                  <a:lnTo>
                    <a:pt x="166" y="789"/>
                  </a:lnTo>
                  <a:cubicBezTo>
                    <a:pt x="165" y="806"/>
                    <a:pt x="164" y="823"/>
                    <a:pt x="164" y="840"/>
                  </a:cubicBezTo>
                  <a:cubicBezTo>
                    <a:pt x="161" y="900"/>
                    <a:pt x="175" y="956"/>
                    <a:pt x="202" y="1009"/>
                  </a:cubicBezTo>
                  <a:cubicBezTo>
                    <a:pt x="220" y="1064"/>
                    <a:pt x="250" y="1110"/>
                    <a:pt x="292" y="1150"/>
                  </a:cubicBezTo>
                  <a:cubicBezTo>
                    <a:pt x="332" y="1192"/>
                    <a:pt x="378" y="1222"/>
                    <a:pt x="433" y="1240"/>
                  </a:cubicBezTo>
                  <a:cubicBezTo>
                    <a:pt x="482" y="1266"/>
                    <a:pt x="536" y="1278"/>
                    <a:pt x="595" y="1278"/>
                  </a:cubicBezTo>
                  <a:cubicBezTo>
                    <a:pt x="597" y="1278"/>
                    <a:pt x="600" y="1278"/>
                    <a:pt x="602" y="1278"/>
                  </a:cubicBezTo>
                  <a:cubicBezTo>
                    <a:pt x="640" y="1273"/>
                    <a:pt x="680" y="1267"/>
                    <a:pt x="718" y="1263"/>
                  </a:cubicBezTo>
                  <a:cubicBezTo>
                    <a:pt x="792" y="1243"/>
                    <a:pt x="857" y="1205"/>
                    <a:pt x="911" y="1151"/>
                  </a:cubicBezTo>
                  <a:cubicBezTo>
                    <a:pt x="934" y="1121"/>
                    <a:pt x="956" y="1092"/>
                    <a:pt x="979" y="1063"/>
                  </a:cubicBezTo>
                  <a:cubicBezTo>
                    <a:pt x="1019" y="994"/>
                    <a:pt x="1039" y="921"/>
                    <a:pt x="1039" y="841"/>
                  </a:cubicBezTo>
                  <a:cubicBezTo>
                    <a:pt x="1039" y="768"/>
                    <a:pt x="1051" y="695"/>
                    <a:pt x="1050" y="621"/>
                  </a:cubicBezTo>
                  <a:cubicBezTo>
                    <a:pt x="1050" y="602"/>
                    <a:pt x="1049" y="583"/>
                    <a:pt x="1047" y="564"/>
                  </a:cubicBezTo>
                  <a:cubicBezTo>
                    <a:pt x="1041" y="519"/>
                    <a:pt x="1038" y="451"/>
                    <a:pt x="1022" y="400"/>
                  </a:cubicBezTo>
                  <a:cubicBezTo>
                    <a:pt x="1008" y="358"/>
                    <a:pt x="989" y="316"/>
                    <a:pt x="969" y="276"/>
                  </a:cubicBezTo>
                  <a:cubicBezTo>
                    <a:pt x="967" y="269"/>
                    <a:pt x="963" y="262"/>
                    <a:pt x="958" y="256"/>
                  </a:cubicBezTo>
                  <a:cubicBezTo>
                    <a:pt x="935" y="222"/>
                    <a:pt x="909" y="184"/>
                    <a:pt x="879" y="154"/>
                  </a:cubicBezTo>
                  <a:cubicBezTo>
                    <a:pt x="875" y="152"/>
                    <a:pt x="873" y="150"/>
                    <a:pt x="870" y="147"/>
                  </a:cubicBezTo>
                  <a:cubicBezTo>
                    <a:pt x="851" y="131"/>
                    <a:pt x="800" y="91"/>
                    <a:pt x="780" y="77"/>
                  </a:cubicBezTo>
                  <a:cubicBezTo>
                    <a:pt x="778" y="76"/>
                    <a:pt x="776" y="75"/>
                    <a:pt x="775" y="74"/>
                  </a:cubicBezTo>
                  <a:cubicBezTo>
                    <a:pt x="770" y="71"/>
                    <a:pt x="767" y="70"/>
                    <a:pt x="764" y="69"/>
                  </a:cubicBezTo>
                  <a:cubicBezTo>
                    <a:pt x="739" y="55"/>
                    <a:pt x="682" y="31"/>
                    <a:pt x="657" y="23"/>
                  </a:cubicBezTo>
                  <a:cubicBezTo>
                    <a:pt x="655" y="22"/>
                    <a:pt x="652" y="22"/>
                    <a:pt x="650" y="20"/>
                  </a:cubicBezTo>
                  <a:cubicBezTo>
                    <a:pt x="646" y="19"/>
                    <a:pt x="642" y="19"/>
                    <a:pt x="638" y="17"/>
                  </a:cubicBezTo>
                  <a:cubicBezTo>
                    <a:pt x="608" y="12"/>
                    <a:pt x="549" y="4"/>
                    <a:pt x="519" y="1"/>
                  </a:cubicBezTo>
                  <a:lnTo>
                    <a:pt x="510" y="1"/>
                  </a:lnTo>
                  <a:cubicBezTo>
                    <a:pt x="505" y="1"/>
                    <a:pt x="500" y="1"/>
                    <a:pt x="495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2"/>
            <p:cNvSpPr/>
            <p:nvPr/>
          </p:nvSpPr>
          <p:spPr>
            <a:xfrm>
              <a:off x="7948123" y="3618939"/>
              <a:ext cx="35586" cy="37529"/>
            </a:xfrm>
            <a:custGeom>
              <a:avLst/>
              <a:gdLst/>
              <a:ahLst/>
              <a:cxnLst/>
              <a:rect l="l" t="t" r="r" b="b"/>
              <a:pathLst>
                <a:path w="751" h="792" extrusionOk="0">
                  <a:moveTo>
                    <a:pt x="93" y="500"/>
                  </a:moveTo>
                  <a:cubicBezTo>
                    <a:pt x="95" y="502"/>
                    <a:pt x="98" y="504"/>
                    <a:pt x="100" y="505"/>
                  </a:cubicBezTo>
                  <a:lnTo>
                    <a:pt x="100" y="505"/>
                  </a:lnTo>
                  <a:cubicBezTo>
                    <a:pt x="97" y="504"/>
                    <a:pt x="95" y="502"/>
                    <a:pt x="93" y="500"/>
                  </a:cubicBezTo>
                  <a:close/>
                  <a:moveTo>
                    <a:pt x="136" y="531"/>
                  </a:moveTo>
                  <a:cubicBezTo>
                    <a:pt x="137" y="533"/>
                    <a:pt x="139" y="534"/>
                    <a:pt x="140" y="536"/>
                  </a:cubicBezTo>
                  <a:lnTo>
                    <a:pt x="140" y="536"/>
                  </a:lnTo>
                  <a:cubicBezTo>
                    <a:pt x="140" y="536"/>
                    <a:pt x="140" y="536"/>
                    <a:pt x="140" y="536"/>
                  </a:cubicBezTo>
                  <a:lnTo>
                    <a:pt x="140" y="536"/>
                  </a:lnTo>
                  <a:cubicBezTo>
                    <a:pt x="139" y="534"/>
                    <a:pt x="137" y="533"/>
                    <a:pt x="136" y="531"/>
                  </a:cubicBezTo>
                  <a:close/>
                  <a:moveTo>
                    <a:pt x="142" y="539"/>
                  </a:moveTo>
                  <a:cubicBezTo>
                    <a:pt x="142" y="539"/>
                    <a:pt x="142" y="539"/>
                    <a:pt x="142" y="539"/>
                  </a:cubicBezTo>
                  <a:lnTo>
                    <a:pt x="142" y="539"/>
                  </a:lnTo>
                  <a:cubicBezTo>
                    <a:pt x="143" y="540"/>
                    <a:pt x="143" y="540"/>
                    <a:pt x="144" y="541"/>
                  </a:cubicBezTo>
                  <a:lnTo>
                    <a:pt x="144" y="541"/>
                  </a:lnTo>
                  <a:cubicBezTo>
                    <a:pt x="143" y="540"/>
                    <a:pt x="143" y="540"/>
                    <a:pt x="142" y="539"/>
                  </a:cubicBezTo>
                  <a:close/>
                  <a:moveTo>
                    <a:pt x="175" y="581"/>
                  </a:moveTo>
                  <a:cubicBezTo>
                    <a:pt x="177" y="584"/>
                    <a:pt x="179" y="586"/>
                    <a:pt x="181" y="589"/>
                  </a:cubicBezTo>
                  <a:cubicBezTo>
                    <a:pt x="179" y="586"/>
                    <a:pt x="177" y="584"/>
                    <a:pt x="175" y="581"/>
                  </a:cubicBezTo>
                  <a:close/>
                  <a:moveTo>
                    <a:pt x="286" y="1"/>
                  </a:moveTo>
                  <a:cubicBezTo>
                    <a:pt x="263" y="1"/>
                    <a:pt x="241" y="4"/>
                    <a:pt x="219" y="12"/>
                  </a:cubicBezTo>
                  <a:cubicBezTo>
                    <a:pt x="181" y="21"/>
                    <a:pt x="148" y="37"/>
                    <a:pt x="120" y="63"/>
                  </a:cubicBezTo>
                  <a:cubicBezTo>
                    <a:pt x="88" y="84"/>
                    <a:pt x="62" y="111"/>
                    <a:pt x="44" y="145"/>
                  </a:cubicBezTo>
                  <a:cubicBezTo>
                    <a:pt x="34" y="168"/>
                    <a:pt x="24" y="191"/>
                    <a:pt x="14" y="215"/>
                  </a:cubicBezTo>
                  <a:cubicBezTo>
                    <a:pt x="0" y="267"/>
                    <a:pt x="0" y="319"/>
                    <a:pt x="14" y="370"/>
                  </a:cubicBezTo>
                  <a:cubicBezTo>
                    <a:pt x="23" y="394"/>
                    <a:pt x="33" y="417"/>
                    <a:pt x="44" y="440"/>
                  </a:cubicBezTo>
                  <a:cubicBezTo>
                    <a:pt x="64" y="474"/>
                    <a:pt x="91" y="503"/>
                    <a:pt x="124" y="527"/>
                  </a:cubicBezTo>
                  <a:lnTo>
                    <a:pt x="124" y="527"/>
                  </a:lnTo>
                  <a:cubicBezTo>
                    <a:pt x="136" y="538"/>
                    <a:pt x="148" y="550"/>
                    <a:pt x="159" y="563"/>
                  </a:cubicBezTo>
                  <a:lnTo>
                    <a:pt x="159" y="563"/>
                  </a:lnTo>
                  <a:cubicBezTo>
                    <a:pt x="176" y="589"/>
                    <a:pt x="192" y="618"/>
                    <a:pt x="205" y="647"/>
                  </a:cubicBezTo>
                  <a:cubicBezTo>
                    <a:pt x="220" y="665"/>
                    <a:pt x="235" y="686"/>
                    <a:pt x="251" y="706"/>
                  </a:cubicBezTo>
                  <a:cubicBezTo>
                    <a:pt x="276" y="734"/>
                    <a:pt x="307" y="755"/>
                    <a:pt x="345" y="766"/>
                  </a:cubicBezTo>
                  <a:cubicBezTo>
                    <a:pt x="368" y="779"/>
                    <a:pt x="393" y="786"/>
                    <a:pt x="418" y="786"/>
                  </a:cubicBezTo>
                  <a:cubicBezTo>
                    <a:pt x="434" y="789"/>
                    <a:pt x="451" y="791"/>
                    <a:pt x="467" y="791"/>
                  </a:cubicBezTo>
                  <a:cubicBezTo>
                    <a:pt x="490" y="791"/>
                    <a:pt x="513" y="788"/>
                    <a:pt x="535" y="780"/>
                  </a:cubicBezTo>
                  <a:cubicBezTo>
                    <a:pt x="558" y="771"/>
                    <a:pt x="581" y="762"/>
                    <a:pt x="604" y="751"/>
                  </a:cubicBezTo>
                  <a:cubicBezTo>
                    <a:pt x="623" y="735"/>
                    <a:pt x="644" y="720"/>
                    <a:pt x="663" y="706"/>
                  </a:cubicBezTo>
                  <a:cubicBezTo>
                    <a:pt x="691" y="680"/>
                    <a:pt x="712" y="648"/>
                    <a:pt x="723" y="611"/>
                  </a:cubicBezTo>
                  <a:cubicBezTo>
                    <a:pt x="740" y="577"/>
                    <a:pt x="750" y="539"/>
                    <a:pt x="747" y="499"/>
                  </a:cubicBezTo>
                  <a:cubicBezTo>
                    <a:pt x="746" y="482"/>
                    <a:pt x="744" y="465"/>
                    <a:pt x="741" y="447"/>
                  </a:cubicBezTo>
                  <a:cubicBezTo>
                    <a:pt x="744" y="408"/>
                    <a:pt x="735" y="369"/>
                    <a:pt x="717" y="335"/>
                  </a:cubicBezTo>
                  <a:cubicBezTo>
                    <a:pt x="705" y="298"/>
                    <a:pt x="686" y="269"/>
                    <a:pt x="657" y="241"/>
                  </a:cubicBezTo>
                  <a:cubicBezTo>
                    <a:pt x="644" y="227"/>
                    <a:pt x="630" y="215"/>
                    <a:pt x="615" y="205"/>
                  </a:cubicBezTo>
                  <a:lnTo>
                    <a:pt x="615" y="205"/>
                  </a:lnTo>
                  <a:cubicBezTo>
                    <a:pt x="594" y="179"/>
                    <a:pt x="574" y="153"/>
                    <a:pt x="550" y="129"/>
                  </a:cubicBezTo>
                  <a:cubicBezTo>
                    <a:pt x="517" y="96"/>
                    <a:pt x="479" y="69"/>
                    <a:pt x="443" y="40"/>
                  </a:cubicBezTo>
                  <a:cubicBezTo>
                    <a:pt x="408" y="18"/>
                    <a:pt x="373" y="8"/>
                    <a:pt x="335" y="6"/>
                  </a:cubicBezTo>
                  <a:cubicBezTo>
                    <a:pt x="319" y="3"/>
                    <a:pt x="302" y="1"/>
                    <a:pt x="286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2"/>
            <p:cNvSpPr/>
            <p:nvPr/>
          </p:nvSpPr>
          <p:spPr>
            <a:xfrm>
              <a:off x="7870175" y="3718447"/>
              <a:ext cx="47480" cy="50560"/>
            </a:xfrm>
            <a:custGeom>
              <a:avLst/>
              <a:gdLst/>
              <a:ahLst/>
              <a:cxnLst/>
              <a:rect l="l" t="t" r="r" b="b"/>
              <a:pathLst>
                <a:path w="1002" h="1067" extrusionOk="0">
                  <a:moveTo>
                    <a:pt x="440" y="358"/>
                  </a:moveTo>
                  <a:cubicBezTo>
                    <a:pt x="438" y="363"/>
                    <a:pt x="435" y="369"/>
                    <a:pt x="432" y="375"/>
                  </a:cubicBezTo>
                  <a:lnTo>
                    <a:pt x="432" y="375"/>
                  </a:lnTo>
                  <a:cubicBezTo>
                    <a:pt x="435" y="369"/>
                    <a:pt x="437" y="363"/>
                    <a:pt x="440" y="358"/>
                  </a:cubicBezTo>
                  <a:close/>
                  <a:moveTo>
                    <a:pt x="424" y="379"/>
                  </a:moveTo>
                  <a:cubicBezTo>
                    <a:pt x="423" y="382"/>
                    <a:pt x="423" y="385"/>
                    <a:pt x="422" y="388"/>
                  </a:cubicBezTo>
                  <a:lnTo>
                    <a:pt x="422" y="388"/>
                  </a:lnTo>
                  <a:cubicBezTo>
                    <a:pt x="423" y="385"/>
                    <a:pt x="423" y="382"/>
                    <a:pt x="424" y="379"/>
                  </a:cubicBezTo>
                  <a:close/>
                  <a:moveTo>
                    <a:pt x="538" y="584"/>
                  </a:moveTo>
                  <a:cubicBezTo>
                    <a:pt x="541" y="585"/>
                    <a:pt x="543" y="586"/>
                    <a:pt x="546" y="587"/>
                  </a:cubicBezTo>
                  <a:cubicBezTo>
                    <a:pt x="543" y="586"/>
                    <a:pt x="541" y="585"/>
                    <a:pt x="538" y="584"/>
                  </a:cubicBezTo>
                  <a:close/>
                  <a:moveTo>
                    <a:pt x="514" y="0"/>
                  </a:moveTo>
                  <a:cubicBezTo>
                    <a:pt x="440" y="0"/>
                    <a:pt x="368" y="13"/>
                    <a:pt x="296" y="13"/>
                  </a:cubicBezTo>
                  <a:cubicBezTo>
                    <a:pt x="220" y="13"/>
                    <a:pt x="141" y="46"/>
                    <a:pt x="89" y="100"/>
                  </a:cubicBezTo>
                  <a:cubicBezTo>
                    <a:pt x="39" y="150"/>
                    <a:pt x="1" y="234"/>
                    <a:pt x="3" y="306"/>
                  </a:cubicBezTo>
                  <a:cubicBezTo>
                    <a:pt x="6" y="382"/>
                    <a:pt x="31" y="460"/>
                    <a:pt x="89" y="513"/>
                  </a:cubicBezTo>
                  <a:cubicBezTo>
                    <a:pt x="131" y="548"/>
                    <a:pt x="177" y="575"/>
                    <a:pt x="229" y="587"/>
                  </a:cubicBezTo>
                  <a:lnTo>
                    <a:pt x="229" y="587"/>
                  </a:lnTo>
                  <a:cubicBezTo>
                    <a:pt x="186" y="640"/>
                    <a:pt x="160" y="709"/>
                    <a:pt x="160" y="775"/>
                  </a:cubicBezTo>
                  <a:cubicBezTo>
                    <a:pt x="160" y="846"/>
                    <a:pt x="192" y="931"/>
                    <a:pt x="247" y="980"/>
                  </a:cubicBezTo>
                  <a:cubicBezTo>
                    <a:pt x="300" y="1030"/>
                    <a:pt x="369" y="1067"/>
                    <a:pt x="443" y="1067"/>
                  </a:cubicBezTo>
                  <a:cubicBezTo>
                    <a:pt x="446" y="1067"/>
                    <a:pt x="449" y="1067"/>
                    <a:pt x="452" y="1067"/>
                  </a:cubicBezTo>
                  <a:cubicBezTo>
                    <a:pt x="531" y="1062"/>
                    <a:pt x="603" y="1037"/>
                    <a:pt x="659" y="980"/>
                  </a:cubicBezTo>
                  <a:cubicBezTo>
                    <a:pt x="706" y="935"/>
                    <a:pt x="756" y="895"/>
                    <a:pt x="801" y="847"/>
                  </a:cubicBezTo>
                  <a:cubicBezTo>
                    <a:pt x="880" y="765"/>
                    <a:pt x="953" y="668"/>
                    <a:pt x="981" y="558"/>
                  </a:cubicBezTo>
                  <a:cubicBezTo>
                    <a:pt x="1002" y="480"/>
                    <a:pt x="1002" y="399"/>
                    <a:pt x="983" y="321"/>
                  </a:cubicBezTo>
                  <a:cubicBezTo>
                    <a:pt x="981" y="314"/>
                    <a:pt x="979" y="306"/>
                    <a:pt x="976" y="300"/>
                  </a:cubicBezTo>
                  <a:cubicBezTo>
                    <a:pt x="965" y="272"/>
                    <a:pt x="954" y="242"/>
                    <a:pt x="938" y="215"/>
                  </a:cubicBezTo>
                  <a:cubicBezTo>
                    <a:pt x="921" y="183"/>
                    <a:pt x="897" y="152"/>
                    <a:pt x="870" y="127"/>
                  </a:cubicBezTo>
                  <a:cubicBezTo>
                    <a:pt x="771" y="35"/>
                    <a:pt x="646" y="0"/>
                    <a:pt x="514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2"/>
            <p:cNvSpPr/>
            <p:nvPr/>
          </p:nvSpPr>
          <p:spPr>
            <a:xfrm>
              <a:off x="7811797" y="3831223"/>
              <a:ext cx="55677" cy="59184"/>
            </a:xfrm>
            <a:custGeom>
              <a:avLst/>
              <a:gdLst/>
              <a:ahLst/>
              <a:cxnLst/>
              <a:rect l="l" t="t" r="r" b="b"/>
              <a:pathLst>
                <a:path w="1175" h="1249" extrusionOk="0">
                  <a:moveTo>
                    <a:pt x="608" y="1"/>
                  </a:moveTo>
                  <a:cubicBezTo>
                    <a:pt x="601" y="1"/>
                    <a:pt x="595" y="1"/>
                    <a:pt x="588" y="1"/>
                  </a:cubicBezTo>
                  <a:lnTo>
                    <a:pt x="432" y="21"/>
                  </a:lnTo>
                  <a:cubicBezTo>
                    <a:pt x="333" y="48"/>
                    <a:pt x="248" y="100"/>
                    <a:pt x="174" y="172"/>
                  </a:cubicBezTo>
                  <a:cubicBezTo>
                    <a:pt x="144" y="211"/>
                    <a:pt x="113" y="250"/>
                    <a:pt x="82" y="291"/>
                  </a:cubicBezTo>
                  <a:cubicBezTo>
                    <a:pt x="30" y="382"/>
                    <a:pt x="3" y="480"/>
                    <a:pt x="3" y="586"/>
                  </a:cubicBezTo>
                  <a:lnTo>
                    <a:pt x="3" y="664"/>
                  </a:lnTo>
                  <a:cubicBezTo>
                    <a:pt x="0" y="744"/>
                    <a:pt x="17" y="819"/>
                    <a:pt x="54" y="889"/>
                  </a:cubicBezTo>
                  <a:cubicBezTo>
                    <a:pt x="77" y="961"/>
                    <a:pt x="118" y="1024"/>
                    <a:pt x="174" y="1078"/>
                  </a:cubicBezTo>
                  <a:cubicBezTo>
                    <a:pt x="227" y="1135"/>
                    <a:pt x="290" y="1174"/>
                    <a:pt x="363" y="1198"/>
                  </a:cubicBezTo>
                  <a:cubicBezTo>
                    <a:pt x="428" y="1232"/>
                    <a:pt x="498" y="1248"/>
                    <a:pt x="574" y="1248"/>
                  </a:cubicBezTo>
                  <a:cubicBezTo>
                    <a:pt x="579" y="1248"/>
                    <a:pt x="583" y="1248"/>
                    <a:pt x="588" y="1248"/>
                  </a:cubicBezTo>
                  <a:lnTo>
                    <a:pt x="743" y="1227"/>
                  </a:lnTo>
                  <a:cubicBezTo>
                    <a:pt x="842" y="1200"/>
                    <a:pt x="928" y="1150"/>
                    <a:pt x="1002" y="1078"/>
                  </a:cubicBezTo>
                  <a:cubicBezTo>
                    <a:pt x="1032" y="1037"/>
                    <a:pt x="1063" y="998"/>
                    <a:pt x="1093" y="959"/>
                  </a:cubicBezTo>
                  <a:cubicBezTo>
                    <a:pt x="1145" y="867"/>
                    <a:pt x="1172" y="768"/>
                    <a:pt x="1173" y="664"/>
                  </a:cubicBezTo>
                  <a:lnTo>
                    <a:pt x="1173" y="586"/>
                  </a:lnTo>
                  <a:cubicBezTo>
                    <a:pt x="1175" y="505"/>
                    <a:pt x="1159" y="430"/>
                    <a:pt x="1122" y="360"/>
                  </a:cubicBezTo>
                  <a:cubicBezTo>
                    <a:pt x="1098" y="288"/>
                    <a:pt x="1058" y="225"/>
                    <a:pt x="1002" y="172"/>
                  </a:cubicBezTo>
                  <a:cubicBezTo>
                    <a:pt x="949" y="114"/>
                    <a:pt x="885" y="75"/>
                    <a:pt x="813" y="52"/>
                  </a:cubicBezTo>
                  <a:cubicBezTo>
                    <a:pt x="749" y="18"/>
                    <a:pt x="681" y="1"/>
                    <a:pt x="608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2"/>
            <p:cNvSpPr/>
            <p:nvPr/>
          </p:nvSpPr>
          <p:spPr>
            <a:xfrm>
              <a:off x="7696983" y="3808952"/>
              <a:ext cx="61601" cy="61648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571" y="0"/>
                  </a:moveTo>
                  <a:cubicBezTo>
                    <a:pt x="495" y="0"/>
                    <a:pt x="425" y="17"/>
                    <a:pt x="360" y="52"/>
                  </a:cubicBezTo>
                  <a:cubicBezTo>
                    <a:pt x="287" y="75"/>
                    <a:pt x="225" y="116"/>
                    <a:pt x="171" y="172"/>
                  </a:cubicBezTo>
                  <a:cubicBezTo>
                    <a:pt x="142" y="211"/>
                    <a:pt x="110" y="251"/>
                    <a:pt x="79" y="291"/>
                  </a:cubicBezTo>
                  <a:cubicBezTo>
                    <a:pt x="27" y="382"/>
                    <a:pt x="1" y="480"/>
                    <a:pt x="1" y="586"/>
                  </a:cubicBezTo>
                  <a:lnTo>
                    <a:pt x="21" y="741"/>
                  </a:lnTo>
                  <a:cubicBezTo>
                    <a:pt x="49" y="840"/>
                    <a:pt x="99" y="926"/>
                    <a:pt x="171" y="999"/>
                  </a:cubicBezTo>
                  <a:lnTo>
                    <a:pt x="301" y="1129"/>
                  </a:lnTo>
                  <a:cubicBezTo>
                    <a:pt x="355" y="1187"/>
                    <a:pt x="417" y="1226"/>
                    <a:pt x="489" y="1249"/>
                  </a:cubicBezTo>
                  <a:cubicBezTo>
                    <a:pt x="553" y="1283"/>
                    <a:pt x="622" y="1300"/>
                    <a:pt x="695" y="1300"/>
                  </a:cubicBezTo>
                  <a:cubicBezTo>
                    <a:pt x="702" y="1300"/>
                    <a:pt x="708" y="1300"/>
                    <a:pt x="715" y="1300"/>
                  </a:cubicBezTo>
                  <a:cubicBezTo>
                    <a:pt x="722" y="1300"/>
                    <a:pt x="728" y="1300"/>
                    <a:pt x="735" y="1300"/>
                  </a:cubicBezTo>
                  <a:cubicBezTo>
                    <a:pt x="807" y="1300"/>
                    <a:pt x="876" y="1283"/>
                    <a:pt x="940" y="1249"/>
                  </a:cubicBezTo>
                  <a:cubicBezTo>
                    <a:pt x="1012" y="1226"/>
                    <a:pt x="1076" y="1185"/>
                    <a:pt x="1128" y="1129"/>
                  </a:cubicBezTo>
                  <a:cubicBezTo>
                    <a:pt x="1159" y="1090"/>
                    <a:pt x="1191" y="1051"/>
                    <a:pt x="1220" y="1010"/>
                  </a:cubicBezTo>
                  <a:cubicBezTo>
                    <a:pt x="1274" y="918"/>
                    <a:pt x="1300" y="820"/>
                    <a:pt x="1300" y="715"/>
                  </a:cubicBezTo>
                  <a:lnTo>
                    <a:pt x="1279" y="560"/>
                  </a:lnTo>
                  <a:cubicBezTo>
                    <a:pt x="1252" y="462"/>
                    <a:pt x="1200" y="375"/>
                    <a:pt x="1128" y="301"/>
                  </a:cubicBezTo>
                  <a:lnTo>
                    <a:pt x="1077" y="250"/>
                  </a:lnTo>
                  <a:cubicBezTo>
                    <a:pt x="1068" y="240"/>
                    <a:pt x="1060" y="231"/>
                    <a:pt x="1051" y="223"/>
                  </a:cubicBezTo>
                  <a:lnTo>
                    <a:pt x="1051" y="223"/>
                  </a:lnTo>
                  <a:lnTo>
                    <a:pt x="999" y="172"/>
                  </a:lnTo>
                  <a:cubicBezTo>
                    <a:pt x="946" y="114"/>
                    <a:pt x="882" y="75"/>
                    <a:pt x="810" y="52"/>
                  </a:cubicBezTo>
                  <a:cubicBezTo>
                    <a:pt x="744" y="17"/>
                    <a:pt x="675" y="0"/>
                    <a:pt x="599" y="0"/>
                  </a:cubicBezTo>
                  <a:cubicBezTo>
                    <a:pt x="595" y="0"/>
                    <a:pt x="590" y="0"/>
                    <a:pt x="585" y="0"/>
                  </a:cubicBezTo>
                  <a:cubicBezTo>
                    <a:pt x="580" y="0"/>
                    <a:pt x="576" y="0"/>
                    <a:pt x="571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2"/>
            <p:cNvSpPr/>
            <p:nvPr/>
          </p:nvSpPr>
          <p:spPr>
            <a:xfrm>
              <a:off x="7644907" y="3705037"/>
              <a:ext cx="59373" cy="59136"/>
            </a:xfrm>
            <a:custGeom>
              <a:avLst/>
              <a:gdLst/>
              <a:ahLst/>
              <a:cxnLst/>
              <a:rect l="l" t="t" r="r" b="b"/>
              <a:pathLst>
                <a:path w="1253" h="1248" extrusionOk="0">
                  <a:moveTo>
                    <a:pt x="665" y="0"/>
                  </a:moveTo>
                  <a:lnTo>
                    <a:pt x="509" y="21"/>
                  </a:lnTo>
                  <a:cubicBezTo>
                    <a:pt x="411" y="48"/>
                    <a:pt x="325" y="99"/>
                    <a:pt x="252" y="171"/>
                  </a:cubicBezTo>
                  <a:lnTo>
                    <a:pt x="173" y="249"/>
                  </a:lnTo>
                  <a:cubicBezTo>
                    <a:pt x="116" y="302"/>
                    <a:pt x="77" y="365"/>
                    <a:pt x="53" y="437"/>
                  </a:cubicBezTo>
                  <a:cubicBezTo>
                    <a:pt x="17" y="507"/>
                    <a:pt x="0" y="583"/>
                    <a:pt x="2" y="662"/>
                  </a:cubicBezTo>
                  <a:cubicBezTo>
                    <a:pt x="0" y="743"/>
                    <a:pt x="17" y="819"/>
                    <a:pt x="53" y="889"/>
                  </a:cubicBezTo>
                  <a:cubicBezTo>
                    <a:pt x="77" y="961"/>
                    <a:pt x="117" y="1023"/>
                    <a:pt x="173" y="1077"/>
                  </a:cubicBezTo>
                  <a:cubicBezTo>
                    <a:pt x="213" y="1107"/>
                    <a:pt x="253" y="1138"/>
                    <a:pt x="292" y="1168"/>
                  </a:cubicBezTo>
                  <a:cubicBezTo>
                    <a:pt x="384" y="1222"/>
                    <a:pt x="482" y="1247"/>
                    <a:pt x="587" y="1247"/>
                  </a:cubicBezTo>
                  <a:lnTo>
                    <a:pt x="743" y="1227"/>
                  </a:lnTo>
                  <a:cubicBezTo>
                    <a:pt x="843" y="1200"/>
                    <a:pt x="927" y="1149"/>
                    <a:pt x="1001" y="1077"/>
                  </a:cubicBezTo>
                  <a:lnTo>
                    <a:pt x="1079" y="999"/>
                  </a:lnTo>
                  <a:cubicBezTo>
                    <a:pt x="1137" y="945"/>
                    <a:pt x="1176" y="882"/>
                    <a:pt x="1199" y="810"/>
                  </a:cubicBezTo>
                  <a:cubicBezTo>
                    <a:pt x="1236" y="741"/>
                    <a:pt x="1253" y="666"/>
                    <a:pt x="1249" y="585"/>
                  </a:cubicBezTo>
                  <a:cubicBezTo>
                    <a:pt x="1253" y="504"/>
                    <a:pt x="1236" y="430"/>
                    <a:pt x="1199" y="360"/>
                  </a:cubicBezTo>
                  <a:cubicBezTo>
                    <a:pt x="1176" y="288"/>
                    <a:pt x="1135" y="224"/>
                    <a:pt x="1079" y="171"/>
                  </a:cubicBezTo>
                  <a:cubicBezTo>
                    <a:pt x="1039" y="141"/>
                    <a:pt x="1000" y="109"/>
                    <a:pt x="960" y="80"/>
                  </a:cubicBezTo>
                  <a:cubicBezTo>
                    <a:pt x="869" y="26"/>
                    <a:pt x="771" y="0"/>
                    <a:pt x="665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2"/>
            <p:cNvSpPr/>
            <p:nvPr/>
          </p:nvSpPr>
          <p:spPr>
            <a:xfrm>
              <a:off x="7544782" y="3597521"/>
              <a:ext cx="55725" cy="62927"/>
            </a:xfrm>
            <a:custGeom>
              <a:avLst/>
              <a:gdLst/>
              <a:ahLst/>
              <a:cxnLst/>
              <a:rect l="l" t="t" r="r" b="b"/>
              <a:pathLst>
                <a:path w="1176" h="1328" extrusionOk="0">
                  <a:moveTo>
                    <a:pt x="608" y="0"/>
                  </a:moveTo>
                  <a:cubicBezTo>
                    <a:pt x="601" y="0"/>
                    <a:pt x="594" y="0"/>
                    <a:pt x="588" y="1"/>
                  </a:cubicBezTo>
                  <a:lnTo>
                    <a:pt x="433" y="21"/>
                  </a:lnTo>
                  <a:cubicBezTo>
                    <a:pt x="334" y="49"/>
                    <a:pt x="248" y="99"/>
                    <a:pt x="175" y="171"/>
                  </a:cubicBezTo>
                  <a:cubicBezTo>
                    <a:pt x="144" y="210"/>
                    <a:pt x="113" y="251"/>
                    <a:pt x="83" y="290"/>
                  </a:cubicBezTo>
                  <a:cubicBezTo>
                    <a:pt x="29" y="382"/>
                    <a:pt x="4" y="480"/>
                    <a:pt x="4" y="585"/>
                  </a:cubicBezTo>
                  <a:lnTo>
                    <a:pt x="4" y="743"/>
                  </a:lnTo>
                  <a:cubicBezTo>
                    <a:pt x="1" y="822"/>
                    <a:pt x="17" y="898"/>
                    <a:pt x="54" y="968"/>
                  </a:cubicBezTo>
                  <a:cubicBezTo>
                    <a:pt x="77" y="1040"/>
                    <a:pt x="119" y="1103"/>
                    <a:pt x="175" y="1156"/>
                  </a:cubicBezTo>
                  <a:cubicBezTo>
                    <a:pt x="228" y="1214"/>
                    <a:pt x="290" y="1253"/>
                    <a:pt x="363" y="1276"/>
                  </a:cubicBezTo>
                  <a:cubicBezTo>
                    <a:pt x="428" y="1311"/>
                    <a:pt x="499" y="1327"/>
                    <a:pt x="574" y="1327"/>
                  </a:cubicBezTo>
                  <a:cubicBezTo>
                    <a:pt x="578" y="1327"/>
                    <a:pt x="583" y="1327"/>
                    <a:pt x="588" y="1327"/>
                  </a:cubicBezTo>
                  <a:lnTo>
                    <a:pt x="744" y="1306"/>
                  </a:lnTo>
                  <a:cubicBezTo>
                    <a:pt x="842" y="1279"/>
                    <a:pt x="929" y="1229"/>
                    <a:pt x="1002" y="1156"/>
                  </a:cubicBezTo>
                  <a:cubicBezTo>
                    <a:pt x="1032" y="1116"/>
                    <a:pt x="1063" y="1077"/>
                    <a:pt x="1094" y="1038"/>
                  </a:cubicBezTo>
                  <a:cubicBezTo>
                    <a:pt x="1147" y="946"/>
                    <a:pt x="1172" y="847"/>
                    <a:pt x="1172" y="743"/>
                  </a:cubicBezTo>
                  <a:lnTo>
                    <a:pt x="1172" y="585"/>
                  </a:lnTo>
                  <a:cubicBezTo>
                    <a:pt x="1176" y="504"/>
                    <a:pt x="1159" y="429"/>
                    <a:pt x="1122" y="360"/>
                  </a:cubicBezTo>
                  <a:cubicBezTo>
                    <a:pt x="1099" y="287"/>
                    <a:pt x="1058" y="225"/>
                    <a:pt x="1002" y="171"/>
                  </a:cubicBezTo>
                  <a:cubicBezTo>
                    <a:pt x="948" y="114"/>
                    <a:pt x="886" y="74"/>
                    <a:pt x="814" y="51"/>
                  </a:cubicBezTo>
                  <a:cubicBezTo>
                    <a:pt x="750" y="17"/>
                    <a:pt x="681" y="0"/>
                    <a:pt x="608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2"/>
            <p:cNvSpPr/>
            <p:nvPr/>
          </p:nvSpPr>
          <p:spPr>
            <a:xfrm>
              <a:off x="7517394" y="3525543"/>
              <a:ext cx="13931" cy="25019"/>
            </a:xfrm>
            <a:custGeom>
              <a:avLst/>
              <a:gdLst/>
              <a:ahLst/>
              <a:cxnLst/>
              <a:rect l="l" t="t" r="r" b="b"/>
              <a:pathLst>
                <a:path w="294" h="528" extrusionOk="0">
                  <a:moveTo>
                    <a:pt x="153" y="0"/>
                  </a:moveTo>
                  <a:cubicBezTo>
                    <a:pt x="151" y="0"/>
                    <a:pt x="149" y="1"/>
                    <a:pt x="147" y="1"/>
                  </a:cubicBezTo>
                  <a:cubicBezTo>
                    <a:pt x="109" y="2"/>
                    <a:pt x="71" y="14"/>
                    <a:pt x="43" y="43"/>
                  </a:cubicBezTo>
                  <a:cubicBezTo>
                    <a:pt x="17" y="72"/>
                    <a:pt x="1" y="107"/>
                    <a:pt x="1" y="147"/>
                  </a:cubicBezTo>
                  <a:lnTo>
                    <a:pt x="1" y="382"/>
                  </a:lnTo>
                  <a:cubicBezTo>
                    <a:pt x="1" y="418"/>
                    <a:pt x="17" y="459"/>
                    <a:pt x="43" y="486"/>
                  </a:cubicBezTo>
                  <a:cubicBezTo>
                    <a:pt x="68" y="510"/>
                    <a:pt x="106" y="528"/>
                    <a:pt x="141" y="528"/>
                  </a:cubicBezTo>
                  <a:cubicBezTo>
                    <a:pt x="143" y="528"/>
                    <a:pt x="145" y="527"/>
                    <a:pt x="147" y="527"/>
                  </a:cubicBezTo>
                  <a:cubicBezTo>
                    <a:pt x="186" y="526"/>
                    <a:pt x="224" y="514"/>
                    <a:pt x="251" y="486"/>
                  </a:cubicBezTo>
                  <a:cubicBezTo>
                    <a:pt x="277" y="456"/>
                    <a:pt x="294" y="421"/>
                    <a:pt x="294" y="382"/>
                  </a:cubicBezTo>
                  <a:lnTo>
                    <a:pt x="294" y="147"/>
                  </a:lnTo>
                  <a:cubicBezTo>
                    <a:pt x="294" y="110"/>
                    <a:pt x="277" y="71"/>
                    <a:pt x="251" y="43"/>
                  </a:cubicBezTo>
                  <a:cubicBezTo>
                    <a:pt x="226" y="18"/>
                    <a:pt x="189" y="0"/>
                    <a:pt x="153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2"/>
            <p:cNvSpPr/>
            <p:nvPr/>
          </p:nvSpPr>
          <p:spPr>
            <a:xfrm>
              <a:off x="7614154" y="3503793"/>
              <a:ext cx="35728" cy="27768"/>
            </a:xfrm>
            <a:custGeom>
              <a:avLst/>
              <a:gdLst/>
              <a:ahLst/>
              <a:cxnLst/>
              <a:rect l="l" t="t" r="r" b="b"/>
              <a:pathLst>
                <a:path w="754" h="586" extrusionOk="0">
                  <a:moveTo>
                    <a:pt x="376" y="1"/>
                  </a:moveTo>
                  <a:cubicBezTo>
                    <a:pt x="0" y="1"/>
                    <a:pt x="0" y="585"/>
                    <a:pt x="376" y="585"/>
                  </a:cubicBezTo>
                  <a:cubicBezTo>
                    <a:pt x="751" y="585"/>
                    <a:pt x="753" y="1"/>
                    <a:pt x="376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2"/>
            <p:cNvSpPr/>
            <p:nvPr/>
          </p:nvSpPr>
          <p:spPr>
            <a:xfrm>
              <a:off x="7682199" y="3412150"/>
              <a:ext cx="62833" cy="59136"/>
            </a:xfrm>
            <a:custGeom>
              <a:avLst/>
              <a:gdLst/>
              <a:ahLst/>
              <a:cxnLst/>
              <a:rect l="l" t="t" r="r" b="b"/>
              <a:pathLst>
                <a:path w="1326" h="1248" extrusionOk="0">
                  <a:moveTo>
                    <a:pt x="1029" y="207"/>
                  </a:moveTo>
                  <a:lnTo>
                    <a:pt x="1029" y="207"/>
                  </a:lnTo>
                  <a:cubicBezTo>
                    <a:pt x="1031" y="208"/>
                    <a:pt x="1033" y="210"/>
                    <a:pt x="1035" y="211"/>
                  </a:cubicBezTo>
                  <a:cubicBezTo>
                    <a:pt x="1033" y="210"/>
                    <a:pt x="1031" y="208"/>
                    <a:pt x="1029" y="207"/>
                  </a:cubicBezTo>
                  <a:close/>
                  <a:moveTo>
                    <a:pt x="1087" y="290"/>
                  </a:moveTo>
                  <a:lnTo>
                    <a:pt x="1087" y="290"/>
                  </a:lnTo>
                  <a:cubicBezTo>
                    <a:pt x="1087" y="291"/>
                    <a:pt x="1088" y="292"/>
                    <a:pt x="1088" y="292"/>
                  </a:cubicBezTo>
                  <a:lnTo>
                    <a:pt x="1087" y="291"/>
                  </a:lnTo>
                  <a:cubicBezTo>
                    <a:pt x="1087" y="291"/>
                    <a:pt x="1087" y="290"/>
                    <a:pt x="1087" y="290"/>
                  </a:cubicBezTo>
                  <a:close/>
                  <a:moveTo>
                    <a:pt x="603" y="1"/>
                  </a:moveTo>
                  <a:cubicBezTo>
                    <a:pt x="571" y="1"/>
                    <a:pt x="538" y="5"/>
                    <a:pt x="506" y="11"/>
                  </a:cubicBezTo>
                  <a:cubicBezTo>
                    <a:pt x="428" y="15"/>
                    <a:pt x="356" y="38"/>
                    <a:pt x="290" y="81"/>
                  </a:cubicBezTo>
                  <a:cubicBezTo>
                    <a:pt x="249" y="111"/>
                    <a:pt x="210" y="143"/>
                    <a:pt x="170" y="172"/>
                  </a:cubicBezTo>
                  <a:cubicBezTo>
                    <a:pt x="98" y="245"/>
                    <a:pt x="47" y="331"/>
                    <a:pt x="20" y="431"/>
                  </a:cubicBezTo>
                  <a:lnTo>
                    <a:pt x="0" y="586"/>
                  </a:lnTo>
                  <a:cubicBezTo>
                    <a:pt x="0" y="689"/>
                    <a:pt x="27" y="787"/>
                    <a:pt x="79" y="879"/>
                  </a:cubicBezTo>
                  <a:cubicBezTo>
                    <a:pt x="111" y="921"/>
                    <a:pt x="143" y="964"/>
                    <a:pt x="177" y="1006"/>
                  </a:cubicBezTo>
                  <a:cubicBezTo>
                    <a:pt x="180" y="1008"/>
                    <a:pt x="183" y="1011"/>
                    <a:pt x="186" y="1016"/>
                  </a:cubicBezTo>
                  <a:cubicBezTo>
                    <a:pt x="191" y="1021"/>
                    <a:pt x="197" y="1028"/>
                    <a:pt x="203" y="1032"/>
                  </a:cubicBezTo>
                  <a:lnTo>
                    <a:pt x="208" y="1035"/>
                  </a:lnTo>
                  <a:cubicBezTo>
                    <a:pt x="246" y="1067"/>
                    <a:pt x="287" y="1099"/>
                    <a:pt x="328" y="1128"/>
                  </a:cubicBezTo>
                  <a:cubicBezTo>
                    <a:pt x="330" y="1132"/>
                    <a:pt x="334" y="1134"/>
                    <a:pt x="337" y="1135"/>
                  </a:cubicBezTo>
                  <a:lnTo>
                    <a:pt x="357" y="1148"/>
                  </a:lnTo>
                  <a:cubicBezTo>
                    <a:pt x="408" y="1173"/>
                    <a:pt x="461" y="1194"/>
                    <a:pt x="515" y="1215"/>
                  </a:cubicBezTo>
                  <a:cubicBezTo>
                    <a:pt x="521" y="1217"/>
                    <a:pt x="530" y="1220"/>
                    <a:pt x="537" y="1221"/>
                  </a:cubicBezTo>
                  <a:cubicBezTo>
                    <a:pt x="541" y="1222"/>
                    <a:pt x="544" y="1222"/>
                    <a:pt x="549" y="1224"/>
                  </a:cubicBezTo>
                  <a:cubicBezTo>
                    <a:pt x="576" y="1228"/>
                    <a:pt x="604" y="1232"/>
                    <a:pt x="631" y="1235"/>
                  </a:cubicBezTo>
                  <a:cubicBezTo>
                    <a:pt x="657" y="1239"/>
                    <a:pt x="685" y="1243"/>
                    <a:pt x="712" y="1246"/>
                  </a:cubicBezTo>
                  <a:cubicBezTo>
                    <a:pt x="721" y="1247"/>
                    <a:pt x="730" y="1247"/>
                    <a:pt x="739" y="1247"/>
                  </a:cubicBezTo>
                  <a:cubicBezTo>
                    <a:pt x="743" y="1247"/>
                    <a:pt x="748" y="1248"/>
                    <a:pt x="753" y="1248"/>
                  </a:cubicBezTo>
                  <a:cubicBezTo>
                    <a:pt x="828" y="1248"/>
                    <a:pt x="898" y="1231"/>
                    <a:pt x="964" y="1197"/>
                  </a:cubicBezTo>
                  <a:cubicBezTo>
                    <a:pt x="1036" y="1173"/>
                    <a:pt x="1099" y="1133"/>
                    <a:pt x="1153" y="1077"/>
                  </a:cubicBezTo>
                  <a:cubicBezTo>
                    <a:pt x="1210" y="1023"/>
                    <a:pt x="1249" y="960"/>
                    <a:pt x="1272" y="888"/>
                  </a:cubicBezTo>
                  <a:cubicBezTo>
                    <a:pt x="1309" y="818"/>
                    <a:pt x="1326" y="744"/>
                    <a:pt x="1323" y="663"/>
                  </a:cubicBezTo>
                  <a:lnTo>
                    <a:pt x="1303" y="506"/>
                  </a:lnTo>
                  <a:cubicBezTo>
                    <a:pt x="1275" y="408"/>
                    <a:pt x="1225" y="323"/>
                    <a:pt x="1153" y="249"/>
                  </a:cubicBezTo>
                  <a:cubicBezTo>
                    <a:pt x="1112" y="219"/>
                    <a:pt x="1073" y="187"/>
                    <a:pt x="1034" y="157"/>
                  </a:cubicBezTo>
                  <a:cubicBezTo>
                    <a:pt x="993" y="133"/>
                    <a:pt x="950" y="115"/>
                    <a:pt x="907" y="102"/>
                  </a:cubicBezTo>
                  <a:lnTo>
                    <a:pt x="907" y="102"/>
                  </a:lnTo>
                  <a:cubicBezTo>
                    <a:pt x="858" y="64"/>
                    <a:pt x="801" y="38"/>
                    <a:pt x="739" y="22"/>
                  </a:cubicBezTo>
                  <a:cubicBezTo>
                    <a:pt x="694" y="8"/>
                    <a:pt x="648" y="1"/>
                    <a:pt x="60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2"/>
            <p:cNvSpPr/>
            <p:nvPr/>
          </p:nvSpPr>
          <p:spPr>
            <a:xfrm>
              <a:off x="7990012" y="3756924"/>
              <a:ext cx="62833" cy="66529"/>
            </a:xfrm>
            <a:custGeom>
              <a:avLst/>
              <a:gdLst/>
              <a:ahLst/>
              <a:cxnLst/>
              <a:rect l="l" t="t" r="r" b="b"/>
              <a:pathLst>
                <a:path w="1326" h="1404" extrusionOk="0">
                  <a:moveTo>
                    <a:pt x="565" y="1"/>
                  </a:moveTo>
                  <a:cubicBezTo>
                    <a:pt x="492" y="1"/>
                    <a:pt x="423" y="17"/>
                    <a:pt x="359" y="51"/>
                  </a:cubicBezTo>
                  <a:cubicBezTo>
                    <a:pt x="287" y="74"/>
                    <a:pt x="224" y="116"/>
                    <a:pt x="171" y="172"/>
                  </a:cubicBezTo>
                  <a:cubicBezTo>
                    <a:pt x="140" y="211"/>
                    <a:pt x="110" y="250"/>
                    <a:pt x="79" y="291"/>
                  </a:cubicBezTo>
                  <a:cubicBezTo>
                    <a:pt x="26" y="382"/>
                    <a:pt x="0" y="480"/>
                    <a:pt x="0" y="586"/>
                  </a:cubicBezTo>
                  <a:lnTo>
                    <a:pt x="20" y="741"/>
                  </a:lnTo>
                  <a:cubicBezTo>
                    <a:pt x="45" y="824"/>
                    <a:pt x="84" y="899"/>
                    <a:pt x="138" y="963"/>
                  </a:cubicBezTo>
                  <a:lnTo>
                    <a:pt x="138" y="963"/>
                  </a:lnTo>
                  <a:cubicBezTo>
                    <a:pt x="147" y="978"/>
                    <a:pt x="156" y="994"/>
                    <a:pt x="165" y="1010"/>
                  </a:cubicBezTo>
                  <a:cubicBezTo>
                    <a:pt x="176" y="1030"/>
                    <a:pt x="187" y="1047"/>
                    <a:pt x="198" y="1064"/>
                  </a:cubicBezTo>
                  <a:cubicBezTo>
                    <a:pt x="204" y="1074"/>
                    <a:pt x="210" y="1082"/>
                    <a:pt x="217" y="1091"/>
                  </a:cubicBezTo>
                  <a:cubicBezTo>
                    <a:pt x="253" y="1139"/>
                    <a:pt x="288" y="1188"/>
                    <a:pt x="328" y="1233"/>
                  </a:cubicBezTo>
                  <a:cubicBezTo>
                    <a:pt x="381" y="1290"/>
                    <a:pt x="444" y="1330"/>
                    <a:pt x="516" y="1353"/>
                  </a:cubicBezTo>
                  <a:cubicBezTo>
                    <a:pt x="580" y="1387"/>
                    <a:pt x="649" y="1404"/>
                    <a:pt x="722" y="1404"/>
                  </a:cubicBezTo>
                  <a:cubicBezTo>
                    <a:pt x="728" y="1404"/>
                    <a:pt x="735" y="1404"/>
                    <a:pt x="741" y="1403"/>
                  </a:cubicBezTo>
                  <a:cubicBezTo>
                    <a:pt x="748" y="1404"/>
                    <a:pt x="755" y="1404"/>
                    <a:pt x="761" y="1404"/>
                  </a:cubicBezTo>
                  <a:cubicBezTo>
                    <a:pt x="835" y="1404"/>
                    <a:pt x="903" y="1387"/>
                    <a:pt x="968" y="1353"/>
                  </a:cubicBezTo>
                  <a:cubicBezTo>
                    <a:pt x="1040" y="1330"/>
                    <a:pt x="1102" y="1288"/>
                    <a:pt x="1156" y="1233"/>
                  </a:cubicBezTo>
                  <a:cubicBezTo>
                    <a:pt x="1186" y="1193"/>
                    <a:pt x="1217" y="1153"/>
                    <a:pt x="1247" y="1114"/>
                  </a:cubicBezTo>
                  <a:cubicBezTo>
                    <a:pt x="1300" y="1022"/>
                    <a:pt x="1326" y="924"/>
                    <a:pt x="1326" y="819"/>
                  </a:cubicBezTo>
                  <a:lnTo>
                    <a:pt x="1305" y="663"/>
                  </a:lnTo>
                  <a:cubicBezTo>
                    <a:pt x="1282" y="581"/>
                    <a:pt x="1243" y="506"/>
                    <a:pt x="1188" y="440"/>
                  </a:cubicBezTo>
                  <a:lnTo>
                    <a:pt x="1188" y="440"/>
                  </a:lnTo>
                  <a:cubicBezTo>
                    <a:pt x="1179" y="425"/>
                    <a:pt x="1170" y="410"/>
                    <a:pt x="1161" y="394"/>
                  </a:cubicBezTo>
                  <a:cubicBezTo>
                    <a:pt x="1150" y="375"/>
                    <a:pt x="1139" y="357"/>
                    <a:pt x="1128" y="339"/>
                  </a:cubicBezTo>
                  <a:cubicBezTo>
                    <a:pt x="1123" y="330"/>
                    <a:pt x="1116" y="321"/>
                    <a:pt x="1109" y="314"/>
                  </a:cubicBezTo>
                  <a:cubicBezTo>
                    <a:pt x="1074" y="266"/>
                    <a:pt x="1038" y="216"/>
                    <a:pt x="998" y="172"/>
                  </a:cubicBezTo>
                  <a:cubicBezTo>
                    <a:pt x="945" y="114"/>
                    <a:pt x="882" y="74"/>
                    <a:pt x="810" y="51"/>
                  </a:cubicBezTo>
                  <a:cubicBezTo>
                    <a:pt x="746" y="17"/>
                    <a:pt x="677" y="1"/>
                    <a:pt x="605" y="1"/>
                  </a:cubicBezTo>
                  <a:cubicBezTo>
                    <a:pt x="598" y="1"/>
                    <a:pt x="592" y="1"/>
                    <a:pt x="585" y="1"/>
                  </a:cubicBezTo>
                  <a:cubicBezTo>
                    <a:pt x="578" y="1"/>
                    <a:pt x="572" y="1"/>
                    <a:pt x="565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2"/>
            <p:cNvSpPr/>
            <p:nvPr/>
          </p:nvSpPr>
          <p:spPr>
            <a:xfrm>
              <a:off x="7930544" y="3857190"/>
              <a:ext cx="59421" cy="5913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66" y="1"/>
                  </a:moveTo>
                  <a:lnTo>
                    <a:pt x="510" y="22"/>
                  </a:lnTo>
                  <a:cubicBezTo>
                    <a:pt x="411" y="49"/>
                    <a:pt x="324" y="99"/>
                    <a:pt x="252" y="171"/>
                  </a:cubicBezTo>
                  <a:lnTo>
                    <a:pt x="175" y="249"/>
                  </a:lnTo>
                  <a:cubicBezTo>
                    <a:pt x="117" y="302"/>
                    <a:pt x="77" y="366"/>
                    <a:pt x="55" y="438"/>
                  </a:cubicBezTo>
                  <a:cubicBezTo>
                    <a:pt x="17" y="508"/>
                    <a:pt x="1" y="582"/>
                    <a:pt x="4" y="663"/>
                  </a:cubicBezTo>
                  <a:cubicBezTo>
                    <a:pt x="1" y="744"/>
                    <a:pt x="17" y="819"/>
                    <a:pt x="55" y="888"/>
                  </a:cubicBezTo>
                  <a:cubicBezTo>
                    <a:pt x="77" y="961"/>
                    <a:pt x="119" y="1024"/>
                    <a:pt x="175" y="1077"/>
                  </a:cubicBezTo>
                  <a:cubicBezTo>
                    <a:pt x="214" y="1107"/>
                    <a:pt x="253" y="1138"/>
                    <a:pt x="294" y="1169"/>
                  </a:cubicBezTo>
                  <a:cubicBezTo>
                    <a:pt x="385" y="1221"/>
                    <a:pt x="483" y="1248"/>
                    <a:pt x="589" y="1248"/>
                  </a:cubicBezTo>
                  <a:lnTo>
                    <a:pt x="744" y="1227"/>
                  </a:lnTo>
                  <a:cubicBezTo>
                    <a:pt x="842" y="1200"/>
                    <a:pt x="929" y="1149"/>
                    <a:pt x="1002" y="1077"/>
                  </a:cubicBezTo>
                  <a:lnTo>
                    <a:pt x="1081" y="1000"/>
                  </a:lnTo>
                  <a:cubicBezTo>
                    <a:pt x="1137" y="946"/>
                    <a:pt x="1177" y="883"/>
                    <a:pt x="1201" y="811"/>
                  </a:cubicBezTo>
                  <a:cubicBezTo>
                    <a:pt x="1237" y="741"/>
                    <a:pt x="1253" y="666"/>
                    <a:pt x="1251" y="585"/>
                  </a:cubicBezTo>
                  <a:cubicBezTo>
                    <a:pt x="1253" y="505"/>
                    <a:pt x="1237" y="429"/>
                    <a:pt x="1201" y="360"/>
                  </a:cubicBezTo>
                  <a:cubicBezTo>
                    <a:pt x="1177" y="287"/>
                    <a:pt x="1136" y="225"/>
                    <a:pt x="1081" y="171"/>
                  </a:cubicBezTo>
                  <a:cubicBezTo>
                    <a:pt x="1040" y="142"/>
                    <a:pt x="1001" y="110"/>
                    <a:pt x="962" y="79"/>
                  </a:cubicBezTo>
                  <a:cubicBezTo>
                    <a:pt x="870" y="27"/>
                    <a:pt x="771" y="1"/>
                    <a:pt x="666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2"/>
            <p:cNvSpPr/>
            <p:nvPr/>
          </p:nvSpPr>
          <p:spPr>
            <a:xfrm>
              <a:off x="7895242" y="3937366"/>
              <a:ext cx="37387" cy="28573"/>
            </a:xfrm>
            <a:custGeom>
              <a:avLst/>
              <a:gdLst/>
              <a:ahLst/>
              <a:cxnLst/>
              <a:rect l="l" t="t" r="r" b="b"/>
              <a:pathLst>
                <a:path w="789" h="603" extrusionOk="0">
                  <a:moveTo>
                    <a:pt x="498" y="65"/>
                  </a:moveTo>
                  <a:cubicBezTo>
                    <a:pt x="495" y="68"/>
                    <a:pt x="492" y="70"/>
                    <a:pt x="489" y="73"/>
                  </a:cubicBezTo>
                  <a:cubicBezTo>
                    <a:pt x="492" y="70"/>
                    <a:pt x="495" y="68"/>
                    <a:pt x="498" y="65"/>
                  </a:cubicBezTo>
                  <a:close/>
                  <a:moveTo>
                    <a:pt x="630" y="0"/>
                  </a:moveTo>
                  <a:cubicBezTo>
                    <a:pt x="593" y="0"/>
                    <a:pt x="556" y="14"/>
                    <a:pt x="525" y="42"/>
                  </a:cubicBezTo>
                  <a:cubicBezTo>
                    <a:pt x="517" y="49"/>
                    <a:pt x="509" y="56"/>
                    <a:pt x="501" y="62"/>
                  </a:cubicBezTo>
                  <a:lnTo>
                    <a:pt x="501" y="62"/>
                  </a:lnTo>
                  <a:cubicBezTo>
                    <a:pt x="358" y="168"/>
                    <a:pt x="189" y="234"/>
                    <a:pt x="56" y="354"/>
                  </a:cubicBezTo>
                  <a:cubicBezTo>
                    <a:pt x="1" y="407"/>
                    <a:pt x="1" y="510"/>
                    <a:pt x="56" y="561"/>
                  </a:cubicBezTo>
                  <a:cubicBezTo>
                    <a:pt x="86" y="589"/>
                    <a:pt x="123" y="602"/>
                    <a:pt x="159" y="602"/>
                  </a:cubicBezTo>
                  <a:cubicBezTo>
                    <a:pt x="196" y="602"/>
                    <a:pt x="233" y="588"/>
                    <a:pt x="263" y="561"/>
                  </a:cubicBezTo>
                  <a:cubicBezTo>
                    <a:pt x="271" y="553"/>
                    <a:pt x="280" y="545"/>
                    <a:pt x="290" y="537"/>
                  </a:cubicBezTo>
                  <a:lnTo>
                    <a:pt x="290" y="537"/>
                  </a:lnTo>
                  <a:cubicBezTo>
                    <a:pt x="286" y="540"/>
                    <a:pt x="283" y="542"/>
                    <a:pt x="279" y="545"/>
                  </a:cubicBezTo>
                  <a:cubicBezTo>
                    <a:pt x="283" y="542"/>
                    <a:pt x="287" y="539"/>
                    <a:pt x="290" y="537"/>
                  </a:cubicBezTo>
                  <a:lnTo>
                    <a:pt x="290" y="537"/>
                  </a:lnTo>
                  <a:cubicBezTo>
                    <a:pt x="290" y="537"/>
                    <a:pt x="290" y="537"/>
                    <a:pt x="290" y="537"/>
                  </a:cubicBezTo>
                  <a:lnTo>
                    <a:pt x="290" y="537"/>
                  </a:lnTo>
                  <a:cubicBezTo>
                    <a:pt x="290" y="537"/>
                    <a:pt x="291" y="536"/>
                    <a:pt x="291" y="536"/>
                  </a:cubicBezTo>
                  <a:lnTo>
                    <a:pt x="291" y="536"/>
                  </a:lnTo>
                  <a:cubicBezTo>
                    <a:pt x="291" y="536"/>
                    <a:pt x="291" y="536"/>
                    <a:pt x="290" y="537"/>
                  </a:cubicBezTo>
                  <a:lnTo>
                    <a:pt x="290" y="537"/>
                  </a:lnTo>
                  <a:cubicBezTo>
                    <a:pt x="296" y="531"/>
                    <a:pt x="302" y="526"/>
                    <a:pt x="309" y="522"/>
                  </a:cubicBezTo>
                  <a:lnTo>
                    <a:pt x="309" y="522"/>
                  </a:lnTo>
                  <a:cubicBezTo>
                    <a:pt x="303" y="526"/>
                    <a:pt x="297" y="531"/>
                    <a:pt x="291" y="536"/>
                  </a:cubicBezTo>
                  <a:lnTo>
                    <a:pt x="291" y="536"/>
                  </a:lnTo>
                  <a:cubicBezTo>
                    <a:pt x="356" y="489"/>
                    <a:pt x="426" y="449"/>
                    <a:pt x="495" y="409"/>
                  </a:cubicBezTo>
                  <a:cubicBezTo>
                    <a:pt x="578" y="362"/>
                    <a:pt x="659" y="311"/>
                    <a:pt x="731" y="247"/>
                  </a:cubicBezTo>
                  <a:cubicBezTo>
                    <a:pt x="789" y="196"/>
                    <a:pt x="786" y="91"/>
                    <a:pt x="731" y="41"/>
                  </a:cubicBezTo>
                  <a:cubicBezTo>
                    <a:pt x="701" y="13"/>
                    <a:pt x="665" y="0"/>
                    <a:pt x="630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2"/>
            <p:cNvSpPr/>
            <p:nvPr/>
          </p:nvSpPr>
          <p:spPr>
            <a:xfrm>
              <a:off x="7844019" y="3974847"/>
              <a:ext cx="35776" cy="27768"/>
            </a:xfrm>
            <a:custGeom>
              <a:avLst/>
              <a:gdLst/>
              <a:ahLst/>
              <a:cxnLst/>
              <a:rect l="l" t="t" r="r" b="b"/>
              <a:pathLst>
                <a:path w="755" h="586" extrusionOk="0">
                  <a:moveTo>
                    <a:pt x="378" y="1"/>
                  </a:moveTo>
                  <a:cubicBezTo>
                    <a:pt x="2" y="1"/>
                    <a:pt x="1" y="585"/>
                    <a:pt x="378" y="585"/>
                  </a:cubicBezTo>
                  <a:cubicBezTo>
                    <a:pt x="754" y="585"/>
                    <a:pt x="755" y="1"/>
                    <a:pt x="378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2"/>
            <p:cNvSpPr/>
            <p:nvPr/>
          </p:nvSpPr>
          <p:spPr>
            <a:xfrm>
              <a:off x="7955563" y="4045356"/>
              <a:ext cx="35302" cy="38856"/>
            </a:xfrm>
            <a:custGeom>
              <a:avLst/>
              <a:gdLst/>
              <a:ahLst/>
              <a:cxnLst/>
              <a:rect l="l" t="t" r="r" b="b"/>
              <a:pathLst>
                <a:path w="745" h="820" extrusionOk="0">
                  <a:moveTo>
                    <a:pt x="543" y="144"/>
                  </a:moveTo>
                  <a:lnTo>
                    <a:pt x="543" y="144"/>
                  </a:lnTo>
                  <a:cubicBezTo>
                    <a:pt x="546" y="148"/>
                    <a:pt x="549" y="152"/>
                    <a:pt x="552" y="155"/>
                  </a:cubicBezTo>
                  <a:lnTo>
                    <a:pt x="552" y="155"/>
                  </a:lnTo>
                  <a:cubicBezTo>
                    <a:pt x="549" y="152"/>
                    <a:pt x="546" y="148"/>
                    <a:pt x="544" y="145"/>
                  </a:cubicBezTo>
                  <a:cubicBezTo>
                    <a:pt x="544" y="145"/>
                    <a:pt x="544" y="145"/>
                    <a:pt x="543" y="144"/>
                  </a:cubicBezTo>
                  <a:close/>
                  <a:moveTo>
                    <a:pt x="150" y="580"/>
                  </a:moveTo>
                  <a:cubicBezTo>
                    <a:pt x="155" y="586"/>
                    <a:pt x="161" y="593"/>
                    <a:pt x="166" y="600"/>
                  </a:cubicBezTo>
                  <a:cubicBezTo>
                    <a:pt x="160" y="593"/>
                    <a:pt x="155" y="587"/>
                    <a:pt x="150" y="580"/>
                  </a:cubicBezTo>
                  <a:close/>
                  <a:moveTo>
                    <a:pt x="303" y="1"/>
                  </a:moveTo>
                  <a:cubicBezTo>
                    <a:pt x="287" y="1"/>
                    <a:pt x="270" y="3"/>
                    <a:pt x="253" y="6"/>
                  </a:cubicBezTo>
                  <a:cubicBezTo>
                    <a:pt x="215" y="7"/>
                    <a:pt x="178" y="20"/>
                    <a:pt x="145" y="40"/>
                  </a:cubicBezTo>
                  <a:cubicBezTo>
                    <a:pt x="126" y="56"/>
                    <a:pt x="106" y="70"/>
                    <a:pt x="86" y="85"/>
                  </a:cubicBezTo>
                  <a:cubicBezTo>
                    <a:pt x="51" y="122"/>
                    <a:pt x="25" y="164"/>
                    <a:pt x="12" y="213"/>
                  </a:cubicBezTo>
                  <a:cubicBezTo>
                    <a:pt x="7" y="239"/>
                    <a:pt x="4" y="265"/>
                    <a:pt x="1" y="292"/>
                  </a:cubicBezTo>
                  <a:cubicBezTo>
                    <a:pt x="2" y="345"/>
                    <a:pt x="15" y="394"/>
                    <a:pt x="41" y="440"/>
                  </a:cubicBezTo>
                  <a:cubicBezTo>
                    <a:pt x="72" y="482"/>
                    <a:pt x="104" y="523"/>
                    <a:pt x="137" y="564"/>
                  </a:cubicBezTo>
                  <a:lnTo>
                    <a:pt x="137" y="564"/>
                  </a:lnTo>
                  <a:cubicBezTo>
                    <a:pt x="149" y="580"/>
                    <a:pt x="160" y="597"/>
                    <a:pt x="171" y="616"/>
                  </a:cubicBezTo>
                  <a:lnTo>
                    <a:pt x="171" y="616"/>
                  </a:lnTo>
                  <a:cubicBezTo>
                    <a:pt x="181" y="649"/>
                    <a:pt x="197" y="679"/>
                    <a:pt x="220" y="706"/>
                  </a:cubicBezTo>
                  <a:cubicBezTo>
                    <a:pt x="241" y="736"/>
                    <a:pt x="269" y="763"/>
                    <a:pt x="302" y="780"/>
                  </a:cubicBezTo>
                  <a:cubicBezTo>
                    <a:pt x="336" y="802"/>
                    <a:pt x="372" y="813"/>
                    <a:pt x="411" y="815"/>
                  </a:cubicBezTo>
                  <a:cubicBezTo>
                    <a:pt x="426" y="818"/>
                    <a:pt x="443" y="820"/>
                    <a:pt x="459" y="820"/>
                  </a:cubicBezTo>
                  <a:cubicBezTo>
                    <a:pt x="481" y="820"/>
                    <a:pt x="504" y="817"/>
                    <a:pt x="526" y="810"/>
                  </a:cubicBezTo>
                  <a:cubicBezTo>
                    <a:pt x="549" y="800"/>
                    <a:pt x="572" y="790"/>
                    <a:pt x="596" y="779"/>
                  </a:cubicBezTo>
                  <a:cubicBezTo>
                    <a:pt x="640" y="753"/>
                    <a:pt x="675" y="718"/>
                    <a:pt x="701" y="674"/>
                  </a:cubicBezTo>
                  <a:cubicBezTo>
                    <a:pt x="711" y="650"/>
                    <a:pt x="720" y="627"/>
                    <a:pt x="731" y="604"/>
                  </a:cubicBezTo>
                  <a:cubicBezTo>
                    <a:pt x="745" y="553"/>
                    <a:pt x="745" y="500"/>
                    <a:pt x="731" y="448"/>
                  </a:cubicBezTo>
                  <a:cubicBezTo>
                    <a:pt x="720" y="416"/>
                    <a:pt x="706" y="384"/>
                    <a:pt x="691" y="353"/>
                  </a:cubicBezTo>
                  <a:cubicBezTo>
                    <a:pt x="687" y="342"/>
                    <a:pt x="682" y="332"/>
                    <a:pt x="676" y="322"/>
                  </a:cubicBezTo>
                  <a:cubicBezTo>
                    <a:pt x="665" y="304"/>
                    <a:pt x="653" y="284"/>
                    <a:pt x="640" y="266"/>
                  </a:cubicBezTo>
                  <a:cubicBezTo>
                    <a:pt x="608" y="224"/>
                    <a:pt x="575" y="183"/>
                    <a:pt x="542" y="141"/>
                  </a:cubicBezTo>
                  <a:lnTo>
                    <a:pt x="542" y="141"/>
                  </a:lnTo>
                  <a:cubicBezTo>
                    <a:pt x="524" y="109"/>
                    <a:pt x="499" y="83"/>
                    <a:pt x="468" y="63"/>
                  </a:cubicBezTo>
                  <a:cubicBezTo>
                    <a:pt x="440" y="37"/>
                    <a:pt x="407" y="20"/>
                    <a:pt x="369" y="11"/>
                  </a:cubicBezTo>
                  <a:cubicBezTo>
                    <a:pt x="347" y="4"/>
                    <a:pt x="325" y="1"/>
                    <a:pt x="30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2"/>
            <p:cNvSpPr/>
            <p:nvPr/>
          </p:nvSpPr>
          <p:spPr>
            <a:xfrm>
              <a:off x="8021712" y="4126479"/>
              <a:ext cx="25635" cy="32317"/>
            </a:xfrm>
            <a:custGeom>
              <a:avLst/>
              <a:gdLst/>
              <a:ahLst/>
              <a:cxnLst/>
              <a:rect l="l" t="t" r="r" b="b"/>
              <a:pathLst>
                <a:path w="541" h="682" extrusionOk="0">
                  <a:moveTo>
                    <a:pt x="253" y="45"/>
                  </a:moveTo>
                  <a:cubicBezTo>
                    <a:pt x="256" y="49"/>
                    <a:pt x="259" y="53"/>
                    <a:pt x="262" y="56"/>
                  </a:cubicBezTo>
                  <a:lnTo>
                    <a:pt x="262" y="56"/>
                  </a:lnTo>
                  <a:cubicBezTo>
                    <a:pt x="259" y="53"/>
                    <a:pt x="256" y="49"/>
                    <a:pt x="253" y="45"/>
                  </a:cubicBezTo>
                  <a:close/>
                  <a:moveTo>
                    <a:pt x="216" y="434"/>
                  </a:moveTo>
                  <a:cubicBezTo>
                    <a:pt x="219" y="437"/>
                    <a:pt x="222" y="441"/>
                    <a:pt x="225" y="445"/>
                  </a:cubicBezTo>
                  <a:cubicBezTo>
                    <a:pt x="222" y="441"/>
                    <a:pt x="219" y="438"/>
                    <a:pt x="216" y="434"/>
                  </a:cubicBezTo>
                  <a:close/>
                  <a:moveTo>
                    <a:pt x="242" y="467"/>
                  </a:moveTo>
                  <a:cubicBezTo>
                    <a:pt x="242" y="470"/>
                    <a:pt x="243" y="474"/>
                    <a:pt x="243" y="477"/>
                  </a:cubicBezTo>
                  <a:lnTo>
                    <a:pt x="243" y="477"/>
                  </a:lnTo>
                  <a:cubicBezTo>
                    <a:pt x="243" y="474"/>
                    <a:pt x="242" y="470"/>
                    <a:pt x="242" y="467"/>
                  </a:cubicBezTo>
                  <a:close/>
                  <a:moveTo>
                    <a:pt x="243" y="508"/>
                  </a:moveTo>
                  <a:cubicBezTo>
                    <a:pt x="243" y="510"/>
                    <a:pt x="242" y="512"/>
                    <a:pt x="242" y="514"/>
                  </a:cubicBezTo>
                  <a:cubicBezTo>
                    <a:pt x="242" y="512"/>
                    <a:pt x="242" y="510"/>
                    <a:pt x="243" y="508"/>
                  </a:cubicBezTo>
                  <a:close/>
                  <a:moveTo>
                    <a:pt x="148" y="1"/>
                  </a:moveTo>
                  <a:cubicBezTo>
                    <a:pt x="121" y="1"/>
                    <a:pt x="94" y="7"/>
                    <a:pt x="75" y="21"/>
                  </a:cubicBezTo>
                  <a:cubicBezTo>
                    <a:pt x="43" y="41"/>
                    <a:pt x="16" y="71"/>
                    <a:pt x="7" y="108"/>
                  </a:cubicBezTo>
                  <a:cubicBezTo>
                    <a:pt x="1" y="142"/>
                    <a:pt x="0" y="190"/>
                    <a:pt x="23" y="220"/>
                  </a:cubicBezTo>
                  <a:cubicBezTo>
                    <a:pt x="56" y="262"/>
                    <a:pt x="92" y="302"/>
                    <a:pt x="130" y="340"/>
                  </a:cubicBezTo>
                  <a:cubicBezTo>
                    <a:pt x="158" y="368"/>
                    <a:pt x="185" y="397"/>
                    <a:pt x="210" y="426"/>
                  </a:cubicBezTo>
                  <a:lnTo>
                    <a:pt x="210" y="426"/>
                  </a:lnTo>
                  <a:cubicBezTo>
                    <a:pt x="222" y="443"/>
                    <a:pt x="233" y="460"/>
                    <a:pt x="242" y="478"/>
                  </a:cubicBezTo>
                  <a:lnTo>
                    <a:pt x="242" y="478"/>
                  </a:lnTo>
                  <a:cubicBezTo>
                    <a:pt x="243" y="481"/>
                    <a:pt x="243" y="484"/>
                    <a:pt x="244" y="488"/>
                  </a:cubicBezTo>
                  <a:lnTo>
                    <a:pt x="244" y="488"/>
                  </a:lnTo>
                  <a:cubicBezTo>
                    <a:pt x="244" y="489"/>
                    <a:pt x="244" y="491"/>
                    <a:pt x="244" y="492"/>
                  </a:cubicBezTo>
                  <a:lnTo>
                    <a:pt x="244" y="492"/>
                  </a:lnTo>
                  <a:cubicBezTo>
                    <a:pt x="244" y="494"/>
                    <a:pt x="243" y="497"/>
                    <a:pt x="242" y="499"/>
                  </a:cubicBezTo>
                  <a:cubicBezTo>
                    <a:pt x="221" y="573"/>
                    <a:pt x="268" y="661"/>
                    <a:pt x="344" y="678"/>
                  </a:cubicBezTo>
                  <a:cubicBezTo>
                    <a:pt x="356" y="680"/>
                    <a:pt x="369" y="682"/>
                    <a:pt x="380" y="682"/>
                  </a:cubicBezTo>
                  <a:cubicBezTo>
                    <a:pt x="445" y="682"/>
                    <a:pt x="505" y="642"/>
                    <a:pt x="524" y="575"/>
                  </a:cubicBezTo>
                  <a:cubicBezTo>
                    <a:pt x="540" y="516"/>
                    <a:pt x="540" y="449"/>
                    <a:pt x="519" y="393"/>
                  </a:cubicBezTo>
                  <a:cubicBezTo>
                    <a:pt x="497" y="329"/>
                    <a:pt x="465" y="281"/>
                    <a:pt x="424" y="230"/>
                  </a:cubicBezTo>
                  <a:cubicBezTo>
                    <a:pt x="375" y="168"/>
                    <a:pt x="313" y="117"/>
                    <a:pt x="262" y="56"/>
                  </a:cubicBezTo>
                  <a:lnTo>
                    <a:pt x="262" y="56"/>
                  </a:lnTo>
                  <a:cubicBezTo>
                    <a:pt x="267" y="63"/>
                    <a:pt x="271" y="69"/>
                    <a:pt x="277" y="76"/>
                  </a:cubicBezTo>
                  <a:cubicBezTo>
                    <a:pt x="275" y="73"/>
                    <a:pt x="275" y="72"/>
                    <a:pt x="273" y="72"/>
                  </a:cubicBezTo>
                  <a:cubicBezTo>
                    <a:pt x="249" y="41"/>
                    <a:pt x="225" y="17"/>
                    <a:pt x="186" y="6"/>
                  </a:cubicBezTo>
                  <a:cubicBezTo>
                    <a:pt x="174" y="2"/>
                    <a:pt x="161" y="1"/>
                    <a:pt x="148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2"/>
            <p:cNvSpPr/>
            <p:nvPr/>
          </p:nvSpPr>
          <p:spPr>
            <a:xfrm>
              <a:off x="8059905" y="4046304"/>
              <a:ext cx="71362" cy="55393"/>
            </a:xfrm>
            <a:custGeom>
              <a:avLst/>
              <a:gdLst/>
              <a:ahLst/>
              <a:cxnLst/>
              <a:rect l="l" t="t" r="r" b="b"/>
              <a:pathLst>
                <a:path w="1506" h="1169" extrusionOk="0">
                  <a:moveTo>
                    <a:pt x="753" y="1"/>
                  </a:moveTo>
                  <a:cubicBezTo>
                    <a:pt x="2" y="1"/>
                    <a:pt x="1" y="1169"/>
                    <a:pt x="753" y="1169"/>
                  </a:cubicBezTo>
                  <a:cubicBezTo>
                    <a:pt x="1504" y="1169"/>
                    <a:pt x="1505" y="1"/>
                    <a:pt x="75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2"/>
            <p:cNvSpPr/>
            <p:nvPr/>
          </p:nvSpPr>
          <p:spPr>
            <a:xfrm>
              <a:off x="7815114" y="4046304"/>
              <a:ext cx="71362" cy="55393"/>
            </a:xfrm>
            <a:custGeom>
              <a:avLst/>
              <a:gdLst/>
              <a:ahLst/>
              <a:cxnLst/>
              <a:rect l="l" t="t" r="r" b="b"/>
              <a:pathLst>
                <a:path w="1506" h="1169" extrusionOk="0">
                  <a:moveTo>
                    <a:pt x="753" y="1"/>
                  </a:moveTo>
                  <a:cubicBezTo>
                    <a:pt x="1" y="1"/>
                    <a:pt x="0" y="1169"/>
                    <a:pt x="753" y="1169"/>
                  </a:cubicBezTo>
                  <a:cubicBezTo>
                    <a:pt x="1504" y="1169"/>
                    <a:pt x="1506" y="1"/>
                    <a:pt x="75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2"/>
            <p:cNvSpPr/>
            <p:nvPr/>
          </p:nvSpPr>
          <p:spPr>
            <a:xfrm>
              <a:off x="7696320" y="4016214"/>
              <a:ext cx="41841" cy="45205"/>
            </a:xfrm>
            <a:custGeom>
              <a:avLst/>
              <a:gdLst/>
              <a:ahLst/>
              <a:cxnLst/>
              <a:rect l="l" t="t" r="r" b="b"/>
              <a:pathLst>
                <a:path w="883" h="954" extrusionOk="0">
                  <a:moveTo>
                    <a:pt x="448" y="1"/>
                  </a:moveTo>
                  <a:cubicBezTo>
                    <a:pt x="446" y="1"/>
                    <a:pt x="443" y="1"/>
                    <a:pt x="441" y="1"/>
                  </a:cubicBezTo>
                  <a:cubicBezTo>
                    <a:pt x="402" y="6"/>
                    <a:pt x="363" y="12"/>
                    <a:pt x="325" y="16"/>
                  </a:cubicBezTo>
                  <a:cubicBezTo>
                    <a:pt x="251" y="36"/>
                    <a:pt x="186" y="74"/>
                    <a:pt x="131" y="127"/>
                  </a:cubicBezTo>
                  <a:cubicBezTo>
                    <a:pt x="109" y="158"/>
                    <a:pt x="87" y="186"/>
                    <a:pt x="64" y="216"/>
                  </a:cubicBezTo>
                  <a:cubicBezTo>
                    <a:pt x="24" y="285"/>
                    <a:pt x="5" y="359"/>
                    <a:pt x="4" y="438"/>
                  </a:cubicBezTo>
                  <a:lnTo>
                    <a:pt x="4" y="515"/>
                  </a:lnTo>
                  <a:cubicBezTo>
                    <a:pt x="0" y="575"/>
                    <a:pt x="15" y="632"/>
                    <a:pt x="42" y="685"/>
                  </a:cubicBezTo>
                  <a:cubicBezTo>
                    <a:pt x="59" y="739"/>
                    <a:pt x="90" y="786"/>
                    <a:pt x="131" y="826"/>
                  </a:cubicBezTo>
                  <a:cubicBezTo>
                    <a:pt x="172" y="868"/>
                    <a:pt x="218" y="898"/>
                    <a:pt x="272" y="916"/>
                  </a:cubicBezTo>
                  <a:cubicBezTo>
                    <a:pt x="320" y="942"/>
                    <a:pt x="372" y="954"/>
                    <a:pt x="428" y="954"/>
                  </a:cubicBezTo>
                  <a:cubicBezTo>
                    <a:pt x="432" y="954"/>
                    <a:pt x="437" y="954"/>
                    <a:pt x="442" y="954"/>
                  </a:cubicBezTo>
                  <a:cubicBezTo>
                    <a:pt x="480" y="949"/>
                    <a:pt x="519" y="944"/>
                    <a:pt x="558" y="939"/>
                  </a:cubicBezTo>
                  <a:cubicBezTo>
                    <a:pt x="632" y="919"/>
                    <a:pt x="695" y="880"/>
                    <a:pt x="750" y="827"/>
                  </a:cubicBezTo>
                  <a:cubicBezTo>
                    <a:pt x="774" y="797"/>
                    <a:pt x="796" y="768"/>
                    <a:pt x="819" y="738"/>
                  </a:cubicBezTo>
                  <a:cubicBezTo>
                    <a:pt x="858" y="669"/>
                    <a:pt x="879" y="596"/>
                    <a:pt x="879" y="516"/>
                  </a:cubicBezTo>
                  <a:lnTo>
                    <a:pt x="879" y="439"/>
                  </a:lnTo>
                  <a:cubicBezTo>
                    <a:pt x="882" y="379"/>
                    <a:pt x="868" y="323"/>
                    <a:pt x="841" y="270"/>
                  </a:cubicBezTo>
                  <a:cubicBezTo>
                    <a:pt x="823" y="215"/>
                    <a:pt x="793" y="169"/>
                    <a:pt x="750" y="129"/>
                  </a:cubicBezTo>
                  <a:cubicBezTo>
                    <a:pt x="711" y="87"/>
                    <a:pt x="665" y="56"/>
                    <a:pt x="610" y="39"/>
                  </a:cubicBezTo>
                  <a:cubicBezTo>
                    <a:pt x="560" y="13"/>
                    <a:pt x="507" y="1"/>
                    <a:pt x="448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2"/>
            <p:cNvSpPr/>
            <p:nvPr/>
          </p:nvSpPr>
          <p:spPr>
            <a:xfrm>
              <a:off x="7577194" y="3908129"/>
              <a:ext cx="31653" cy="27625"/>
            </a:xfrm>
            <a:custGeom>
              <a:avLst/>
              <a:gdLst/>
              <a:ahLst/>
              <a:cxnLst/>
              <a:rect l="l" t="t" r="r" b="b"/>
              <a:pathLst>
                <a:path w="668" h="583" extrusionOk="0">
                  <a:moveTo>
                    <a:pt x="283" y="1"/>
                  </a:moveTo>
                  <a:cubicBezTo>
                    <a:pt x="248" y="1"/>
                    <a:pt x="214" y="9"/>
                    <a:pt x="182" y="25"/>
                  </a:cubicBezTo>
                  <a:cubicBezTo>
                    <a:pt x="146" y="37"/>
                    <a:pt x="116" y="57"/>
                    <a:pt x="88" y="85"/>
                  </a:cubicBezTo>
                  <a:cubicBezTo>
                    <a:pt x="60" y="111"/>
                    <a:pt x="39" y="143"/>
                    <a:pt x="28" y="179"/>
                  </a:cubicBezTo>
                  <a:cubicBezTo>
                    <a:pt x="11" y="213"/>
                    <a:pt x="1" y="251"/>
                    <a:pt x="4" y="292"/>
                  </a:cubicBezTo>
                  <a:cubicBezTo>
                    <a:pt x="9" y="317"/>
                    <a:pt x="11" y="343"/>
                    <a:pt x="15" y="369"/>
                  </a:cubicBezTo>
                  <a:cubicBezTo>
                    <a:pt x="28" y="419"/>
                    <a:pt x="53" y="462"/>
                    <a:pt x="91" y="498"/>
                  </a:cubicBezTo>
                  <a:cubicBezTo>
                    <a:pt x="109" y="513"/>
                    <a:pt x="130" y="528"/>
                    <a:pt x="149" y="543"/>
                  </a:cubicBezTo>
                  <a:cubicBezTo>
                    <a:pt x="193" y="568"/>
                    <a:pt x="242" y="582"/>
                    <a:pt x="296" y="582"/>
                  </a:cubicBezTo>
                  <a:lnTo>
                    <a:pt x="374" y="582"/>
                  </a:lnTo>
                  <a:cubicBezTo>
                    <a:pt x="376" y="583"/>
                    <a:pt x="379" y="583"/>
                    <a:pt x="381" y="583"/>
                  </a:cubicBezTo>
                  <a:cubicBezTo>
                    <a:pt x="419" y="583"/>
                    <a:pt x="454" y="575"/>
                    <a:pt x="486" y="557"/>
                  </a:cubicBezTo>
                  <a:cubicBezTo>
                    <a:pt x="523" y="545"/>
                    <a:pt x="553" y="527"/>
                    <a:pt x="580" y="498"/>
                  </a:cubicBezTo>
                  <a:cubicBezTo>
                    <a:pt x="610" y="472"/>
                    <a:pt x="629" y="440"/>
                    <a:pt x="640" y="403"/>
                  </a:cubicBezTo>
                  <a:cubicBezTo>
                    <a:pt x="658" y="369"/>
                    <a:pt x="668" y="331"/>
                    <a:pt x="665" y="292"/>
                  </a:cubicBezTo>
                  <a:cubicBezTo>
                    <a:pt x="661" y="266"/>
                    <a:pt x="658" y="239"/>
                    <a:pt x="654" y="213"/>
                  </a:cubicBezTo>
                  <a:cubicBezTo>
                    <a:pt x="640" y="164"/>
                    <a:pt x="616" y="120"/>
                    <a:pt x="579" y="85"/>
                  </a:cubicBezTo>
                  <a:cubicBezTo>
                    <a:pt x="559" y="70"/>
                    <a:pt x="540" y="55"/>
                    <a:pt x="520" y="40"/>
                  </a:cubicBezTo>
                  <a:cubicBezTo>
                    <a:pt x="475" y="13"/>
                    <a:pt x="426" y="1"/>
                    <a:pt x="373" y="1"/>
                  </a:cubicBezTo>
                  <a:lnTo>
                    <a:pt x="295" y="1"/>
                  </a:lnTo>
                  <a:cubicBezTo>
                    <a:pt x="291" y="1"/>
                    <a:pt x="287" y="1"/>
                    <a:pt x="28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2"/>
            <p:cNvSpPr/>
            <p:nvPr/>
          </p:nvSpPr>
          <p:spPr>
            <a:xfrm>
              <a:off x="7500288" y="3938740"/>
              <a:ext cx="59373" cy="55488"/>
            </a:xfrm>
            <a:custGeom>
              <a:avLst/>
              <a:gdLst/>
              <a:ahLst/>
              <a:cxnLst/>
              <a:rect l="l" t="t" r="r" b="b"/>
              <a:pathLst>
                <a:path w="1253" h="1171" extrusionOk="0">
                  <a:moveTo>
                    <a:pt x="567" y="1"/>
                  </a:moveTo>
                  <a:cubicBezTo>
                    <a:pt x="495" y="1"/>
                    <a:pt x="426" y="17"/>
                    <a:pt x="362" y="51"/>
                  </a:cubicBezTo>
                  <a:cubicBezTo>
                    <a:pt x="290" y="74"/>
                    <a:pt x="226" y="116"/>
                    <a:pt x="174" y="171"/>
                  </a:cubicBezTo>
                  <a:cubicBezTo>
                    <a:pt x="116" y="225"/>
                    <a:pt x="77" y="287"/>
                    <a:pt x="54" y="360"/>
                  </a:cubicBezTo>
                  <a:cubicBezTo>
                    <a:pt x="17" y="429"/>
                    <a:pt x="0" y="505"/>
                    <a:pt x="2" y="586"/>
                  </a:cubicBezTo>
                  <a:lnTo>
                    <a:pt x="23" y="741"/>
                  </a:lnTo>
                  <a:cubicBezTo>
                    <a:pt x="50" y="839"/>
                    <a:pt x="102" y="925"/>
                    <a:pt x="174" y="1000"/>
                  </a:cubicBezTo>
                  <a:cubicBezTo>
                    <a:pt x="213" y="1029"/>
                    <a:pt x="253" y="1061"/>
                    <a:pt x="293" y="1090"/>
                  </a:cubicBezTo>
                  <a:cubicBezTo>
                    <a:pt x="383" y="1143"/>
                    <a:pt x="481" y="1169"/>
                    <a:pt x="588" y="1170"/>
                  </a:cubicBezTo>
                  <a:lnTo>
                    <a:pt x="666" y="1170"/>
                  </a:lnTo>
                  <a:cubicBezTo>
                    <a:pt x="670" y="1170"/>
                    <a:pt x="675" y="1170"/>
                    <a:pt x="680" y="1170"/>
                  </a:cubicBezTo>
                  <a:cubicBezTo>
                    <a:pt x="755" y="1170"/>
                    <a:pt x="825" y="1154"/>
                    <a:pt x="891" y="1120"/>
                  </a:cubicBezTo>
                  <a:cubicBezTo>
                    <a:pt x="963" y="1096"/>
                    <a:pt x="1026" y="1055"/>
                    <a:pt x="1080" y="1000"/>
                  </a:cubicBezTo>
                  <a:cubicBezTo>
                    <a:pt x="1137" y="946"/>
                    <a:pt x="1176" y="883"/>
                    <a:pt x="1199" y="811"/>
                  </a:cubicBezTo>
                  <a:cubicBezTo>
                    <a:pt x="1236" y="741"/>
                    <a:pt x="1252" y="666"/>
                    <a:pt x="1250" y="586"/>
                  </a:cubicBezTo>
                  <a:lnTo>
                    <a:pt x="1229" y="429"/>
                  </a:lnTo>
                  <a:cubicBezTo>
                    <a:pt x="1202" y="331"/>
                    <a:pt x="1152" y="246"/>
                    <a:pt x="1080" y="171"/>
                  </a:cubicBezTo>
                  <a:cubicBezTo>
                    <a:pt x="1039" y="142"/>
                    <a:pt x="1000" y="110"/>
                    <a:pt x="961" y="80"/>
                  </a:cubicBezTo>
                  <a:cubicBezTo>
                    <a:pt x="869" y="27"/>
                    <a:pt x="771" y="1"/>
                    <a:pt x="666" y="1"/>
                  </a:cubicBezTo>
                  <a:lnTo>
                    <a:pt x="587" y="1"/>
                  </a:lnTo>
                  <a:cubicBezTo>
                    <a:pt x="580" y="1"/>
                    <a:pt x="574" y="1"/>
                    <a:pt x="567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7" name="Google Shape;907;p52"/>
          <p:cNvSpPr txBox="1">
            <a:spLocks noGrp="1"/>
          </p:cNvSpPr>
          <p:nvPr>
            <p:ph type="title"/>
          </p:nvPr>
        </p:nvSpPr>
        <p:spPr>
          <a:xfrm>
            <a:off x="934216" y="420946"/>
            <a:ext cx="6367732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Finding optimal cut off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910" name="Google Shape;910;p52"/>
          <p:cNvSpPr/>
          <p:nvPr/>
        </p:nvSpPr>
        <p:spPr>
          <a:xfrm rot="1738824">
            <a:off x="7575439" y="937253"/>
            <a:ext cx="254553" cy="372234"/>
          </a:xfrm>
          <a:custGeom>
            <a:avLst/>
            <a:gdLst/>
            <a:ahLst/>
            <a:cxnLst/>
            <a:rect l="l" t="t" r="r" b="b"/>
            <a:pathLst>
              <a:path w="11315" h="16546" extrusionOk="0">
                <a:moveTo>
                  <a:pt x="9951" y="1"/>
                </a:moveTo>
                <a:cubicBezTo>
                  <a:pt x="9888" y="1"/>
                  <a:pt x="9821" y="6"/>
                  <a:pt x="9752" y="18"/>
                </a:cubicBezTo>
                <a:cubicBezTo>
                  <a:pt x="8273" y="271"/>
                  <a:pt x="7819" y="7237"/>
                  <a:pt x="7819" y="7237"/>
                </a:cubicBezTo>
                <a:cubicBezTo>
                  <a:pt x="7819" y="7237"/>
                  <a:pt x="8097" y="2314"/>
                  <a:pt x="6203" y="2314"/>
                </a:cubicBezTo>
                <a:cubicBezTo>
                  <a:pt x="4308" y="2314"/>
                  <a:pt x="4886" y="7827"/>
                  <a:pt x="4886" y="7827"/>
                </a:cubicBezTo>
                <a:cubicBezTo>
                  <a:pt x="4886" y="7827"/>
                  <a:pt x="3209" y="2285"/>
                  <a:pt x="1711" y="2285"/>
                </a:cubicBezTo>
                <a:cubicBezTo>
                  <a:pt x="1654" y="2285"/>
                  <a:pt x="1596" y="2294"/>
                  <a:pt x="1539" y="2311"/>
                </a:cubicBezTo>
                <a:cubicBezTo>
                  <a:pt x="0" y="2773"/>
                  <a:pt x="2370" y="13551"/>
                  <a:pt x="8189" y="16533"/>
                </a:cubicBezTo>
                <a:cubicBezTo>
                  <a:pt x="8205" y="16541"/>
                  <a:pt x="8222" y="16545"/>
                  <a:pt x="8239" y="16545"/>
                </a:cubicBezTo>
                <a:cubicBezTo>
                  <a:pt x="9003" y="16545"/>
                  <a:pt x="11314" y="9007"/>
                  <a:pt x="11314" y="5660"/>
                </a:cubicBezTo>
                <a:cubicBezTo>
                  <a:pt x="11314" y="2397"/>
                  <a:pt x="11237" y="1"/>
                  <a:pt x="9951" y="1"/>
                </a:cubicBezTo>
                <a:close/>
              </a:path>
            </a:pathLst>
          </a:custGeom>
          <a:solidFill>
            <a:srgbClr val="FFA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F04CA-D676-BE25-46DC-EBEB9B823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1" y="1857145"/>
            <a:ext cx="3861383" cy="2593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17EF3C-5A94-387E-E267-1EABFBFEE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394" y="1857145"/>
            <a:ext cx="3434925" cy="24463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37ED95-5519-7A20-1334-7F78EDA79A21}"/>
              </a:ext>
            </a:extLst>
          </p:cNvPr>
          <p:cNvSpPr/>
          <p:nvPr/>
        </p:nvSpPr>
        <p:spPr>
          <a:xfrm>
            <a:off x="1081666" y="4722554"/>
            <a:ext cx="2734959" cy="353029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Fig 1. Precision Recall Trade off curve</a:t>
            </a:r>
            <a:endParaRPr lang="en-IN" sz="10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93BD39-3A2D-7841-4297-931FAFE9EC70}"/>
              </a:ext>
            </a:extLst>
          </p:cNvPr>
          <p:cNvSpPr/>
          <p:nvPr/>
        </p:nvSpPr>
        <p:spPr>
          <a:xfrm>
            <a:off x="5008203" y="4638409"/>
            <a:ext cx="2734959" cy="353029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Fig 1. Cut off taking accuracy, sensitivity and specificity</a:t>
            </a:r>
            <a:endParaRPr lang="en-IN" sz="10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788275-C7DE-6F4F-0CB4-58B3C6B33237}"/>
              </a:ext>
            </a:extLst>
          </p:cNvPr>
          <p:cNvSpPr txBox="1"/>
          <p:nvPr/>
        </p:nvSpPr>
        <p:spPr>
          <a:xfrm>
            <a:off x="687297" y="1055528"/>
            <a:ext cx="75410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Optimal cut off was arrived using Sensitivity, Specificity, Accuracy and precision and recall Trade-off .</a:t>
            </a:r>
          </a:p>
          <a:p>
            <a:r>
              <a:rPr lang="en-IN" sz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● The optimum point to take it as a cut off probability is 0.38</a:t>
            </a:r>
          </a:p>
        </p:txBody>
      </p:sp>
    </p:spTree>
    <p:extLst>
      <p:ext uri="{BB962C8B-B14F-4D97-AF65-F5344CB8AC3E}">
        <p14:creationId xmlns:p14="http://schemas.microsoft.com/office/powerpoint/2010/main" val="2214665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oogle Shape;884;p52"/>
          <p:cNvGrpSpPr/>
          <p:nvPr/>
        </p:nvGrpSpPr>
        <p:grpSpPr>
          <a:xfrm rot="8949196">
            <a:off x="5180492" y="3587157"/>
            <a:ext cx="1213242" cy="1435646"/>
            <a:chOff x="7500288" y="3412150"/>
            <a:chExt cx="630979" cy="746645"/>
          </a:xfrm>
        </p:grpSpPr>
        <p:sp>
          <p:nvSpPr>
            <p:cNvPr id="885" name="Google Shape;885;p52"/>
            <p:cNvSpPr/>
            <p:nvPr/>
          </p:nvSpPr>
          <p:spPr>
            <a:xfrm>
              <a:off x="7719965" y="3585153"/>
              <a:ext cx="37197" cy="76006"/>
            </a:xfrm>
            <a:custGeom>
              <a:avLst/>
              <a:gdLst/>
              <a:ahLst/>
              <a:cxnLst/>
              <a:rect l="l" t="t" r="r" b="b"/>
              <a:pathLst>
                <a:path w="785" h="1604" extrusionOk="0">
                  <a:moveTo>
                    <a:pt x="202" y="510"/>
                  </a:moveTo>
                  <a:cubicBezTo>
                    <a:pt x="202" y="511"/>
                    <a:pt x="202" y="512"/>
                    <a:pt x="201" y="513"/>
                  </a:cubicBezTo>
                  <a:lnTo>
                    <a:pt x="201" y="513"/>
                  </a:lnTo>
                  <a:cubicBezTo>
                    <a:pt x="202" y="512"/>
                    <a:pt x="202" y="511"/>
                    <a:pt x="202" y="510"/>
                  </a:cubicBezTo>
                  <a:close/>
                  <a:moveTo>
                    <a:pt x="620" y="1025"/>
                  </a:moveTo>
                  <a:cubicBezTo>
                    <a:pt x="621" y="1031"/>
                    <a:pt x="622" y="1037"/>
                    <a:pt x="623" y="1042"/>
                  </a:cubicBezTo>
                  <a:lnTo>
                    <a:pt x="623" y="1042"/>
                  </a:lnTo>
                  <a:cubicBezTo>
                    <a:pt x="622" y="1037"/>
                    <a:pt x="621" y="1031"/>
                    <a:pt x="620" y="1025"/>
                  </a:cubicBezTo>
                  <a:close/>
                  <a:moveTo>
                    <a:pt x="624" y="1056"/>
                  </a:moveTo>
                  <a:cubicBezTo>
                    <a:pt x="623" y="1064"/>
                    <a:pt x="622" y="1073"/>
                    <a:pt x="620" y="1081"/>
                  </a:cubicBezTo>
                  <a:cubicBezTo>
                    <a:pt x="621" y="1073"/>
                    <a:pt x="622" y="1064"/>
                    <a:pt x="624" y="1056"/>
                  </a:cubicBezTo>
                  <a:close/>
                  <a:moveTo>
                    <a:pt x="331" y="0"/>
                  </a:moveTo>
                  <a:cubicBezTo>
                    <a:pt x="260" y="0"/>
                    <a:pt x="173" y="32"/>
                    <a:pt x="124" y="87"/>
                  </a:cubicBezTo>
                  <a:cubicBezTo>
                    <a:pt x="30" y="197"/>
                    <a:pt x="1" y="404"/>
                    <a:pt x="127" y="504"/>
                  </a:cubicBezTo>
                  <a:cubicBezTo>
                    <a:pt x="148" y="521"/>
                    <a:pt x="167" y="537"/>
                    <a:pt x="184" y="556"/>
                  </a:cubicBezTo>
                  <a:cubicBezTo>
                    <a:pt x="187" y="558"/>
                    <a:pt x="189" y="560"/>
                    <a:pt x="191" y="562"/>
                  </a:cubicBezTo>
                  <a:lnTo>
                    <a:pt x="191" y="562"/>
                  </a:lnTo>
                  <a:cubicBezTo>
                    <a:pt x="189" y="571"/>
                    <a:pt x="186" y="580"/>
                    <a:pt x="183" y="589"/>
                  </a:cubicBezTo>
                  <a:cubicBezTo>
                    <a:pt x="180" y="599"/>
                    <a:pt x="176" y="609"/>
                    <a:pt x="172" y="619"/>
                  </a:cubicBezTo>
                  <a:lnTo>
                    <a:pt x="172" y="619"/>
                  </a:lnTo>
                  <a:cubicBezTo>
                    <a:pt x="134" y="701"/>
                    <a:pt x="91" y="786"/>
                    <a:pt x="68" y="874"/>
                  </a:cubicBezTo>
                  <a:cubicBezTo>
                    <a:pt x="14" y="1082"/>
                    <a:pt x="68" y="1271"/>
                    <a:pt x="158" y="1459"/>
                  </a:cubicBezTo>
                  <a:cubicBezTo>
                    <a:pt x="202" y="1551"/>
                    <a:pt x="311" y="1604"/>
                    <a:pt x="415" y="1604"/>
                  </a:cubicBezTo>
                  <a:cubicBezTo>
                    <a:pt x="466" y="1604"/>
                    <a:pt x="516" y="1591"/>
                    <a:pt x="557" y="1564"/>
                  </a:cubicBezTo>
                  <a:cubicBezTo>
                    <a:pt x="699" y="1472"/>
                    <a:pt x="732" y="1313"/>
                    <a:pt x="663" y="1165"/>
                  </a:cubicBezTo>
                  <a:cubicBezTo>
                    <a:pt x="657" y="1152"/>
                    <a:pt x="653" y="1136"/>
                    <a:pt x="644" y="1123"/>
                  </a:cubicBezTo>
                  <a:lnTo>
                    <a:pt x="644" y="1123"/>
                  </a:lnTo>
                  <a:cubicBezTo>
                    <a:pt x="643" y="1121"/>
                    <a:pt x="643" y="1119"/>
                    <a:pt x="642" y="1117"/>
                  </a:cubicBezTo>
                  <a:cubicBezTo>
                    <a:pt x="636" y="1102"/>
                    <a:pt x="632" y="1086"/>
                    <a:pt x="628" y="1070"/>
                  </a:cubicBezTo>
                  <a:lnTo>
                    <a:pt x="628" y="1070"/>
                  </a:lnTo>
                  <a:cubicBezTo>
                    <a:pt x="628" y="1058"/>
                    <a:pt x="628" y="1047"/>
                    <a:pt x="628" y="1036"/>
                  </a:cubicBezTo>
                  <a:lnTo>
                    <a:pt x="628" y="1036"/>
                  </a:lnTo>
                  <a:cubicBezTo>
                    <a:pt x="630" y="1031"/>
                    <a:pt x="631" y="1026"/>
                    <a:pt x="632" y="1021"/>
                  </a:cubicBezTo>
                  <a:cubicBezTo>
                    <a:pt x="635" y="1010"/>
                    <a:pt x="657" y="969"/>
                    <a:pt x="655" y="957"/>
                  </a:cubicBezTo>
                  <a:lnTo>
                    <a:pt x="655" y="957"/>
                  </a:lnTo>
                  <a:cubicBezTo>
                    <a:pt x="656" y="954"/>
                    <a:pt x="657" y="952"/>
                    <a:pt x="659" y="949"/>
                  </a:cubicBezTo>
                  <a:cubicBezTo>
                    <a:pt x="666" y="930"/>
                    <a:pt x="674" y="914"/>
                    <a:pt x="682" y="896"/>
                  </a:cubicBezTo>
                  <a:cubicBezTo>
                    <a:pt x="714" y="821"/>
                    <a:pt x="750" y="745"/>
                    <a:pt x="763" y="663"/>
                  </a:cubicBezTo>
                  <a:cubicBezTo>
                    <a:pt x="784" y="536"/>
                    <a:pt x="773" y="427"/>
                    <a:pt x="720" y="310"/>
                  </a:cubicBezTo>
                  <a:cubicBezTo>
                    <a:pt x="680" y="222"/>
                    <a:pt x="612" y="147"/>
                    <a:pt x="537" y="87"/>
                  </a:cubicBezTo>
                  <a:cubicBezTo>
                    <a:pt x="474" y="36"/>
                    <a:pt x="414" y="0"/>
                    <a:pt x="331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2"/>
            <p:cNvSpPr/>
            <p:nvPr/>
          </p:nvSpPr>
          <p:spPr>
            <a:xfrm>
              <a:off x="7811181" y="3544592"/>
              <a:ext cx="49849" cy="60605"/>
            </a:xfrm>
            <a:custGeom>
              <a:avLst/>
              <a:gdLst/>
              <a:ahLst/>
              <a:cxnLst/>
              <a:rect l="l" t="t" r="r" b="b"/>
              <a:pathLst>
                <a:path w="1052" h="1279" extrusionOk="0">
                  <a:moveTo>
                    <a:pt x="172" y="560"/>
                  </a:moveTo>
                  <a:cubicBezTo>
                    <a:pt x="172" y="566"/>
                    <a:pt x="173" y="572"/>
                    <a:pt x="174" y="578"/>
                  </a:cubicBezTo>
                  <a:lnTo>
                    <a:pt x="174" y="578"/>
                  </a:lnTo>
                  <a:cubicBezTo>
                    <a:pt x="173" y="572"/>
                    <a:pt x="172" y="566"/>
                    <a:pt x="172" y="560"/>
                  </a:cubicBezTo>
                  <a:close/>
                  <a:moveTo>
                    <a:pt x="172" y="615"/>
                  </a:moveTo>
                  <a:cubicBezTo>
                    <a:pt x="173" y="618"/>
                    <a:pt x="175" y="622"/>
                    <a:pt x="176" y="625"/>
                  </a:cubicBezTo>
                  <a:lnTo>
                    <a:pt x="176" y="625"/>
                  </a:lnTo>
                  <a:cubicBezTo>
                    <a:pt x="176" y="625"/>
                    <a:pt x="176" y="625"/>
                    <a:pt x="176" y="625"/>
                  </a:cubicBezTo>
                  <a:lnTo>
                    <a:pt x="176" y="625"/>
                  </a:lnTo>
                  <a:cubicBezTo>
                    <a:pt x="175" y="622"/>
                    <a:pt x="173" y="618"/>
                    <a:pt x="172" y="615"/>
                  </a:cubicBezTo>
                  <a:close/>
                  <a:moveTo>
                    <a:pt x="602" y="862"/>
                  </a:moveTo>
                  <a:lnTo>
                    <a:pt x="602" y="862"/>
                  </a:lnTo>
                  <a:cubicBezTo>
                    <a:pt x="598" y="863"/>
                    <a:pt x="593" y="863"/>
                    <a:pt x="588" y="864"/>
                  </a:cubicBezTo>
                  <a:lnTo>
                    <a:pt x="588" y="864"/>
                  </a:lnTo>
                  <a:cubicBezTo>
                    <a:pt x="593" y="863"/>
                    <a:pt x="597" y="862"/>
                    <a:pt x="602" y="862"/>
                  </a:cubicBezTo>
                  <a:close/>
                  <a:moveTo>
                    <a:pt x="495" y="1"/>
                  </a:moveTo>
                  <a:cubicBezTo>
                    <a:pt x="440" y="1"/>
                    <a:pt x="382" y="11"/>
                    <a:pt x="328" y="28"/>
                  </a:cubicBezTo>
                  <a:cubicBezTo>
                    <a:pt x="270" y="42"/>
                    <a:pt x="221" y="69"/>
                    <a:pt x="179" y="107"/>
                  </a:cubicBezTo>
                  <a:cubicBezTo>
                    <a:pt x="131" y="137"/>
                    <a:pt x="94" y="179"/>
                    <a:pt x="66" y="229"/>
                  </a:cubicBezTo>
                  <a:cubicBezTo>
                    <a:pt x="34" y="279"/>
                    <a:pt x="16" y="334"/>
                    <a:pt x="13" y="392"/>
                  </a:cubicBezTo>
                  <a:cubicBezTo>
                    <a:pt x="0" y="451"/>
                    <a:pt x="2" y="508"/>
                    <a:pt x="22" y="567"/>
                  </a:cubicBezTo>
                  <a:cubicBezTo>
                    <a:pt x="37" y="602"/>
                    <a:pt x="51" y="637"/>
                    <a:pt x="66" y="672"/>
                  </a:cubicBezTo>
                  <a:cubicBezTo>
                    <a:pt x="93" y="717"/>
                    <a:pt x="126" y="756"/>
                    <a:pt x="166" y="789"/>
                  </a:cubicBezTo>
                  <a:lnTo>
                    <a:pt x="166" y="789"/>
                  </a:lnTo>
                  <a:cubicBezTo>
                    <a:pt x="165" y="806"/>
                    <a:pt x="164" y="823"/>
                    <a:pt x="164" y="840"/>
                  </a:cubicBezTo>
                  <a:cubicBezTo>
                    <a:pt x="161" y="900"/>
                    <a:pt x="175" y="956"/>
                    <a:pt x="202" y="1009"/>
                  </a:cubicBezTo>
                  <a:cubicBezTo>
                    <a:pt x="220" y="1064"/>
                    <a:pt x="250" y="1110"/>
                    <a:pt x="292" y="1150"/>
                  </a:cubicBezTo>
                  <a:cubicBezTo>
                    <a:pt x="332" y="1192"/>
                    <a:pt x="378" y="1222"/>
                    <a:pt x="433" y="1240"/>
                  </a:cubicBezTo>
                  <a:cubicBezTo>
                    <a:pt x="482" y="1266"/>
                    <a:pt x="536" y="1278"/>
                    <a:pt x="595" y="1278"/>
                  </a:cubicBezTo>
                  <a:cubicBezTo>
                    <a:pt x="597" y="1278"/>
                    <a:pt x="600" y="1278"/>
                    <a:pt x="602" y="1278"/>
                  </a:cubicBezTo>
                  <a:cubicBezTo>
                    <a:pt x="640" y="1273"/>
                    <a:pt x="680" y="1267"/>
                    <a:pt x="718" y="1263"/>
                  </a:cubicBezTo>
                  <a:cubicBezTo>
                    <a:pt x="792" y="1243"/>
                    <a:pt x="857" y="1205"/>
                    <a:pt x="911" y="1151"/>
                  </a:cubicBezTo>
                  <a:cubicBezTo>
                    <a:pt x="934" y="1121"/>
                    <a:pt x="956" y="1092"/>
                    <a:pt x="979" y="1063"/>
                  </a:cubicBezTo>
                  <a:cubicBezTo>
                    <a:pt x="1019" y="994"/>
                    <a:pt x="1039" y="921"/>
                    <a:pt x="1039" y="841"/>
                  </a:cubicBezTo>
                  <a:cubicBezTo>
                    <a:pt x="1039" y="768"/>
                    <a:pt x="1051" y="695"/>
                    <a:pt x="1050" y="621"/>
                  </a:cubicBezTo>
                  <a:cubicBezTo>
                    <a:pt x="1050" y="602"/>
                    <a:pt x="1049" y="583"/>
                    <a:pt x="1047" y="564"/>
                  </a:cubicBezTo>
                  <a:cubicBezTo>
                    <a:pt x="1041" y="519"/>
                    <a:pt x="1038" y="451"/>
                    <a:pt x="1022" y="400"/>
                  </a:cubicBezTo>
                  <a:cubicBezTo>
                    <a:pt x="1008" y="358"/>
                    <a:pt x="989" y="316"/>
                    <a:pt x="969" y="276"/>
                  </a:cubicBezTo>
                  <a:cubicBezTo>
                    <a:pt x="967" y="269"/>
                    <a:pt x="963" y="262"/>
                    <a:pt x="958" y="256"/>
                  </a:cubicBezTo>
                  <a:cubicBezTo>
                    <a:pt x="935" y="222"/>
                    <a:pt x="909" y="184"/>
                    <a:pt x="879" y="154"/>
                  </a:cubicBezTo>
                  <a:cubicBezTo>
                    <a:pt x="875" y="152"/>
                    <a:pt x="873" y="150"/>
                    <a:pt x="870" y="147"/>
                  </a:cubicBezTo>
                  <a:cubicBezTo>
                    <a:pt x="851" y="131"/>
                    <a:pt x="800" y="91"/>
                    <a:pt x="780" y="77"/>
                  </a:cubicBezTo>
                  <a:cubicBezTo>
                    <a:pt x="778" y="76"/>
                    <a:pt x="776" y="75"/>
                    <a:pt x="775" y="74"/>
                  </a:cubicBezTo>
                  <a:cubicBezTo>
                    <a:pt x="770" y="71"/>
                    <a:pt x="767" y="70"/>
                    <a:pt x="764" y="69"/>
                  </a:cubicBezTo>
                  <a:cubicBezTo>
                    <a:pt x="739" y="55"/>
                    <a:pt x="682" y="31"/>
                    <a:pt x="657" y="23"/>
                  </a:cubicBezTo>
                  <a:cubicBezTo>
                    <a:pt x="655" y="22"/>
                    <a:pt x="652" y="22"/>
                    <a:pt x="650" y="20"/>
                  </a:cubicBezTo>
                  <a:cubicBezTo>
                    <a:pt x="646" y="19"/>
                    <a:pt x="642" y="19"/>
                    <a:pt x="638" y="17"/>
                  </a:cubicBezTo>
                  <a:cubicBezTo>
                    <a:pt x="608" y="12"/>
                    <a:pt x="549" y="4"/>
                    <a:pt x="519" y="1"/>
                  </a:cubicBezTo>
                  <a:lnTo>
                    <a:pt x="510" y="1"/>
                  </a:lnTo>
                  <a:cubicBezTo>
                    <a:pt x="505" y="1"/>
                    <a:pt x="500" y="1"/>
                    <a:pt x="495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2"/>
            <p:cNvSpPr/>
            <p:nvPr/>
          </p:nvSpPr>
          <p:spPr>
            <a:xfrm>
              <a:off x="7948123" y="3618939"/>
              <a:ext cx="35586" cy="37529"/>
            </a:xfrm>
            <a:custGeom>
              <a:avLst/>
              <a:gdLst/>
              <a:ahLst/>
              <a:cxnLst/>
              <a:rect l="l" t="t" r="r" b="b"/>
              <a:pathLst>
                <a:path w="751" h="792" extrusionOk="0">
                  <a:moveTo>
                    <a:pt x="93" y="500"/>
                  </a:moveTo>
                  <a:cubicBezTo>
                    <a:pt x="95" y="502"/>
                    <a:pt x="98" y="504"/>
                    <a:pt x="100" y="505"/>
                  </a:cubicBezTo>
                  <a:lnTo>
                    <a:pt x="100" y="505"/>
                  </a:lnTo>
                  <a:cubicBezTo>
                    <a:pt x="97" y="504"/>
                    <a:pt x="95" y="502"/>
                    <a:pt x="93" y="500"/>
                  </a:cubicBezTo>
                  <a:close/>
                  <a:moveTo>
                    <a:pt x="136" y="531"/>
                  </a:moveTo>
                  <a:cubicBezTo>
                    <a:pt x="137" y="533"/>
                    <a:pt x="139" y="534"/>
                    <a:pt x="140" y="536"/>
                  </a:cubicBezTo>
                  <a:lnTo>
                    <a:pt x="140" y="536"/>
                  </a:lnTo>
                  <a:cubicBezTo>
                    <a:pt x="140" y="536"/>
                    <a:pt x="140" y="536"/>
                    <a:pt x="140" y="536"/>
                  </a:cubicBezTo>
                  <a:lnTo>
                    <a:pt x="140" y="536"/>
                  </a:lnTo>
                  <a:cubicBezTo>
                    <a:pt x="139" y="534"/>
                    <a:pt x="137" y="533"/>
                    <a:pt x="136" y="531"/>
                  </a:cubicBezTo>
                  <a:close/>
                  <a:moveTo>
                    <a:pt x="142" y="539"/>
                  </a:moveTo>
                  <a:cubicBezTo>
                    <a:pt x="142" y="539"/>
                    <a:pt x="142" y="539"/>
                    <a:pt x="142" y="539"/>
                  </a:cubicBezTo>
                  <a:lnTo>
                    <a:pt x="142" y="539"/>
                  </a:lnTo>
                  <a:cubicBezTo>
                    <a:pt x="143" y="540"/>
                    <a:pt x="143" y="540"/>
                    <a:pt x="144" y="541"/>
                  </a:cubicBezTo>
                  <a:lnTo>
                    <a:pt x="144" y="541"/>
                  </a:lnTo>
                  <a:cubicBezTo>
                    <a:pt x="143" y="540"/>
                    <a:pt x="143" y="540"/>
                    <a:pt x="142" y="539"/>
                  </a:cubicBezTo>
                  <a:close/>
                  <a:moveTo>
                    <a:pt x="175" y="581"/>
                  </a:moveTo>
                  <a:cubicBezTo>
                    <a:pt x="177" y="584"/>
                    <a:pt x="179" y="586"/>
                    <a:pt x="181" y="589"/>
                  </a:cubicBezTo>
                  <a:cubicBezTo>
                    <a:pt x="179" y="586"/>
                    <a:pt x="177" y="584"/>
                    <a:pt x="175" y="581"/>
                  </a:cubicBezTo>
                  <a:close/>
                  <a:moveTo>
                    <a:pt x="286" y="1"/>
                  </a:moveTo>
                  <a:cubicBezTo>
                    <a:pt x="263" y="1"/>
                    <a:pt x="241" y="4"/>
                    <a:pt x="219" y="12"/>
                  </a:cubicBezTo>
                  <a:cubicBezTo>
                    <a:pt x="181" y="21"/>
                    <a:pt x="148" y="37"/>
                    <a:pt x="120" y="63"/>
                  </a:cubicBezTo>
                  <a:cubicBezTo>
                    <a:pt x="88" y="84"/>
                    <a:pt x="62" y="111"/>
                    <a:pt x="44" y="145"/>
                  </a:cubicBezTo>
                  <a:cubicBezTo>
                    <a:pt x="34" y="168"/>
                    <a:pt x="24" y="191"/>
                    <a:pt x="14" y="215"/>
                  </a:cubicBezTo>
                  <a:cubicBezTo>
                    <a:pt x="0" y="267"/>
                    <a:pt x="0" y="319"/>
                    <a:pt x="14" y="370"/>
                  </a:cubicBezTo>
                  <a:cubicBezTo>
                    <a:pt x="23" y="394"/>
                    <a:pt x="33" y="417"/>
                    <a:pt x="44" y="440"/>
                  </a:cubicBezTo>
                  <a:cubicBezTo>
                    <a:pt x="64" y="474"/>
                    <a:pt x="91" y="503"/>
                    <a:pt x="124" y="527"/>
                  </a:cubicBezTo>
                  <a:lnTo>
                    <a:pt x="124" y="527"/>
                  </a:lnTo>
                  <a:cubicBezTo>
                    <a:pt x="136" y="538"/>
                    <a:pt x="148" y="550"/>
                    <a:pt x="159" y="563"/>
                  </a:cubicBezTo>
                  <a:lnTo>
                    <a:pt x="159" y="563"/>
                  </a:lnTo>
                  <a:cubicBezTo>
                    <a:pt x="176" y="589"/>
                    <a:pt x="192" y="618"/>
                    <a:pt x="205" y="647"/>
                  </a:cubicBezTo>
                  <a:cubicBezTo>
                    <a:pt x="220" y="665"/>
                    <a:pt x="235" y="686"/>
                    <a:pt x="251" y="706"/>
                  </a:cubicBezTo>
                  <a:cubicBezTo>
                    <a:pt x="276" y="734"/>
                    <a:pt x="307" y="755"/>
                    <a:pt x="345" y="766"/>
                  </a:cubicBezTo>
                  <a:cubicBezTo>
                    <a:pt x="368" y="779"/>
                    <a:pt x="393" y="786"/>
                    <a:pt x="418" y="786"/>
                  </a:cubicBezTo>
                  <a:cubicBezTo>
                    <a:pt x="434" y="789"/>
                    <a:pt x="451" y="791"/>
                    <a:pt x="467" y="791"/>
                  </a:cubicBezTo>
                  <a:cubicBezTo>
                    <a:pt x="490" y="791"/>
                    <a:pt x="513" y="788"/>
                    <a:pt x="535" y="780"/>
                  </a:cubicBezTo>
                  <a:cubicBezTo>
                    <a:pt x="558" y="771"/>
                    <a:pt x="581" y="762"/>
                    <a:pt x="604" y="751"/>
                  </a:cubicBezTo>
                  <a:cubicBezTo>
                    <a:pt x="623" y="735"/>
                    <a:pt x="644" y="720"/>
                    <a:pt x="663" y="706"/>
                  </a:cubicBezTo>
                  <a:cubicBezTo>
                    <a:pt x="691" y="680"/>
                    <a:pt x="712" y="648"/>
                    <a:pt x="723" y="611"/>
                  </a:cubicBezTo>
                  <a:cubicBezTo>
                    <a:pt x="740" y="577"/>
                    <a:pt x="750" y="539"/>
                    <a:pt x="747" y="499"/>
                  </a:cubicBezTo>
                  <a:cubicBezTo>
                    <a:pt x="746" y="482"/>
                    <a:pt x="744" y="465"/>
                    <a:pt x="741" y="447"/>
                  </a:cubicBezTo>
                  <a:cubicBezTo>
                    <a:pt x="744" y="408"/>
                    <a:pt x="735" y="369"/>
                    <a:pt x="717" y="335"/>
                  </a:cubicBezTo>
                  <a:cubicBezTo>
                    <a:pt x="705" y="298"/>
                    <a:pt x="686" y="269"/>
                    <a:pt x="657" y="241"/>
                  </a:cubicBezTo>
                  <a:cubicBezTo>
                    <a:pt x="644" y="227"/>
                    <a:pt x="630" y="215"/>
                    <a:pt x="615" y="205"/>
                  </a:cubicBezTo>
                  <a:lnTo>
                    <a:pt x="615" y="205"/>
                  </a:lnTo>
                  <a:cubicBezTo>
                    <a:pt x="594" y="179"/>
                    <a:pt x="574" y="153"/>
                    <a:pt x="550" y="129"/>
                  </a:cubicBezTo>
                  <a:cubicBezTo>
                    <a:pt x="517" y="96"/>
                    <a:pt x="479" y="69"/>
                    <a:pt x="443" y="40"/>
                  </a:cubicBezTo>
                  <a:cubicBezTo>
                    <a:pt x="408" y="18"/>
                    <a:pt x="373" y="8"/>
                    <a:pt x="335" y="6"/>
                  </a:cubicBezTo>
                  <a:cubicBezTo>
                    <a:pt x="319" y="3"/>
                    <a:pt x="302" y="1"/>
                    <a:pt x="286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2"/>
            <p:cNvSpPr/>
            <p:nvPr/>
          </p:nvSpPr>
          <p:spPr>
            <a:xfrm>
              <a:off x="7870175" y="3718447"/>
              <a:ext cx="47480" cy="50560"/>
            </a:xfrm>
            <a:custGeom>
              <a:avLst/>
              <a:gdLst/>
              <a:ahLst/>
              <a:cxnLst/>
              <a:rect l="l" t="t" r="r" b="b"/>
              <a:pathLst>
                <a:path w="1002" h="1067" extrusionOk="0">
                  <a:moveTo>
                    <a:pt x="440" y="358"/>
                  </a:moveTo>
                  <a:cubicBezTo>
                    <a:pt x="438" y="363"/>
                    <a:pt x="435" y="369"/>
                    <a:pt x="432" y="375"/>
                  </a:cubicBezTo>
                  <a:lnTo>
                    <a:pt x="432" y="375"/>
                  </a:lnTo>
                  <a:cubicBezTo>
                    <a:pt x="435" y="369"/>
                    <a:pt x="437" y="363"/>
                    <a:pt x="440" y="358"/>
                  </a:cubicBezTo>
                  <a:close/>
                  <a:moveTo>
                    <a:pt x="424" y="379"/>
                  </a:moveTo>
                  <a:cubicBezTo>
                    <a:pt x="423" y="382"/>
                    <a:pt x="423" y="385"/>
                    <a:pt x="422" y="388"/>
                  </a:cubicBezTo>
                  <a:lnTo>
                    <a:pt x="422" y="388"/>
                  </a:lnTo>
                  <a:cubicBezTo>
                    <a:pt x="423" y="385"/>
                    <a:pt x="423" y="382"/>
                    <a:pt x="424" y="379"/>
                  </a:cubicBezTo>
                  <a:close/>
                  <a:moveTo>
                    <a:pt x="538" y="584"/>
                  </a:moveTo>
                  <a:cubicBezTo>
                    <a:pt x="541" y="585"/>
                    <a:pt x="543" y="586"/>
                    <a:pt x="546" y="587"/>
                  </a:cubicBezTo>
                  <a:cubicBezTo>
                    <a:pt x="543" y="586"/>
                    <a:pt x="541" y="585"/>
                    <a:pt x="538" y="584"/>
                  </a:cubicBezTo>
                  <a:close/>
                  <a:moveTo>
                    <a:pt x="514" y="0"/>
                  </a:moveTo>
                  <a:cubicBezTo>
                    <a:pt x="440" y="0"/>
                    <a:pt x="368" y="13"/>
                    <a:pt x="296" y="13"/>
                  </a:cubicBezTo>
                  <a:cubicBezTo>
                    <a:pt x="220" y="13"/>
                    <a:pt x="141" y="46"/>
                    <a:pt x="89" y="100"/>
                  </a:cubicBezTo>
                  <a:cubicBezTo>
                    <a:pt x="39" y="150"/>
                    <a:pt x="1" y="234"/>
                    <a:pt x="3" y="306"/>
                  </a:cubicBezTo>
                  <a:cubicBezTo>
                    <a:pt x="6" y="382"/>
                    <a:pt x="31" y="460"/>
                    <a:pt x="89" y="513"/>
                  </a:cubicBezTo>
                  <a:cubicBezTo>
                    <a:pt x="131" y="548"/>
                    <a:pt x="177" y="575"/>
                    <a:pt x="229" y="587"/>
                  </a:cubicBezTo>
                  <a:lnTo>
                    <a:pt x="229" y="587"/>
                  </a:lnTo>
                  <a:cubicBezTo>
                    <a:pt x="186" y="640"/>
                    <a:pt x="160" y="709"/>
                    <a:pt x="160" y="775"/>
                  </a:cubicBezTo>
                  <a:cubicBezTo>
                    <a:pt x="160" y="846"/>
                    <a:pt x="192" y="931"/>
                    <a:pt x="247" y="980"/>
                  </a:cubicBezTo>
                  <a:cubicBezTo>
                    <a:pt x="300" y="1030"/>
                    <a:pt x="369" y="1067"/>
                    <a:pt x="443" y="1067"/>
                  </a:cubicBezTo>
                  <a:cubicBezTo>
                    <a:pt x="446" y="1067"/>
                    <a:pt x="449" y="1067"/>
                    <a:pt x="452" y="1067"/>
                  </a:cubicBezTo>
                  <a:cubicBezTo>
                    <a:pt x="531" y="1062"/>
                    <a:pt x="603" y="1037"/>
                    <a:pt x="659" y="980"/>
                  </a:cubicBezTo>
                  <a:cubicBezTo>
                    <a:pt x="706" y="935"/>
                    <a:pt x="756" y="895"/>
                    <a:pt x="801" y="847"/>
                  </a:cubicBezTo>
                  <a:cubicBezTo>
                    <a:pt x="880" y="765"/>
                    <a:pt x="953" y="668"/>
                    <a:pt x="981" y="558"/>
                  </a:cubicBezTo>
                  <a:cubicBezTo>
                    <a:pt x="1002" y="480"/>
                    <a:pt x="1002" y="399"/>
                    <a:pt x="983" y="321"/>
                  </a:cubicBezTo>
                  <a:cubicBezTo>
                    <a:pt x="981" y="314"/>
                    <a:pt x="979" y="306"/>
                    <a:pt x="976" y="300"/>
                  </a:cubicBezTo>
                  <a:cubicBezTo>
                    <a:pt x="965" y="272"/>
                    <a:pt x="954" y="242"/>
                    <a:pt x="938" y="215"/>
                  </a:cubicBezTo>
                  <a:cubicBezTo>
                    <a:pt x="921" y="183"/>
                    <a:pt x="897" y="152"/>
                    <a:pt x="870" y="127"/>
                  </a:cubicBezTo>
                  <a:cubicBezTo>
                    <a:pt x="771" y="35"/>
                    <a:pt x="646" y="0"/>
                    <a:pt x="514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2"/>
            <p:cNvSpPr/>
            <p:nvPr/>
          </p:nvSpPr>
          <p:spPr>
            <a:xfrm>
              <a:off x="7811797" y="3831223"/>
              <a:ext cx="55677" cy="59184"/>
            </a:xfrm>
            <a:custGeom>
              <a:avLst/>
              <a:gdLst/>
              <a:ahLst/>
              <a:cxnLst/>
              <a:rect l="l" t="t" r="r" b="b"/>
              <a:pathLst>
                <a:path w="1175" h="1249" extrusionOk="0">
                  <a:moveTo>
                    <a:pt x="608" y="1"/>
                  </a:moveTo>
                  <a:cubicBezTo>
                    <a:pt x="601" y="1"/>
                    <a:pt x="595" y="1"/>
                    <a:pt x="588" y="1"/>
                  </a:cubicBezTo>
                  <a:lnTo>
                    <a:pt x="432" y="21"/>
                  </a:lnTo>
                  <a:cubicBezTo>
                    <a:pt x="333" y="48"/>
                    <a:pt x="248" y="100"/>
                    <a:pt x="174" y="172"/>
                  </a:cubicBezTo>
                  <a:cubicBezTo>
                    <a:pt x="144" y="211"/>
                    <a:pt x="113" y="250"/>
                    <a:pt x="82" y="291"/>
                  </a:cubicBezTo>
                  <a:cubicBezTo>
                    <a:pt x="30" y="382"/>
                    <a:pt x="3" y="480"/>
                    <a:pt x="3" y="586"/>
                  </a:cubicBezTo>
                  <a:lnTo>
                    <a:pt x="3" y="664"/>
                  </a:lnTo>
                  <a:cubicBezTo>
                    <a:pt x="0" y="744"/>
                    <a:pt x="17" y="819"/>
                    <a:pt x="54" y="889"/>
                  </a:cubicBezTo>
                  <a:cubicBezTo>
                    <a:pt x="77" y="961"/>
                    <a:pt x="118" y="1024"/>
                    <a:pt x="174" y="1078"/>
                  </a:cubicBezTo>
                  <a:cubicBezTo>
                    <a:pt x="227" y="1135"/>
                    <a:pt x="290" y="1174"/>
                    <a:pt x="363" y="1198"/>
                  </a:cubicBezTo>
                  <a:cubicBezTo>
                    <a:pt x="428" y="1232"/>
                    <a:pt x="498" y="1248"/>
                    <a:pt x="574" y="1248"/>
                  </a:cubicBezTo>
                  <a:cubicBezTo>
                    <a:pt x="579" y="1248"/>
                    <a:pt x="583" y="1248"/>
                    <a:pt x="588" y="1248"/>
                  </a:cubicBezTo>
                  <a:lnTo>
                    <a:pt x="743" y="1227"/>
                  </a:lnTo>
                  <a:cubicBezTo>
                    <a:pt x="842" y="1200"/>
                    <a:pt x="928" y="1150"/>
                    <a:pt x="1002" y="1078"/>
                  </a:cubicBezTo>
                  <a:cubicBezTo>
                    <a:pt x="1032" y="1037"/>
                    <a:pt x="1063" y="998"/>
                    <a:pt x="1093" y="959"/>
                  </a:cubicBezTo>
                  <a:cubicBezTo>
                    <a:pt x="1145" y="867"/>
                    <a:pt x="1172" y="768"/>
                    <a:pt x="1173" y="664"/>
                  </a:cubicBezTo>
                  <a:lnTo>
                    <a:pt x="1173" y="586"/>
                  </a:lnTo>
                  <a:cubicBezTo>
                    <a:pt x="1175" y="505"/>
                    <a:pt x="1159" y="430"/>
                    <a:pt x="1122" y="360"/>
                  </a:cubicBezTo>
                  <a:cubicBezTo>
                    <a:pt x="1098" y="288"/>
                    <a:pt x="1058" y="225"/>
                    <a:pt x="1002" y="172"/>
                  </a:cubicBezTo>
                  <a:cubicBezTo>
                    <a:pt x="949" y="114"/>
                    <a:pt x="885" y="75"/>
                    <a:pt x="813" y="52"/>
                  </a:cubicBezTo>
                  <a:cubicBezTo>
                    <a:pt x="749" y="18"/>
                    <a:pt x="681" y="1"/>
                    <a:pt x="608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2"/>
            <p:cNvSpPr/>
            <p:nvPr/>
          </p:nvSpPr>
          <p:spPr>
            <a:xfrm>
              <a:off x="7696983" y="3808952"/>
              <a:ext cx="61601" cy="61648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571" y="0"/>
                  </a:moveTo>
                  <a:cubicBezTo>
                    <a:pt x="495" y="0"/>
                    <a:pt x="425" y="17"/>
                    <a:pt x="360" y="52"/>
                  </a:cubicBezTo>
                  <a:cubicBezTo>
                    <a:pt x="287" y="75"/>
                    <a:pt x="225" y="116"/>
                    <a:pt x="171" y="172"/>
                  </a:cubicBezTo>
                  <a:cubicBezTo>
                    <a:pt x="142" y="211"/>
                    <a:pt x="110" y="251"/>
                    <a:pt x="79" y="291"/>
                  </a:cubicBezTo>
                  <a:cubicBezTo>
                    <a:pt x="27" y="382"/>
                    <a:pt x="1" y="480"/>
                    <a:pt x="1" y="586"/>
                  </a:cubicBezTo>
                  <a:lnTo>
                    <a:pt x="21" y="741"/>
                  </a:lnTo>
                  <a:cubicBezTo>
                    <a:pt x="49" y="840"/>
                    <a:pt x="99" y="926"/>
                    <a:pt x="171" y="999"/>
                  </a:cubicBezTo>
                  <a:lnTo>
                    <a:pt x="301" y="1129"/>
                  </a:lnTo>
                  <a:cubicBezTo>
                    <a:pt x="355" y="1187"/>
                    <a:pt x="417" y="1226"/>
                    <a:pt x="489" y="1249"/>
                  </a:cubicBezTo>
                  <a:cubicBezTo>
                    <a:pt x="553" y="1283"/>
                    <a:pt x="622" y="1300"/>
                    <a:pt x="695" y="1300"/>
                  </a:cubicBezTo>
                  <a:cubicBezTo>
                    <a:pt x="702" y="1300"/>
                    <a:pt x="708" y="1300"/>
                    <a:pt x="715" y="1300"/>
                  </a:cubicBezTo>
                  <a:cubicBezTo>
                    <a:pt x="722" y="1300"/>
                    <a:pt x="728" y="1300"/>
                    <a:pt x="735" y="1300"/>
                  </a:cubicBezTo>
                  <a:cubicBezTo>
                    <a:pt x="807" y="1300"/>
                    <a:pt x="876" y="1283"/>
                    <a:pt x="940" y="1249"/>
                  </a:cubicBezTo>
                  <a:cubicBezTo>
                    <a:pt x="1012" y="1226"/>
                    <a:pt x="1076" y="1185"/>
                    <a:pt x="1128" y="1129"/>
                  </a:cubicBezTo>
                  <a:cubicBezTo>
                    <a:pt x="1159" y="1090"/>
                    <a:pt x="1191" y="1051"/>
                    <a:pt x="1220" y="1010"/>
                  </a:cubicBezTo>
                  <a:cubicBezTo>
                    <a:pt x="1274" y="918"/>
                    <a:pt x="1300" y="820"/>
                    <a:pt x="1300" y="715"/>
                  </a:cubicBezTo>
                  <a:lnTo>
                    <a:pt x="1279" y="560"/>
                  </a:lnTo>
                  <a:cubicBezTo>
                    <a:pt x="1252" y="462"/>
                    <a:pt x="1200" y="375"/>
                    <a:pt x="1128" y="301"/>
                  </a:cubicBezTo>
                  <a:lnTo>
                    <a:pt x="1077" y="250"/>
                  </a:lnTo>
                  <a:cubicBezTo>
                    <a:pt x="1068" y="240"/>
                    <a:pt x="1060" y="231"/>
                    <a:pt x="1051" y="223"/>
                  </a:cubicBezTo>
                  <a:lnTo>
                    <a:pt x="1051" y="223"/>
                  </a:lnTo>
                  <a:lnTo>
                    <a:pt x="999" y="172"/>
                  </a:lnTo>
                  <a:cubicBezTo>
                    <a:pt x="946" y="114"/>
                    <a:pt x="882" y="75"/>
                    <a:pt x="810" y="52"/>
                  </a:cubicBezTo>
                  <a:cubicBezTo>
                    <a:pt x="744" y="17"/>
                    <a:pt x="675" y="0"/>
                    <a:pt x="599" y="0"/>
                  </a:cubicBezTo>
                  <a:cubicBezTo>
                    <a:pt x="595" y="0"/>
                    <a:pt x="590" y="0"/>
                    <a:pt x="585" y="0"/>
                  </a:cubicBezTo>
                  <a:cubicBezTo>
                    <a:pt x="580" y="0"/>
                    <a:pt x="576" y="0"/>
                    <a:pt x="571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2"/>
            <p:cNvSpPr/>
            <p:nvPr/>
          </p:nvSpPr>
          <p:spPr>
            <a:xfrm>
              <a:off x="7644907" y="3705037"/>
              <a:ext cx="59373" cy="59136"/>
            </a:xfrm>
            <a:custGeom>
              <a:avLst/>
              <a:gdLst/>
              <a:ahLst/>
              <a:cxnLst/>
              <a:rect l="l" t="t" r="r" b="b"/>
              <a:pathLst>
                <a:path w="1253" h="1248" extrusionOk="0">
                  <a:moveTo>
                    <a:pt x="665" y="0"/>
                  </a:moveTo>
                  <a:lnTo>
                    <a:pt x="509" y="21"/>
                  </a:lnTo>
                  <a:cubicBezTo>
                    <a:pt x="411" y="48"/>
                    <a:pt x="325" y="99"/>
                    <a:pt x="252" y="171"/>
                  </a:cubicBezTo>
                  <a:lnTo>
                    <a:pt x="173" y="249"/>
                  </a:lnTo>
                  <a:cubicBezTo>
                    <a:pt x="116" y="302"/>
                    <a:pt x="77" y="365"/>
                    <a:pt x="53" y="437"/>
                  </a:cubicBezTo>
                  <a:cubicBezTo>
                    <a:pt x="17" y="507"/>
                    <a:pt x="0" y="583"/>
                    <a:pt x="2" y="662"/>
                  </a:cubicBezTo>
                  <a:cubicBezTo>
                    <a:pt x="0" y="743"/>
                    <a:pt x="17" y="819"/>
                    <a:pt x="53" y="889"/>
                  </a:cubicBezTo>
                  <a:cubicBezTo>
                    <a:pt x="77" y="961"/>
                    <a:pt x="117" y="1023"/>
                    <a:pt x="173" y="1077"/>
                  </a:cubicBezTo>
                  <a:cubicBezTo>
                    <a:pt x="213" y="1107"/>
                    <a:pt x="253" y="1138"/>
                    <a:pt x="292" y="1168"/>
                  </a:cubicBezTo>
                  <a:cubicBezTo>
                    <a:pt x="384" y="1222"/>
                    <a:pt x="482" y="1247"/>
                    <a:pt x="587" y="1247"/>
                  </a:cubicBezTo>
                  <a:lnTo>
                    <a:pt x="743" y="1227"/>
                  </a:lnTo>
                  <a:cubicBezTo>
                    <a:pt x="843" y="1200"/>
                    <a:pt x="927" y="1149"/>
                    <a:pt x="1001" y="1077"/>
                  </a:cubicBezTo>
                  <a:lnTo>
                    <a:pt x="1079" y="999"/>
                  </a:lnTo>
                  <a:cubicBezTo>
                    <a:pt x="1137" y="945"/>
                    <a:pt x="1176" y="882"/>
                    <a:pt x="1199" y="810"/>
                  </a:cubicBezTo>
                  <a:cubicBezTo>
                    <a:pt x="1236" y="741"/>
                    <a:pt x="1253" y="666"/>
                    <a:pt x="1249" y="585"/>
                  </a:cubicBezTo>
                  <a:cubicBezTo>
                    <a:pt x="1253" y="504"/>
                    <a:pt x="1236" y="430"/>
                    <a:pt x="1199" y="360"/>
                  </a:cubicBezTo>
                  <a:cubicBezTo>
                    <a:pt x="1176" y="288"/>
                    <a:pt x="1135" y="224"/>
                    <a:pt x="1079" y="171"/>
                  </a:cubicBezTo>
                  <a:cubicBezTo>
                    <a:pt x="1039" y="141"/>
                    <a:pt x="1000" y="109"/>
                    <a:pt x="960" y="80"/>
                  </a:cubicBezTo>
                  <a:cubicBezTo>
                    <a:pt x="869" y="26"/>
                    <a:pt x="771" y="0"/>
                    <a:pt x="665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2"/>
            <p:cNvSpPr/>
            <p:nvPr/>
          </p:nvSpPr>
          <p:spPr>
            <a:xfrm>
              <a:off x="7544782" y="3597521"/>
              <a:ext cx="55725" cy="62927"/>
            </a:xfrm>
            <a:custGeom>
              <a:avLst/>
              <a:gdLst/>
              <a:ahLst/>
              <a:cxnLst/>
              <a:rect l="l" t="t" r="r" b="b"/>
              <a:pathLst>
                <a:path w="1176" h="1328" extrusionOk="0">
                  <a:moveTo>
                    <a:pt x="608" y="0"/>
                  </a:moveTo>
                  <a:cubicBezTo>
                    <a:pt x="601" y="0"/>
                    <a:pt x="594" y="0"/>
                    <a:pt x="588" y="1"/>
                  </a:cubicBezTo>
                  <a:lnTo>
                    <a:pt x="433" y="21"/>
                  </a:lnTo>
                  <a:cubicBezTo>
                    <a:pt x="334" y="49"/>
                    <a:pt x="248" y="99"/>
                    <a:pt x="175" y="171"/>
                  </a:cubicBezTo>
                  <a:cubicBezTo>
                    <a:pt x="144" y="210"/>
                    <a:pt x="113" y="251"/>
                    <a:pt x="83" y="290"/>
                  </a:cubicBezTo>
                  <a:cubicBezTo>
                    <a:pt x="29" y="382"/>
                    <a:pt x="4" y="480"/>
                    <a:pt x="4" y="585"/>
                  </a:cubicBezTo>
                  <a:lnTo>
                    <a:pt x="4" y="743"/>
                  </a:lnTo>
                  <a:cubicBezTo>
                    <a:pt x="1" y="822"/>
                    <a:pt x="17" y="898"/>
                    <a:pt x="54" y="968"/>
                  </a:cubicBezTo>
                  <a:cubicBezTo>
                    <a:pt x="77" y="1040"/>
                    <a:pt x="119" y="1103"/>
                    <a:pt x="175" y="1156"/>
                  </a:cubicBezTo>
                  <a:cubicBezTo>
                    <a:pt x="228" y="1214"/>
                    <a:pt x="290" y="1253"/>
                    <a:pt x="363" y="1276"/>
                  </a:cubicBezTo>
                  <a:cubicBezTo>
                    <a:pt x="428" y="1311"/>
                    <a:pt x="499" y="1327"/>
                    <a:pt x="574" y="1327"/>
                  </a:cubicBezTo>
                  <a:cubicBezTo>
                    <a:pt x="578" y="1327"/>
                    <a:pt x="583" y="1327"/>
                    <a:pt x="588" y="1327"/>
                  </a:cubicBezTo>
                  <a:lnTo>
                    <a:pt x="744" y="1306"/>
                  </a:lnTo>
                  <a:cubicBezTo>
                    <a:pt x="842" y="1279"/>
                    <a:pt x="929" y="1229"/>
                    <a:pt x="1002" y="1156"/>
                  </a:cubicBezTo>
                  <a:cubicBezTo>
                    <a:pt x="1032" y="1116"/>
                    <a:pt x="1063" y="1077"/>
                    <a:pt x="1094" y="1038"/>
                  </a:cubicBezTo>
                  <a:cubicBezTo>
                    <a:pt x="1147" y="946"/>
                    <a:pt x="1172" y="847"/>
                    <a:pt x="1172" y="743"/>
                  </a:cubicBezTo>
                  <a:lnTo>
                    <a:pt x="1172" y="585"/>
                  </a:lnTo>
                  <a:cubicBezTo>
                    <a:pt x="1176" y="504"/>
                    <a:pt x="1159" y="429"/>
                    <a:pt x="1122" y="360"/>
                  </a:cubicBezTo>
                  <a:cubicBezTo>
                    <a:pt x="1099" y="287"/>
                    <a:pt x="1058" y="225"/>
                    <a:pt x="1002" y="171"/>
                  </a:cubicBezTo>
                  <a:cubicBezTo>
                    <a:pt x="948" y="114"/>
                    <a:pt x="886" y="74"/>
                    <a:pt x="814" y="51"/>
                  </a:cubicBezTo>
                  <a:cubicBezTo>
                    <a:pt x="750" y="17"/>
                    <a:pt x="681" y="0"/>
                    <a:pt x="608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2"/>
            <p:cNvSpPr/>
            <p:nvPr/>
          </p:nvSpPr>
          <p:spPr>
            <a:xfrm>
              <a:off x="7517394" y="3525543"/>
              <a:ext cx="13931" cy="25019"/>
            </a:xfrm>
            <a:custGeom>
              <a:avLst/>
              <a:gdLst/>
              <a:ahLst/>
              <a:cxnLst/>
              <a:rect l="l" t="t" r="r" b="b"/>
              <a:pathLst>
                <a:path w="294" h="528" extrusionOk="0">
                  <a:moveTo>
                    <a:pt x="153" y="0"/>
                  </a:moveTo>
                  <a:cubicBezTo>
                    <a:pt x="151" y="0"/>
                    <a:pt x="149" y="1"/>
                    <a:pt x="147" y="1"/>
                  </a:cubicBezTo>
                  <a:cubicBezTo>
                    <a:pt x="109" y="2"/>
                    <a:pt x="71" y="14"/>
                    <a:pt x="43" y="43"/>
                  </a:cubicBezTo>
                  <a:cubicBezTo>
                    <a:pt x="17" y="72"/>
                    <a:pt x="1" y="107"/>
                    <a:pt x="1" y="147"/>
                  </a:cubicBezTo>
                  <a:lnTo>
                    <a:pt x="1" y="382"/>
                  </a:lnTo>
                  <a:cubicBezTo>
                    <a:pt x="1" y="418"/>
                    <a:pt x="17" y="459"/>
                    <a:pt x="43" y="486"/>
                  </a:cubicBezTo>
                  <a:cubicBezTo>
                    <a:pt x="68" y="510"/>
                    <a:pt x="106" y="528"/>
                    <a:pt x="141" y="528"/>
                  </a:cubicBezTo>
                  <a:cubicBezTo>
                    <a:pt x="143" y="528"/>
                    <a:pt x="145" y="527"/>
                    <a:pt x="147" y="527"/>
                  </a:cubicBezTo>
                  <a:cubicBezTo>
                    <a:pt x="186" y="526"/>
                    <a:pt x="224" y="514"/>
                    <a:pt x="251" y="486"/>
                  </a:cubicBezTo>
                  <a:cubicBezTo>
                    <a:pt x="277" y="456"/>
                    <a:pt x="294" y="421"/>
                    <a:pt x="294" y="382"/>
                  </a:cubicBezTo>
                  <a:lnTo>
                    <a:pt x="294" y="147"/>
                  </a:lnTo>
                  <a:cubicBezTo>
                    <a:pt x="294" y="110"/>
                    <a:pt x="277" y="71"/>
                    <a:pt x="251" y="43"/>
                  </a:cubicBezTo>
                  <a:cubicBezTo>
                    <a:pt x="226" y="18"/>
                    <a:pt x="189" y="0"/>
                    <a:pt x="153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2"/>
            <p:cNvSpPr/>
            <p:nvPr/>
          </p:nvSpPr>
          <p:spPr>
            <a:xfrm>
              <a:off x="7614154" y="3503793"/>
              <a:ext cx="35728" cy="27768"/>
            </a:xfrm>
            <a:custGeom>
              <a:avLst/>
              <a:gdLst/>
              <a:ahLst/>
              <a:cxnLst/>
              <a:rect l="l" t="t" r="r" b="b"/>
              <a:pathLst>
                <a:path w="754" h="586" extrusionOk="0">
                  <a:moveTo>
                    <a:pt x="376" y="1"/>
                  </a:moveTo>
                  <a:cubicBezTo>
                    <a:pt x="0" y="1"/>
                    <a:pt x="0" y="585"/>
                    <a:pt x="376" y="585"/>
                  </a:cubicBezTo>
                  <a:cubicBezTo>
                    <a:pt x="751" y="585"/>
                    <a:pt x="753" y="1"/>
                    <a:pt x="376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2"/>
            <p:cNvSpPr/>
            <p:nvPr/>
          </p:nvSpPr>
          <p:spPr>
            <a:xfrm>
              <a:off x="7682199" y="3412150"/>
              <a:ext cx="62833" cy="59136"/>
            </a:xfrm>
            <a:custGeom>
              <a:avLst/>
              <a:gdLst/>
              <a:ahLst/>
              <a:cxnLst/>
              <a:rect l="l" t="t" r="r" b="b"/>
              <a:pathLst>
                <a:path w="1326" h="1248" extrusionOk="0">
                  <a:moveTo>
                    <a:pt x="1029" y="207"/>
                  </a:moveTo>
                  <a:lnTo>
                    <a:pt x="1029" y="207"/>
                  </a:lnTo>
                  <a:cubicBezTo>
                    <a:pt x="1031" y="208"/>
                    <a:pt x="1033" y="210"/>
                    <a:pt x="1035" y="211"/>
                  </a:cubicBezTo>
                  <a:cubicBezTo>
                    <a:pt x="1033" y="210"/>
                    <a:pt x="1031" y="208"/>
                    <a:pt x="1029" y="207"/>
                  </a:cubicBezTo>
                  <a:close/>
                  <a:moveTo>
                    <a:pt x="1087" y="290"/>
                  </a:moveTo>
                  <a:lnTo>
                    <a:pt x="1087" y="290"/>
                  </a:lnTo>
                  <a:cubicBezTo>
                    <a:pt x="1087" y="291"/>
                    <a:pt x="1088" y="292"/>
                    <a:pt x="1088" y="292"/>
                  </a:cubicBezTo>
                  <a:lnTo>
                    <a:pt x="1087" y="291"/>
                  </a:lnTo>
                  <a:cubicBezTo>
                    <a:pt x="1087" y="291"/>
                    <a:pt x="1087" y="290"/>
                    <a:pt x="1087" y="290"/>
                  </a:cubicBezTo>
                  <a:close/>
                  <a:moveTo>
                    <a:pt x="603" y="1"/>
                  </a:moveTo>
                  <a:cubicBezTo>
                    <a:pt x="571" y="1"/>
                    <a:pt x="538" y="5"/>
                    <a:pt x="506" y="11"/>
                  </a:cubicBezTo>
                  <a:cubicBezTo>
                    <a:pt x="428" y="15"/>
                    <a:pt x="356" y="38"/>
                    <a:pt x="290" y="81"/>
                  </a:cubicBezTo>
                  <a:cubicBezTo>
                    <a:pt x="249" y="111"/>
                    <a:pt x="210" y="143"/>
                    <a:pt x="170" y="172"/>
                  </a:cubicBezTo>
                  <a:cubicBezTo>
                    <a:pt x="98" y="245"/>
                    <a:pt x="47" y="331"/>
                    <a:pt x="20" y="431"/>
                  </a:cubicBezTo>
                  <a:lnTo>
                    <a:pt x="0" y="586"/>
                  </a:lnTo>
                  <a:cubicBezTo>
                    <a:pt x="0" y="689"/>
                    <a:pt x="27" y="787"/>
                    <a:pt x="79" y="879"/>
                  </a:cubicBezTo>
                  <a:cubicBezTo>
                    <a:pt x="111" y="921"/>
                    <a:pt x="143" y="964"/>
                    <a:pt x="177" y="1006"/>
                  </a:cubicBezTo>
                  <a:cubicBezTo>
                    <a:pt x="180" y="1008"/>
                    <a:pt x="183" y="1011"/>
                    <a:pt x="186" y="1016"/>
                  </a:cubicBezTo>
                  <a:cubicBezTo>
                    <a:pt x="191" y="1021"/>
                    <a:pt x="197" y="1028"/>
                    <a:pt x="203" y="1032"/>
                  </a:cubicBezTo>
                  <a:lnTo>
                    <a:pt x="208" y="1035"/>
                  </a:lnTo>
                  <a:cubicBezTo>
                    <a:pt x="246" y="1067"/>
                    <a:pt x="287" y="1099"/>
                    <a:pt x="328" y="1128"/>
                  </a:cubicBezTo>
                  <a:cubicBezTo>
                    <a:pt x="330" y="1132"/>
                    <a:pt x="334" y="1134"/>
                    <a:pt x="337" y="1135"/>
                  </a:cubicBezTo>
                  <a:lnTo>
                    <a:pt x="357" y="1148"/>
                  </a:lnTo>
                  <a:cubicBezTo>
                    <a:pt x="408" y="1173"/>
                    <a:pt x="461" y="1194"/>
                    <a:pt x="515" y="1215"/>
                  </a:cubicBezTo>
                  <a:cubicBezTo>
                    <a:pt x="521" y="1217"/>
                    <a:pt x="530" y="1220"/>
                    <a:pt x="537" y="1221"/>
                  </a:cubicBezTo>
                  <a:cubicBezTo>
                    <a:pt x="541" y="1222"/>
                    <a:pt x="544" y="1222"/>
                    <a:pt x="549" y="1224"/>
                  </a:cubicBezTo>
                  <a:cubicBezTo>
                    <a:pt x="576" y="1228"/>
                    <a:pt x="604" y="1232"/>
                    <a:pt x="631" y="1235"/>
                  </a:cubicBezTo>
                  <a:cubicBezTo>
                    <a:pt x="657" y="1239"/>
                    <a:pt x="685" y="1243"/>
                    <a:pt x="712" y="1246"/>
                  </a:cubicBezTo>
                  <a:cubicBezTo>
                    <a:pt x="721" y="1247"/>
                    <a:pt x="730" y="1247"/>
                    <a:pt x="739" y="1247"/>
                  </a:cubicBezTo>
                  <a:cubicBezTo>
                    <a:pt x="743" y="1247"/>
                    <a:pt x="748" y="1248"/>
                    <a:pt x="753" y="1248"/>
                  </a:cubicBezTo>
                  <a:cubicBezTo>
                    <a:pt x="828" y="1248"/>
                    <a:pt x="898" y="1231"/>
                    <a:pt x="964" y="1197"/>
                  </a:cubicBezTo>
                  <a:cubicBezTo>
                    <a:pt x="1036" y="1173"/>
                    <a:pt x="1099" y="1133"/>
                    <a:pt x="1153" y="1077"/>
                  </a:cubicBezTo>
                  <a:cubicBezTo>
                    <a:pt x="1210" y="1023"/>
                    <a:pt x="1249" y="960"/>
                    <a:pt x="1272" y="888"/>
                  </a:cubicBezTo>
                  <a:cubicBezTo>
                    <a:pt x="1309" y="818"/>
                    <a:pt x="1326" y="744"/>
                    <a:pt x="1323" y="663"/>
                  </a:cubicBezTo>
                  <a:lnTo>
                    <a:pt x="1303" y="506"/>
                  </a:lnTo>
                  <a:cubicBezTo>
                    <a:pt x="1275" y="408"/>
                    <a:pt x="1225" y="323"/>
                    <a:pt x="1153" y="249"/>
                  </a:cubicBezTo>
                  <a:cubicBezTo>
                    <a:pt x="1112" y="219"/>
                    <a:pt x="1073" y="187"/>
                    <a:pt x="1034" y="157"/>
                  </a:cubicBezTo>
                  <a:cubicBezTo>
                    <a:pt x="993" y="133"/>
                    <a:pt x="950" y="115"/>
                    <a:pt x="907" y="102"/>
                  </a:cubicBezTo>
                  <a:lnTo>
                    <a:pt x="907" y="102"/>
                  </a:lnTo>
                  <a:cubicBezTo>
                    <a:pt x="858" y="64"/>
                    <a:pt x="801" y="38"/>
                    <a:pt x="739" y="22"/>
                  </a:cubicBezTo>
                  <a:cubicBezTo>
                    <a:pt x="694" y="8"/>
                    <a:pt x="648" y="1"/>
                    <a:pt x="60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2"/>
            <p:cNvSpPr/>
            <p:nvPr/>
          </p:nvSpPr>
          <p:spPr>
            <a:xfrm>
              <a:off x="7990012" y="3756924"/>
              <a:ext cx="62833" cy="66529"/>
            </a:xfrm>
            <a:custGeom>
              <a:avLst/>
              <a:gdLst/>
              <a:ahLst/>
              <a:cxnLst/>
              <a:rect l="l" t="t" r="r" b="b"/>
              <a:pathLst>
                <a:path w="1326" h="1404" extrusionOk="0">
                  <a:moveTo>
                    <a:pt x="565" y="1"/>
                  </a:moveTo>
                  <a:cubicBezTo>
                    <a:pt x="492" y="1"/>
                    <a:pt x="423" y="17"/>
                    <a:pt x="359" y="51"/>
                  </a:cubicBezTo>
                  <a:cubicBezTo>
                    <a:pt x="287" y="74"/>
                    <a:pt x="224" y="116"/>
                    <a:pt x="171" y="172"/>
                  </a:cubicBezTo>
                  <a:cubicBezTo>
                    <a:pt x="140" y="211"/>
                    <a:pt x="110" y="250"/>
                    <a:pt x="79" y="291"/>
                  </a:cubicBezTo>
                  <a:cubicBezTo>
                    <a:pt x="26" y="382"/>
                    <a:pt x="0" y="480"/>
                    <a:pt x="0" y="586"/>
                  </a:cubicBezTo>
                  <a:lnTo>
                    <a:pt x="20" y="741"/>
                  </a:lnTo>
                  <a:cubicBezTo>
                    <a:pt x="45" y="824"/>
                    <a:pt x="84" y="899"/>
                    <a:pt x="138" y="963"/>
                  </a:cubicBezTo>
                  <a:lnTo>
                    <a:pt x="138" y="963"/>
                  </a:lnTo>
                  <a:cubicBezTo>
                    <a:pt x="147" y="978"/>
                    <a:pt x="156" y="994"/>
                    <a:pt x="165" y="1010"/>
                  </a:cubicBezTo>
                  <a:cubicBezTo>
                    <a:pt x="176" y="1030"/>
                    <a:pt x="187" y="1047"/>
                    <a:pt x="198" y="1064"/>
                  </a:cubicBezTo>
                  <a:cubicBezTo>
                    <a:pt x="204" y="1074"/>
                    <a:pt x="210" y="1082"/>
                    <a:pt x="217" y="1091"/>
                  </a:cubicBezTo>
                  <a:cubicBezTo>
                    <a:pt x="253" y="1139"/>
                    <a:pt x="288" y="1188"/>
                    <a:pt x="328" y="1233"/>
                  </a:cubicBezTo>
                  <a:cubicBezTo>
                    <a:pt x="381" y="1290"/>
                    <a:pt x="444" y="1330"/>
                    <a:pt x="516" y="1353"/>
                  </a:cubicBezTo>
                  <a:cubicBezTo>
                    <a:pt x="580" y="1387"/>
                    <a:pt x="649" y="1404"/>
                    <a:pt x="722" y="1404"/>
                  </a:cubicBezTo>
                  <a:cubicBezTo>
                    <a:pt x="728" y="1404"/>
                    <a:pt x="735" y="1404"/>
                    <a:pt x="741" y="1403"/>
                  </a:cubicBezTo>
                  <a:cubicBezTo>
                    <a:pt x="748" y="1404"/>
                    <a:pt x="755" y="1404"/>
                    <a:pt x="761" y="1404"/>
                  </a:cubicBezTo>
                  <a:cubicBezTo>
                    <a:pt x="835" y="1404"/>
                    <a:pt x="903" y="1387"/>
                    <a:pt x="968" y="1353"/>
                  </a:cubicBezTo>
                  <a:cubicBezTo>
                    <a:pt x="1040" y="1330"/>
                    <a:pt x="1102" y="1288"/>
                    <a:pt x="1156" y="1233"/>
                  </a:cubicBezTo>
                  <a:cubicBezTo>
                    <a:pt x="1186" y="1193"/>
                    <a:pt x="1217" y="1153"/>
                    <a:pt x="1247" y="1114"/>
                  </a:cubicBezTo>
                  <a:cubicBezTo>
                    <a:pt x="1300" y="1022"/>
                    <a:pt x="1326" y="924"/>
                    <a:pt x="1326" y="819"/>
                  </a:cubicBezTo>
                  <a:lnTo>
                    <a:pt x="1305" y="663"/>
                  </a:lnTo>
                  <a:cubicBezTo>
                    <a:pt x="1282" y="581"/>
                    <a:pt x="1243" y="506"/>
                    <a:pt x="1188" y="440"/>
                  </a:cubicBezTo>
                  <a:lnTo>
                    <a:pt x="1188" y="440"/>
                  </a:lnTo>
                  <a:cubicBezTo>
                    <a:pt x="1179" y="425"/>
                    <a:pt x="1170" y="410"/>
                    <a:pt x="1161" y="394"/>
                  </a:cubicBezTo>
                  <a:cubicBezTo>
                    <a:pt x="1150" y="375"/>
                    <a:pt x="1139" y="357"/>
                    <a:pt x="1128" y="339"/>
                  </a:cubicBezTo>
                  <a:cubicBezTo>
                    <a:pt x="1123" y="330"/>
                    <a:pt x="1116" y="321"/>
                    <a:pt x="1109" y="314"/>
                  </a:cubicBezTo>
                  <a:cubicBezTo>
                    <a:pt x="1074" y="266"/>
                    <a:pt x="1038" y="216"/>
                    <a:pt x="998" y="172"/>
                  </a:cubicBezTo>
                  <a:cubicBezTo>
                    <a:pt x="945" y="114"/>
                    <a:pt x="882" y="74"/>
                    <a:pt x="810" y="51"/>
                  </a:cubicBezTo>
                  <a:cubicBezTo>
                    <a:pt x="746" y="17"/>
                    <a:pt x="677" y="1"/>
                    <a:pt x="605" y="1"/>
                  </a:cubicBezTo>
                  <a:cubicBezTo>
                    <a:pt x="598" y="1"/>
                    <a:pt x="592" y="1"/>
                    <a:pt x="585" y="1"/>
                  </a:cubicBezTo>
                  <a:cubicBezTo>
                    <a:pt x="578" y="1"/>
                    <a:pt x="572" y="1"/>
                    <a:pt x="565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2"/>
            <p:cNvSpPr/>
            <p:nvPr/>
          </p:nvSpPr>
          <p:spPr>
            <a:xfrm>
              <a:off x="7930544" y="3857190"/>
              <a:ext cx="59421" cy="59136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66" y="1"/>
                  </a:moveTo>
                  <a:lnTo>
                    <a:pt x="510" y="22"/>
                  </a:lnTo>
                  <a:cubicBezTo>
                    <a:pt x="411" y="49"/>
                    <a:pt x="324" y="99"/>
                    <a:pt x="252" y="171"/>
                  </a:cubicBezTo>
                  <a:lnTo>
                    <a:pt x="175" y="249"/>
                  </a:lnTo>
                  <a:cubicBezTo>
                    <a:pt x="117" y="302"/>
                    <a:pt x="77" y="366"/>
                    <a:pt x="55" y="438"/>
                  </a:cubicBezTo>
                  <a:cubicBezTo>
                    <a:pt x="17" y="508"/>
                    <a:pt x="1" y="582"/>
                    <a:pt x="4" y="663"/>
                  </a:cubicBezTo>
                  <a:cubicBezTo>
                    <a:pt x="1" y="744"/>
                    <a:pt x="17" y="819"/>
                    <a:pt x="55" y="888"/>
                  </a:cubicBezTo>
                  <a:cubicBezTo>
                    <a:pt x="77" y="961"/>
                    <a:pt x="119" y="1024"/>
                    <a:pt x="175" y="1077"/>
                  </a:cubicBezTo>
                  <a:cubicBezTo>
                    <a:pt x="214" y="1107"/>
                    <a:pt x="253" y="1138"/>
                    <a:pt x="294" y="1169"/>
                  </a:cubicBezTo>
                  <a:cubicBezTo>
                    <a:pt x="385" y="1221"/>
                    <a:pt x="483" y="1248"/>
                    <a:pt x="589" y="1248"/>
                  </a:cubicBezTo>
                  <a:lnTo>
                    <a:pt x="744" y="1227"/>
                  </a:lnTo>
                  <a:cubicBezTo>
                    <a:pt x="842" y="1200"/>
                    <a:pt x="929" y="1149"/>
                    <a:pt x="1002" y="1077"/>
                  </a:cubicBezTo>
                  <a:lnTo>
                    <a:pt x="1081" y="1000"/>
                  </a:lnTo>
                  <a:cubicBezTo>
                    <a:pt x="1137" y="946"/>
                    <a:pt x="1177" y="883"/>
                    <a:pt x="1201" y="811"/>
                  </a:cubicBezTo>
                  <a:cubicBezTo>
                    <a:pt x="1237" y="741"/>
                    <a:pt x="1253" y="666"/>
                    <a:pt x="1251" y="585"/>
                  </a:cubicBezTo>
                  <a:cubicBezTo>
                    <a:pt x="1253" y="505"/>
                    <a:pt x="1237" y="429"/>
                    <a:pt x="1201" y="360"/>
                  </a:cubicBezTo>
                  <a:cubicBezTo>
                    <a:pt x="1177" y="287"/>
                    <a:pt x="1136" y="225"/>
                    <a:pt x="1081" y="171"/>
                  </a:cubicBezTo>
                  <a:cubicBezTo>
                    <a:pt x="1040" y="142"/>
                    <a:pt x="1001" y="110"/>
                    <a:pt x="962" y="79"/>
                  </a:cubicBezTo>
                  <a:cubicBezTo>
                    <a:pt x="870" y="27"/>
                    <a:pt x="771" y="1"/>
                    <a:pt x="666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2"/>
            <p:cNvSpPr/>
            <p:nvPr/>
          </p:nvSpPr>
          <p:spPr>
            <a:xfrm>
              <a:off x="7895242" y="3937366"/>
              <a:ext cx="37387" cy="28573"/>
            </a:xfrm>
            <a:custGeom>
              <a:avLst/>
              <a:gdLst/>
              <a:ahLst/>
              <a:cxnLst/>
              <a:rect l="l" t="t" r="r" b="b"/>
              <a:pathLst>
                <a:path w="789" h="603" extrusionOk="0">
                  <a:moveTo>
                    <a:pt x="498" y="65"/>
                  </a:moveTo>
                  <a:cubicBezTo>
                    <a:pt x="495" y="68"/>
                    <a:pt x="492" y="70"/>
                    <a:pt x="489" y="73"/>
                  </a:cubicBezTo>
                  <a:cubicBezTo>
                    <a:pt x="492" y="70"/>
                    <a:pt x="495" y="68"/>
                    <a:pt x="498" y="65"/>
                  </a:cubicBezTo>
                  <a:close/>
                  <a:moveTo>
                    <a:pt x="630" y="0"/>
                  </a:moveTo>
                  <a:cubicBezTo>
                    <a:pt x="593" y="0"/>
                    <a:pt x="556" y="14"/>
                    <a:pt x="525" y="42"/>
                  </a:cubicBezTo>
                  <a:cubicBezTo>
                    <a:pt x="517" y="49"/>
                    <a:pt x="509" y="56"/>
                    <a:pt x="501" y="62"/>
                  </a:cubicBezTo>
                  <a:lnTo>
                    <a:pt x="501" y="62"/>
                  </a:lnTo>
                  <a:cubicBezTo>
                    <a:pt x="358" y="168"/>
                    <a:pt x="189" y="234"/>
                    <a:pt x="56" y="354"/>
                  </a:cubicBezTo>
                  <a:cubicBezTo>
                    <a:pt x="1" y="407"/>
                    <a:pt x="1" y="510"/>
                    <a:pt x="56" y="561"/>
                  </a:cubicBezTo>
                  <a:cubicBezTo>
                    <a:pt x="86" y="589"/>
                    <a:pt x="123" y="602"/>
                    <a:pt x="159" y="602"/>
                  </a:cubicBezTo>
                  <a:cubicBezTo>
                    <a:pt x="196" y="602"/>
                    <a:pt x="233" y="588"/>
                    <a:pt x="263" y="561"/>
                  </a:cubicBezTo>
                  <a:cubicBezTo>
                    <a:pt x="271" y="553"/>
                    <a:pt x="280" y="545"/>
                    <a:pt x="290" y="537"/>
                  </a:cubicBezTo>
                  <a:lnTo>
                    <a:pt x="290" y="537"/>
                  </a:lnTo>
                  <a:cubicBezTo>
                    <a:pt x="286" y="540"/>
                    <a:pt x="283" y="542"/>
                    <a:pt x="279" y="545"/>
                  </a:cubicBezTo>
                  <a:cubicBezTo>
                    <a:pt x="283" y="542"/>
                    <a:pt x="287" y="539"/>
                    <a:pt x="290" y="537"/>
                  </a:cubicBezTo>
                  <a:lnTo>
                    <a:pt x="290" y="537"/>
                  </a:lnTo>
                  <a:cubicBezTo>
                    <a:pt x="290" y="537"/>
                    <a:pt x="290" y="537"/>
                    <a:pt x="290" y="537"/>
                  </a:cubicBezTo>
                  <a:lnTo>
                    <a:pt x="290" y="537"/>
                  </a:lnTo>
                  <a:cubicBezTo>
                    <a:pt x="290" y="537"/>
                    <a:pt x="291" y="536"/>
                    <a:pt x="291" y="536"/>
                  </a:cubicBezTo>
                  <a:lnTo>
                    <a:pt x="291" y="536"/>
                  </a:lnTo>
                  <a:cubicBezTo>
                    <a:pt x="291" y="536"/>
                    <a:pt x="291" y="536"/>
                    <a:pt x="290" y="537"/>
                  </a:cubicBezTo>
                  <a:lnTo>
                    <a:pt x="290" y="537"/>
                  </a:lnTo>
                  <a:cubicBezTo>
                    <a:pt x="296" y="531"/>
                    <a:pt x="302" y="526"/>
                    <a:pt x="309" y="522"/>
                  </a:cubicBezTo>
                  <a:lnTo>
                    <a:pt x="309" y="522"/>
                  </a:lnTo>
                  <a:cubicBezTo>
                    <a:pt x="303" y="526"/>
                    <a:pt x="297" y="531"/>
                    <a:pt x="291" y="536"/>
                  </a:cubicBezTo>
                  <a:lnTo>
                    <a:pt x="291" y="536"/>
                  </a:lnTo>
                  <a:cubicBezTo>
                    <a:pt x="356" y="489"/>
                    <a:pt x="426" y="449"/>
                    <a:pt x="495" y="409"/>
                  </a:cubicBezTo>
                  <a:cubicBezTo>
                    <a:pt x="578" y="362"/>
                    <a:pt x="659" y="311"/>
                    <a:pt x="731" y="247"/>
                  </a:cubicBezTo>
                  <a:cubicBezTo>
                    <a:pt x="789" y="196"/>
                    <a:pt x="786" y="91"/>
                    <a:pt x="731" y="41"/>
                  </a:cubicBezTo>
                  <a:cubicBezTo>
                    <a:pt x="701" y="13"/>
                    <a:pt x="665" y="0"/>
                    <a:pt x="630" y="0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2"/>
            <p:cNvSpPr/>
            <p:nvPr/>
          </p:nvSpPr>
          <p:spPr>
            <a:xfrm>
              <a:off x="7844019" y="3974847"/>
              <a:ext cx="35776" cy="27768"/>
            </a:xfrm>
            <a:custGeom>
              <a:avLst/>
              <a:gdLst/>
              <a:ahLst/>
              <a:cxnLst/>
              <a:rect l="l" t="t" r="r" b="b"/>
              <a:pathLst>
                <a:path w="755" h="586" extrusionOk="0">
                  <a:moveTo>
                    <a:pt x="378" y="1"/>
                  </a:moveTo>
                  <a:cubicBezTo>
                    <a:pt x="2" y="1"/>
                    <a:pt x="1" y="585"/>
                    <a:pt x="378" y="585"/>
                  </a:cubicBezTo>
                  <a:cubicBezTo>
                    <a:pt x="754" y="585"/>
                    <a:pt x="755" y="1"/>
                    <a:pt x="378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2"/>
            <p:cNvSpPr/>
            <p:nvPr/>
          </p:nvSpPr>
          <p:spPr>
            <a:xfrm>
              <a:off x="7955563" y="4045356"/>
              <a:ext cx="35302" cy="38856"/>
            </a:xfrm>
            <a:custGeom>
              <a:avLst/>
              <a:gdLst/>
              <a:ahLst/>
              <a:cxnLst/>
              <a:rect l="l" t="t" r="r" b="b"/>
              <a:pathLst>
                <a:path w="745" h="820" extrusionOk="0">
                  <a:moveTo>
                    <a:pt x="543" y="144"/>
                  </a:moveTo>
                  <a:lnTo>
                    <a:pt x="543" y="144"/>
                  </a:lnTo>
                  <a:cubicBezTo>
                    <a:pt x="546" y="148"/>
                    <a:pt x="549" y="152"/>
                    <a:pt x="552" y="155"/>
                  </a:cubicBezTo>
                  <a:lnTo>
                    <a:pt x="552" y="155"/>
                  </a:lnTo>
                  <a:cubicBezTo>
                    <a:pt x="549" y="152"/>
                    <a:pt x="546" y="148"/>
                    <a:pt x="544" y="145"/>
                  </a:cubicBezTo>
                  <a:cubicBezTo>
                    <a:pt x="544" y="145"/>
                    <a:pt x="544" y="145"/>
                    <a:pt x="543" y="144"/>
                  </a:cubicBezTo>
                  <a:close/>
                  <a:moveTo>
                    <a:pt x="150" y="580"/>
                  </a:moveTo>
                  <a:cubicBezTo>
                    <a:pt x="155" y="586"/>
                    <a:pt x="161" y="593"/>
                    <a:pt x="166" y="600"/>
                  </a:cubicBezTo>
                  <a:cubicBezTo>
                    <a:pt x="160" y="593"/>
                    <a:pt x="155" y="587"/>
                    <a:pt x="150" y="580"/>
                  </a:cubicBezTo>
                  <a:close/>
                  <a:moveTo>
                    <a:pt x="303" y="1"/>
                  </a:moveTo>
                  <a:cubicBezTo>
                    <a:pt x="287" y="1"/>
                    <a:pt x="270" y="3"/>
                    <a:pt x="253" y="6"/>
                  </a:cubicBezTo>
                  <a:cubicBezTo>
                    <a:pt x="215" y="7"/>
                    <a:pt x="178" y="20"/>
                    <a:pt x="145" y="40"/>
                  </a:cubicBezTo>
                  <a:cubicBezTo>
                    <a:pt x="126" y="56"/>
                    <a:pt x="106" y="70"/>
                    <a:pt x="86" y="85"/>
                  </a:cubicBezTo>
                  <a:cubicBezTo>
                    <a:pt x="51" y="122"/>
                    <a:pt x="25" y="164"/>
                    <a:pt x="12" y="213"/>
                  </a:cubicBezTo>
                  <a:cubicBezTo>
                    <a:pt x="7" y="239"/>
                    <a:pt x="4" y="265"/>
                    <a:pt x="1" y="292"/>
                  </a:cubicBezTo>
                  <a:cubicBezTo>
                    <a:pt x="2" y="345"/>
                    <a:pt x="15" y="394"/>
                    <a:pt x="41" y="440"/>
                  </a:cubicBezTo>
                  <a:cubicBezTo>
                    <a:pt x="72" y="482"/>
                    <a:pt x="104" y="523"/>
                    <a:pt x="137" y="564"/>
                  </a:cubicBezTo>
                  <a:lnTo>
                    <a:pt x="137" y="564"/>
                  </a:lnTo>
                  <a:cubicBezTo>
                    <a:pt x="149" y="580"/>
                    <a:pt x="160" y="597"/>
                    <a:pt x="171" y="616"/>
                  </a:cubicBezTo>
                  <a:lnTo>
                    <a:pt x="171" y="616"/>
                  </a:lnTo>
                  <a:cubicBezTo>
                    <a:pt x="181" y="649"/>
                    <a:pt x="197" y="679"/>
                    <a:pt x="220" y="706"/>
                  </a:cubicBezTo>
                  <a:cubicBezTo>
                    <a:pt x="241" y="736"/>
                    <a:pt x="269" y="763"/>
                    <a:pt x="302" y="780"/>
                  </a:cubicBezTo>
                  <a:cubicBezTo>
                    <a:pt x="336" y="802"/>
                    <a:pt x="372" y="813"/>
                    <a:pt x="411" y="815"/>
                  </a:cubicBezTo>
                  <a:cubicBezTo>
                    <a:pt x="426" y="818"/>
                    <a:pt x="443" y="820"/>
                    <a:pt x="459" y="820"/>
                  </a:cubicBezTo>
                  <a:cubicBezTo>
                    <a:pt x="481" y="820"/>
                    <a:pt x="504" y="817"/>
                    <a:pt x="526" y="810"/>
                  </a:cubicBezTo>
                  <a:cubicBezTo>
                    <a:pt x="549" y="800"/>
                    <a:pt x="572" y="790"/>
                    <a:pt x="596" y="779"/>
                  </a:cubicBezTo>
                  <a:cubicBezTo>
                    <a:pt x="640" y="753"/>
                    <a:pt x="675" y="718"/>
                    <a:pt x="701" y="674"/>
                  </a:cubicBezTo>
                  <a:cubicBezTo>
                    <a:pt x="711" y="650"/>
                    <a:pt x="720" y="627"/>
                    <a:pt x="731" y="604"/>
                  </a:cubicBezTo>
                  <a:cubicBezTo>
                    <a:pt x="745" y="553"/>
                    <a:pt x="745" y="500"/>
                    <a:pt x="731" y="448"/>
                  </a:cubicBezTo>
                  <a:cubicBezTo>
                    <a:pt x="720" y="416"/>
                    <a:pt x="706" y="384"/>
                    <a:pt x="691" y="353"/>
                  </a:cubicBezTo>
                  <a:cubicBezTo>
                    <a:pt x="687" y="342"/>
                    <a:pt x="682" y="332"/>
                    <a:pt x="676" y="322"/>
                  </a:cubicBezTo>
                  <a:cubicBezTo>
                    <a:pt x="665" y="304"/>
                    <a:pt x="653" y="284"/>
                    <a:pt x="640" y="266"/>
                  </a:cubicBezTo>
                  <a:cubicBezTo>
                    <a:pt x="608" y="224"/>
                    <a:pt x="575" y="183"/>
                    <a:pt x="542" y="141"/>
                  </a:cubicBezTo>
                  <a:lnTo>
                    <a:pt x="542" y="141"/>
                  </a:lnTo>
                  <a:cubicBezTo>
                    <a:pt x="524" y="109"/>
                    <a:pt x="499" y="83"/>
                    <a:pt x="468" y="63"/>
                  </a:cubicBezTo>
                  <a:cubicBezTo>
                    <a:pt x="440" y="37"/>
                    <a:pt x="407" y="20"/>
                    <a:pt x="369" y="11"/>
                  </a:cubicBezTo>
                  <a:cubicBezTo>
                    <a:pt x="347" y="4"/>
                    <a:pt x="325" y="1"/>
                    <a:pt x="30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2"/>
            <p:cNvSpPr/>
            <p:nvPr/>
          </p:nvSpPr>
          <p:spPr>
            <a:xfrm>
              <a:off x="8021712" y="4126479"/>
              <a:ext cx="25635" cy="32317"/>
            </a:xfrm>
            <a:custGeom>
              <a:avLst/>
              <a:gdLst/>
              <a:ahLst/>
              <a:cxnLst/>
              <a:rect l="l" t="t" r="r" b="b"/>
              <a:pathLst>
                <a:path w="541" h="682" extrusionOk="0">
                  <a:moveTo>
                    <a:pt x="253" y="45"/>
                  </a:moveTo>
                  <a:cubicBezTo>
                    <a:pt x="256" y="49"/>
                    <a:pt x="259" y="53"/>
                    <a:pt x="262" y="56"/>
                  </a:cubicBezTo>
                  <a:lnTo>
                    <a:pt x="262" y="56"/>
                  </a:lnTo>
                  <a:cubicBezTo>
                    <a:pt x="259" y="53"/>
                    <a:pt x="256" y="49"/>
                    <a:pt x="253" y="45"/>
                  </a:cubicBezTo>
                  <a:close/>
                  <a:moveTo>
                    <a:pt x="216" y="434"/>
                  </a:moveTo>
                  <a:cubicBezTo>
                    <a:pt x="219" y="437"/>
                    <a:pt x="222" y="441"/>
                    <a:pt x="225" y="445"/>
                  </a:cubicBezTo>
                  <a:cubicBezTo>
                    <a:pt x="222" y="441"/>
                    <a:pt x="219" y="438"/>
                    <a:pt x="216" y="434"/>
                  </a:cubicBezTo>
                  <a:close/>
                  <a:moveTo>
                    <a:pt x="242" y="467"/>
                  </a:moveTo>
                  <a:cubicBezTo>
                    <a:pt x="242" y="470"/>
                    <a:pt x="243" y="474"/>
                    <a:pt x="243" y="477"/>
                  </a:cubicBezTo>
                  <a:lnTo>
                    <a:pt x="243" y="477"/>
                  </a:lnTo>
                  <a:cubicBezTo>
                    <a:pt x="243" y="474"/>
                    <a:pt x="242" y="470"/>
                    <a:pt x="242" y="467"/>
                  </a:cubicBezTo>
                  <a:close/>
                  <a:moveTo>
                    <a:pt x="243" y="508"/>
                  </a:moveTo>
                  <a:cubicBezTo>
                    <a:pt x="243" y="510"/>
                    <a:pt x="242" y="512"/>
                    <a:pt x="242" y="514"/>
                  </a:cubicBezTo>
                  <a:cubicBezTo>
                    <a:pt x="242" y="512"/>
                    <a:pt x="242" y="510"/>
                    <a:pt x="243" y="508"/>
                  </a:cubicBezTo>
                  <a:close/>
                  <a:moveTo>
                    <a:pt x="148" y="1"/>
                  </a:moveTo>
                  <a:cubicBezTo>
                    <a:pt x="121" y="1"/>
                    <a:pt x="94" y="7"/>
                    <a:pt x="75" y="21"/>
                  </a:cubicBezTo>
                  <a:cubicBezTo>
                    <a:pt x="43" y="41"/>
                    <a:pt x="16" y="71"/>
                    <a:pt x="7" y="108"/>
                  </a:cubicBezTo>
                  <a:cubicBezTo>
                    <a:pt x="1" y="142"/>
                    <a:pt x="0" y="190"/>
                    <a:pt x="23" y="220"/>
                  </a:cubicBezTo>
                  <a:cubicBezTo>
                    <a:pt x="56" y="262"/>
                    <a:pt x="92" y="302"/>
                    <a:pt x="130" y="340"/>
                  </a:cubicBezTo>
                  <a:cubicBezTo>
                    <a:pt x="158" y="368"/>
                    <a:pt x="185" y="397"/>
                    <a:pt x="210" y="426"/>
                  </a:cubicBezTo>
                  <a:lnTo>
                    <a:pt x="210" y="426"/>
                  </a:lnTo>
                  <a:cubicBezTo>
                    <a:pt x="222" y="443"/>
                    <a:pt x="233" y="460"/>
                    <a:pt x="242" y="478"/>
                  </a:cubicBezTo>
                  <a:lnTo>
                    <a:pt x="242" y="478"/>
                  </a:lnTo>
                  <a:cubicBezTo>
                    <a:pt x="243" y="481"/>
                    <a:pt x="243" y="484"/>
                    <a:pt x="244" y="488"/>
                  </a:cubicBezTo>
                  <a:lnTo>
                    <a:pt x="244" y="488"/>
                  </a:lnTo>
                  <a:cubicBezTo>
                    <a:pt x="244" y="489"/>
                    <a:pt x="244" y="491"/>
                    <a:pt x="244" y="492"/>
                  </a:cubicBezTo>
                  <a:lnTo>
                    <a:pt x="244" y="492"/>
                  </a:lnTo>
                  <a:cubicBezTo>
                    <a:pt x="244" y="494"/>
                    <a:pt x="243" y="497"/>
                    <a:pt x="242" y="499"/>
                  </a:cubicBezTo>
                  <a:cubicBezTo>
                    <a:pt x="221" y="573"/>
                    <a:pt x="268" y="661"/>
                    <a:pt x="344" y="678"/>
                  </a:cubicBezTo>
                  <a:cubicBezTo>
                    <a:pt x="356" y="680"/>
                    <a:pt x="369" y="682"/>
                    <a:pt x="380" y="682"/>
                  </a:cubicBezTo>
                  <a:cubicBezTo>
                    <a:pt x="445" y="682"/>
                    <a:pt x="505" y="642"/>
                    <a:pt x="524" y="575"/>
                  </a:cubicBezTo>
                  <a:cubicBezTo>
                    <a:pt x="540" y="516"/>
                    <a:pt x="540" y="449"/>
                    <a:pt x="519" y="393"/>
                  </a:cubicBezTo>
                  <a:cubicBezTo>
                    <a:pt x="497" y="329"/>
                    <a:pt x="465" y="281"/>
                    <a:pt x="424" y="230"/>
                  </a:cubicBezTo>
                  <a:cubicBezTo>
                    <a:pt x="375" y="168"/>
                    <a:pt x="313" y="117"/>
                    <a:pt x="262" y="56"/>
                  </a:cubicBezTo>
                  <a:lnTo>
                    <a:pt x="262" y="56"/>
                  </a:lnTo>
                  <a:cubicBezTo>
                    <a:pt x="267" y="63"/>
                    <a:pt x="271" y="69"/>
                    <a:pt x="277" y="76"/>
                  </a:cubicBezTo>
                  <a:cubicBezTo>
                    <a:pt x="275" y="73"/>
                    <a:pt x="275" y="72"/>
                    <a:pt x="273" y="72"/>
                  </a:cubicBezTo>
                  <a:cubicBezTo>
                    <a:pt x="249" y="41"/>
                    <a:pt x="225" y="17"/>
                    <a:pt x="186" y="6"/>
                  </a:cubicBezTo>
                  <a:cubicBezTo>
                    <a:pt x="174" y="2"/>
                    <a:pt x="161" y="1"/>
                    <a:pt x="148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2"/>
            <p:cNvSpPr/>
            <p:nvPr/>
          </p:nvSpPr>
          <p:spPr>
            <a:xfrm>
              <a:off x="8059905" y="4046304"/>
              <a:ext cx="71362" cy="55393"/>
            </a:xfrm>
            <a:custGeom>
              <a:avLst/>
              <a:gdLst/>
              <a:ahLst/>
              <a:cxnLst/>
              <a:rect l="l" t="t" r="r" b="b"/>
              <a:pathLst>
                <a:path w="1506" h="1169" extrusionOk="0">
                  <a:moveTo>
                    <a:pt x="753" y="1"/>
                  </a:moveTo>
                  <a:cubicBezTo>
                    <a:pt x="2" y="1"/>
                    <a:pt x="1" y="1169"/>
                    <a:pt x="753" y="1169"/>
                  </a:cubicBezTo>
                  <a:cubicBezTo>
                    <a:pt x="1504" y="1169"/>
                    <a:pt x="1505" y="1"/>
                    <a:pt x="75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2"/>
            <p:cNvSpPr/>
            <p:nvPr/>
          </p:nvSpPr>
          <p:spPr>
            <a:xfrm>
              <a:off x="7815114" y="4046304"/>
              <a:ext cx="71362" cy="55393"/>
            </a:xfrm>
            <a:custGeom>
              <a:avLst/>
              <a:gdLst/>
              <a:ahLst/>
              <a:cxnLst/>
              <a:rect l="l" t="t" r="r" b="b"/>
              <a:pathLst>
                <a:path w="1506" h="1169" extrusionOk="0">
                  <a:moveTo>
                    <a:pt x="753" y="1"/>
                  </a:moveTo>
                  <a:cubicBezTo>
                    <a:pt x="1" y="1"/>
                    <a:pt x="0" y="1169"/>
                    <a:pt x="753" y="1169"/>
                  </a:cubicBezTo>
                  <a:cubicBezTo>
                    <a:pt x="1504" y="1169"/>
                    <a:pt x="1506" y="1"/>
                    <a:pt x="75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2"/>
            <p:cNvSpPr/>
            <p:nvPr/>
          </p:nvSpPr>
          <p:spPr>
            <a:xfrm>
              <a:off x="7696320" y="4016214"/>
              <a:ext cx="41841" cy="45205"/>
            </a:xfrm>
            <a:custGeom>
              <a:avLst/>
              <a:gdLst/>
              <a:ahLst/>
              <a:cxnLst/>
              <a:rect l="l" t="t" r="r" b="b"/>
              <a:pathLst>
                <a:path w="883" h="954" extrusionOk="0">
                  <a:moveTo>
                    <a:pt x="448" y="1"/>
                  </a:moveTo>
                  <a:cubicBezTo>
                    <a:pt x="446" y="1"/>
                    <a:pt x="443" y="1"/>
                    <a:pt x="441" y="1"/>
                  </a:cubicBezTo>
                  <a:cubicBezTo>
                    <a:pt x="402" y="6"/>
                    <a:pt x="363" y="12"/>
                    <a:pt x="325" y="16"/>
                  </a:cubicBezTo>
                  <a:cubicBezTo>
                    <a:pt x="251" y="36"/>
                    <a:pt x="186" y="74"/>
                    <a:pt x="131" y="127"/>
                  </a:cubicBezTo>
                  <a:cubicBezTo>
                    <a:pt x="109" y="158"/>
                    <a:pt x="87" y="186"/>
                    <a:pt x="64" y="216"/>
                  </a:cubicBezTo>
                  <a:cubicBezTo>
                    <a:pt x="24" y="285"/>
                    <a:pt x="5" y="359"/>
                    <a:pt x="4" y="438"/>
                  </a:cubicBezTo>
                  <a:lnTo>
                    <a:pt x="4" y="515"/>
                  </a:lnTo>
                  <a:cubicBezTo>
                    <a:pt x="0" y="575"/>
                    <a:pt x="15" y="632"/>
                    <a:pt x="42" y="685"/>
                  </a:cubicBezTo>
                  <a:cubicBezTo>
                    <a:pt x="59" y="739"/>
                    <a:pt x="90" y="786"/>
                    <a:pt x="131" y="826"/>
                  </a:cubicBezTo>
                  <a:cubicBezTo>
                    <a:pt x="172" y="868"/>
                    <a:pt x="218" y="898"/>
                    <a:pt x="272" y="916"/>
                  </a:cubicBezTo>
                  <a:cubicBezTo>
                    <a:pt x="320" y="942"/>
                    <a:pt x="372" y="954"/>
                    <a:pt x="428" y="954"/>
                  </a:cubicBezTo>
                  <a:cubicBezTo>
                    <a:pt x="432" y="954"/>
                    <a:pt x="437" y="954"/>
                    <a:pt x="442" y="954"/>
                  </a:cubicBezTo>
                  <a:cubicBezTo>
                    <a:pt x="480" y="949"/>
                    <a:pt x="519" y="944"/>
                    <a:pt x="558" y="939"/>
                  </a:cubicBezTo>
                  <a:cubicBezTo>
                    <a:pt x="632" y="919"/>
                    <a:pt x="695" y="880"/>
                    <a:pt x="750" y="827"/>
                  </a:cubicBezTo>
                  <a:cubicBezTo>
                    <a:pt x="774" y="797"/>
                    <a:pt x="796" y="768"/>
                    <a:pt x="819" y="738"/>
                  </a:cubicBezTo>
                  <a:cubicBezTo>
                    <a:pt x="858" y="669"/>
                    <a:pt x="879" y="596"/>
                    <a:pt x="879" y="516"/>
                  </a:cubicBezTo>
                  <a:lnTo>
                    <a:pt x="879" y="439"/>
                  </a:lnTo>
                  <a:cubicBezTo>
                    <a:pt x="882" y="379"/>
                    <a:pt x="868" y="323"/>
                    <a:pt x="841" y="270"/>
                  </a:cubicBezTo>
                  <a:cubicBezTo>
                    <a:pt x="823" y="215"/>
                    <a:pt x="793" y="169"/>
                    <a:pt x="750" y="129"/>
                  </a:cubicBezTo>
                  <a:cubicBezTo>
                    <a:pt x="711" y="87"/>
                    <a:pt x="665" y="56"/>
                    <a:pt x="610" y="39"/>
                  </a:cubicBezTo>
                  <a:cubicBezTo>
                    <a:pt x="560" y="13"/>
                    <a:pt x="507" y="1"/>
                    <a:pt x="448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2"/>
            <p:cNvSpPr/>
            <p:nvPr/>
          </p:nvSpPr>
          <p:spPr>
            <a:xfrm>
              <a:off x="7577194" y="3908129"/>
              <a:ext cx="31653" cy="27625"/>
            </a:xfrm>
            <a:custGeom>
              <a:avLst/>
              <a:gdLst/>
              <a:ahLst/>
              <a:cxnLst/>
              <a:rect l="l" t="t" r="r" b="b"/>
              <a:pathLst>
                <a:path w="668" h="583" extrusionOk="0">
                  <a:moveTo>
                    <a:pt x="283" y="1"/>
                  </a:moveTo>
                  <a:cubicBezTo>
                    <a:pt x="248" y="1"/>
                    <a:pt x="214" y="9"/>
                    <a:pt x="182" y="25"/>
                  </a:cubicBezTo>
                  <a:cubicBezTo>
                    <a:pt x="146" y="37"/>
                    <a:pt x="116" y="57"/>
                    <a:pt x="88" y="85"/>
                  </a:cubicBezTo>
                  <a:cubicBezTo>
                    <a:pt x="60" y="111"/>
                    <a:pt x="39" y="143"/>
                    <a:pt x="28" y="179"/>
                  </a:cubicBezTo>
                  <a:cubicBezTo>
                    <a:pt x="11" y="213"/>
                    <a:pt x="1" y="251"/>
                    <a:pt x="4" y="292"/>
                  </a:cubicBezTo>
                  <a:cubicBezTo>
                    <a:pt x="9" y="317"/>
                    <a:pt x="11" y="343"/>
                    <a:pt x="15" y="369"/>
                  </a:cubicBezTo>
                  <a:cubicBezTo>
                    <a:pt x="28" y="419"/>
                    <a:pt x="53" y="462"/>
                    <a:pt x="91" y="498"/>
                  </a:cubicBezTo>
                  <a:cubicBezTo>
                    <a:pt x="109" y="513"/>
                    <a:pt x="130" y="528"/>
                    <a:pt x="149" y="543"/>
                  </a:cubicBezTo>
                  <a:cubicBezTo>
                    <a:pt x="193" y="568"/>
                    <a:pt x="242" y="582"/>
                    <a:pt x="296" y="582"/>
                  </a:cubicBezTo>
                  <a:lnTo>
                    <a:pt x="374" y="582"/>
                  </a:lnTo>
                  <a:cubicBezTo>
                    <a:pt x="376" y="583"/>
                    <a:pt x="379" y="583"/>
                    <a:pt x="381" y="583"/>
                  </a:cubicBezTo>
                  <a:cubicBezTo>
                    <a:pt x="419" y="583"/>
                    <a:pt x="454" y="575"/>
                    <a:pt x="486" y="557"/>
                  </a:cubicBezTo>
                  <a:cubicBezTo>
                    <a:pt x="523" y="545"/>
                    <a:pt x="553" y="527"/>
                    <a:pt x="580" y="498"/>
                  </a:cubicBezTo>
                  <a:cubicBezTo>
                    <a:pt x="610" y="472"/>
                    <a:pt x="629" y="440"/>
                    <a:pt x="640" y="403"/>
                  </a:cubicBezTo>
                  <a:cubicBezTo>
                    <a:pt x="658" y="369"/>
                    <a:pt x="668" y="331"/>
                    <a:pt x="665" y="292"/>
                  </a:cubicBezTo>
                  <a:cubicBezTo>
                    <a:pt x="661" y="266"/>
                    <a:pt x="658" y="239"/>
                    <a:pt x="654" y="213"/>
                  </a:cubicBezTo>
                  <a:cubicBezTo>
                    <a:pt x="640" y="164"/>
                    <a:pt x="616" y="120"/>
                    <a:pt x="579" y="85"/>
                  </a:cubicBezTo>
                  <a:cubicBezTo>
                    <a:pt x="559" y="70"/>
                    <a:pt x="540" y="55"/>
                    <a:pt x="520" y="40"/>
                  </a:cubicBezTo>
                  <a:cubicBezTo>
                    <a:pt x="475" y="13"/>
                    <a:pt x="426" y="1"/>
                    <a:pt x="373" y="1"/>
                  </a:cubicBezTo>
                  <a:lnTo>
                    <a:pt x="295" y="1"/>
                  </a:lnTo>
                  <a:cubicBezTo>
                    <a:pt x="291" y="1"/>
                    <a:pt x="287" y="1"/>
                    <a:pt x="283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2"/>
            <p:cNvSpPr/>
            <p:nvPr/>
          </p:nvSpPr>
          <p:spPr>
            <a:xfrm>
              <a:off x="7500288" y="3938740"/>
              <a:ext cx="59373" cy="55488"/>
            </a:xfrm>
            <a:custGeom>
              <a:avLst/>
              <a:gdLst/>
              <a:ahLst/>
              <a:cxnLst/>
              <a:rect l="l" t="t" r="r" b="b"/>
              <a:pathLst>
                <a:path w="1253" h="1171" extrusionOk="0">
                  <a:moveTo>
                    <a:pt x="567" y="1"/>
                  </a:moveTo>
                  <a:cubicBezTo>
                    <a:pt x="495" y="1"/>
                    <a:pt x="426" y="17"/>
                    <a:pt x="362" y="51"/>
                  </a:cubicBezTo>
                  <a:cubicBezTo>
                    <a:pt x="290" y="74"/>
                    <a:pt x="226" y="116"/>
                    <a:pt x="174" y="171"/>
                  </a:cubicBezTo>
                  <a:cubicBezTo>
                    <a:pt x="116" y="225"/>
                    <a:pt x="77" y="287"/>
                    <a:pt x="54" y="360"/>
                  </a:cubicBezTo>
                  <a:cubicBezTo>
                    <a:pt x="17" y="429"/>
                    <a:pt x="0" y="505"/>
                    <a:pt x="2" y="586"/>
                  </a:cubicBezTo>
                  <a:lnTo>
                    <a:pt x="23" y="741"/>
                  </a:lnTo>
                  <a:cubicBezTo>
                    <a:pt x="50" y="839"/>
                    <a:pt x="102" y="925"/>
                    <a:pt x="174" y="1000"/>
                  </a:cubicBezTo>
                  <a:cubicBezTo>
                    <a:pt x="213" y="1029"/>
                    <a:pt x="253" y="1061"/>
                    <a:pt x="293" y="1090"/>
                  </a:cubicBezTo>
                  <a:cubicBezTo>
                    <a:pt x="383" y="1143"/>
                    <a:pt x="481" y="1169"/>
                    <a:pt x="588" y="1170"/>
                  </a:cubicBezTo>
                  <a:lnTo>
                    <a:pt x="666" y="1170"/>
                  </a:lnTo>
                  <a:cubicBezTo>
                    <a:pt x="670" y="1170"/>
                    <a:pt x="675" y="1170"/>
                    <a:pt x="680" y="1170"/>
                  </a:cubicBezTo>
                  <a:cubicBezTo>
                    <a:pt x="755" y="1170"/>
                    <a:pt x="825" y="1154"/>
                    <a:pt x="891" y="1120"/>
                  </a:cubicBezTo>
                  <a:cubicBezTo>
                    <a:pt x="963" y="1096"/>
                    <a:pt x="1026" y="1055"/>
                    <a:pt x="1080" y="1000"/>
                  </a:cubicBezTo>
                  <a:cubicBezTo>
                    <a:pt x="1137" y="946"/>
                    <a:pt x="1176" y="883"/>
                    <a:pt x="1199" y="811"/>
                  </a:cubicBezTo>
                  <a:cubicBezTo>
                    <a:pt x="1236" y="741"/>
                    <a:pt x="1252" y="666"/>
                    <a:pt x="1250" y="586"/>
                  </a:cubicBezTo>
                  <a:lnTo>
                    <a:pt x="1229" y="429"/>
                  </a:lnTo>
                  <a:cubicBezTo>
                    <a:pt x="1202" y="331"/>
                    <a:pt x="1152" y="246"/>
                    <a:pt x="1080" y="171"/>
                  </a:cubicBezTo>
                  <a:cubicBezTo>
                    <a:pt x="1039" y="142"/>
                    <a:pt x="1000" y="110"/>
                    <a:pt x="961" y="80"/>
                  </a:cubicBezTo>
                  <a:cubicBezTo>
                    <a:pt x="869" y="27"/>
                    <a:pt x="771" y="1"/>
                    <a:pt x="666" y="1"/>
                  </a:cubicBezTo>
                  <a:lnTo>
                    <a:pt x="587" y="1"/>
                  </a:lnTo>
                  <a:cubicBezTo>
                    <a:pt x="580" y="1"/>
                    <a:pt x="574" y="1"/>
                    <a:pt x="567" y="1"/>
                  </a:cubicBezTo>
                  <a:close/>
                </a:path>
              </a:pathLst>
            </a:custGeom>
            <a:solidFill>
              <a:srgbClr val="2F5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7" name="Google Shape;907;p52"/>
          <p:cNvSpPr txBox="1">
            <a:spLocks noGrp="1"/>
          </p:cNvSpPr>
          <p:nvPr>
            <p:ph type="title"/>
          </p:nvPr>
        </p:nvSpPr>
        <p:spPr>
          <a:xfrm>
            <a:off x="934216" y="420946"/>
            <a:ext cx="6367732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accent1"/>
                </a:solidFill>
              </a:rPr>
              <a:t>ROC Curve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910" name="Google Shape;910;p52"/>
          <p:cNvSpPr/>
          <p:nvPr/>
        </p:nvSpPr>
        <p:spPr>
          <a:xfrm rot="1738824">
            <a:off x="7575439" y="937253"/>
            <a:ext cx="254553" cy="372234"/>
          </a:xfrm>
          <a:custGeom>
            <a:avLst/>
            <a:gdLst/>
            <a:ahLst/>
            <a:cxnLst/>
            <a:rect l="l" t="t" r="r" b="b"/>
            <a:pathLst>
              <a:path w="11315" h="16546" extrusionOk="0">
                <a:moveTo>
                  <a:pt x="9951" y="1"/>
                </a:moveTo>
                <a:cubicBezTo>
                  <a:pt x="9888" y="1"/>
                  <a:pt x="9821" y="6"/>
                  <a:pt x="9752" y="18"/>
                </a:cubicBezTo>
                <a:cubicBezTo>
                  <a:pt x="8273" y="271"/>
                  <a:pt x="7819" y="7237"/>
                  <a:pt x="7819" y="7237"/>
                </a:cubicBezTo>
                <a:cubicBezTo>
                  <a:pt x="7819" y="7237"/>
                  <a:pt x="8097" y="2314"/>
                  <a:pt x="6203" y="2314"/>
                </a:cubicBezTo>
                <a:cubicBezTo>
                  <a:pt x="4308" y="2314"/>
                  <a:pt x="4886" y="7827"/>
                  <a:pt x="4886" y="7827"/>
                </a:cubicBezTo>
                <a:cubicBezTo>
                  <a:pt x="4886" y="7827"/>
                  <a:pt x="3209" y="2285"/>
                  <a:pt x="1711" y="2285"/>
                </a:cubicBezTo>
                <a:cubicBezTo>
                  <a:pt x="1654" y="2285"/>
                  <a:pt x="1596" y="2294"/>
                  <a:pt x="1539" y="2311"/>
                </a:cubicBezTo>
                <a:cubicBezTo>
                  <a:pt x="0" y="2773"/>
                  <a:pt x="2370" y="13551"/>
                  <a:pt x="8189" y="16533"/>
                </a:cubicBezTo>
                <a:cubicBezTo>
                  <a:pt x="8205" y="16541"/>
                  <a:pt x="8222" y="16545"/>
                  <a:pt x="8239" y="16545"/>
                </a:cubicBezTo>
                <a:cubicBezTo>
                  <a:pt x="9003" y="16545"/>
                  <a:pt x="11314" y="9007"/>
                  <a:pt x="11314" y="5660"/>
                </a:cubicBezTo>
                <a:cubicBezTo>
                  <a:pt x="11314" y="2397"/>
                  <a:pt x="11237" y="1"/>
                  <a:pt x="9951" y="1"/>
                </a:cubicBezTo>
                <a:close/>
              </a:path>
            </a:pathLst>
          </a:custGeom>
          <a:solidFill>
            <a:srgbClr val="FFA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788275-C7DE-6F4F-0CB4-58B3C6B33237}"/>
              </a:ext>
            </a:extLst>
          </p:cNvPr>
          <p:cNvSpPr txBox="1"/>
          <p:nvPr/>
        </p:nvSpPr>
        <p:spPr>
          <a:xfrm>
            <a:off x="561402" y="829498"/>
            <a:ext cx="84036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ROC Curve indicates the trade off between sensitivity and specificity.</a:t>
            </a:r>
          </a:p>
          <a:p>
            <a:r>
              <a:rPr lang="en-US" sz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The closer the curve follows the left-hand border and top border of the ROC space, the more accurate the</a:t>
            </a:r>
          </a:p>
          <a:p>
            <a:r>
              <a:rPr lang="en-US" sz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test.</a:t>
            </a:r>
          </a:p>
          <a:p>
            <a:r>
              <a:rPr lang="en-US" sz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● ROC Curve area is 0.88, which is good.</a:t>
            </a:r>
            <a:endParaRPr lang="en-IN" sz="1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C25AB4-7039-5CFF-3BE3-788E11598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805" y="1933058"/>
            <a:ext cx="4552460" cy="261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3998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Carioca Aesthetic Theme for Marketing by Slidesgo">
  <a:themeElements>
    <a:clrScheme name="Simple Light">
      <a:dk1>
        <a:srgbClr val="2F548A"/>
      </a:dk1>
      <a:lt1>
        <a:srgbClr val="FFFDF3"/>
      </a:lt1>
      <a:dk2>
        <a:srgbClr val="FFDB48"/>
      </a:dk2>
      <a:lt2>
        <a:srgbClr val="FFA949"/>
      </a:lt2>
      <a:accent1>
        <a:srgbClr val="D76135"/>
      </a:accent1>
      <a:accent2>
        <a:srgbClr val="55B96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F54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640</Words>
  <Application>Microsoft Office PowerPoint</Application>
  <PresentationFormat>On-screen Show (16:9)</PresentationFormat>
  <Paragraphs>56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Bahnschrift Light SemiCondensed</vt:lpstr>
      <vt:lpstr>Caladea</vt:lpstr>
      <vt:lpstr>Bahnschrift SemiBold</vt:lpstr>
      <vt:lpstr>Nunito</vt:lpstr>
      <vt:lpstr>Minimalist Carioca Aesthetic Theme for Marketing by Slidesgo</vt:lpstr>
      <vt:lpstr>Lead Score Case Study</vt:lpstr>
      <vt:lpstr>An education company- X Education is looking for potential customers who would use its Education platform for upskilling. The company notes the leads – leads are the ones who shows an interest to join the different courses.  X Education requires to build a model where in ,we need to assign a lead score to each of the leads. Customers with higher lead score have a higher conversion chance and the customers with lower lead score have a lower conversion chance.  In order to get a better lead conversion rate, the company needs to identify the ‘hot leads’. Hot Leads are the most potential leads who will eventually be the customers.</vt:lpstr>
      <vt:lpstr>Step 1.Importing the Data Step 2.Inspecting the Data Step 3.Data Cleaning and Preparation    3.1 Exploratory Data Analysis    3.2 Checking Outliers Step 4. Test – Train Split Step 5.Feature Selection Step 6.Model Building Step 7.Plotting the ROC Curve Step 8.Finding Optimal cut off Step 9. Prediction making</vt:lpstr>
      <vt:lpstr>Test – Train Split</vt:lpstr>
      <vt:lpstr>  ● Feature Selection – RFE a logistic regression model was built in Python using the function GLM() under statsmodel library.  ● Some variables were removed first based on an automated approach, i.e. RFE (Running RFE with 20 variables)  ● Manual approach based on the VIFs and p-values are used for further process.  ● After dropping some columns which has p-values above 0.05 and very high VIF we have obtained our final model with 14 variables.</vt:lpstr>
      <vt:lpstr>Features of final model</vt:lpstr>
      <vt:lpstr>Metrics for Probability Cut Off</vt:lpstr>
      <vt:lpstr>Finding optimal cut off</vt:lpstr>
      <vt:lpstr>ROC Curve</vt:lpstr>
      <vt:lpstr>Making predictions on the Test Data</vt:lpstr>
      <vt:lpstr>Final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carioca de estética minimalista para marketing</dc:title>
  <dc:creator>Jeena Jose</dc:creator>
  <cp:lastModifiedBy>Jeena Jose</cp:lastModifiedBy>
  <cp:revision>7</cp:revision>
  <dcterms:modified xsi:type="dcterms:W3CDTF">2023-05-22T10:06:39Z</dcterms:modified>
</cp:coreProperties>
</file>