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56" r:id="rId2"/>
    <p:sldId id="257" r:id="rId3"/>
    <p:sldId id="274" r:id="rId4"/>
    <p:sldId id="258" r:id="rId5"/>
    <p:sldId id="271" r:id="rId6"/>
    <p:sldId id="265" r:id="rId7"/>
    <p:sldId id="275" r:id="rId8"/>
    <p:sldId id="272" r:id="rId9"/>
    <p:sldId id="270" r:id="rId10"/>
    <p:sldId id="269" r:id="rId11"/>
    <p:sldId id="264" r:id="rId12"/>
    <p:sldId id="260" r:id="rId13"/>
    <p:sldId id="268" r:id="rId14"/>
    <p:sldId id="262" r:id="rId15"/>
    <p:sldId id="267" r:id="rId16"/>
    <p:sldId id="263" r:id="rId17"/>
    <p:sldId id="259" r:id="rId18"/>
    <p:sldId id="261"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Lalwani" initials="KL" lastIdx="1" clrIdx="0">
    <p:extLst>
      <p:ext uri="{19B8F6BF-5375-455C-9EA6-DF929625EA0E}">
        <p15:presenceInfo xmlns:p15="http://schemas.microsoft.com/office/powerpoint/2012/main" userId="Kunal Lalw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p:scale>
          <a:sx n="70" d="100"/>
          <a:sy n="70" d="100"/>
        </p:scale>
        <p:origin x="816"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E5C99-5504-4099-85E6-A34B70F209FD}" type="doc">
      <dgm:prSet loTypeId="urn:microsoft.com/office/officeart/2016/7/layout/LinearBlockProcessNumbered" loCatId="process" qsTypeId="urn:microsoft.com/office/officeart/2005/8/quickstyle/simple5" qsCatId="simple" csTypeId="urn:microsoft.com/office/officeart/2005/8/colors/accent6_2" csCatId="accent6" phldr="1"/>
      <dgm:spPr/>
      <dgm:t>
        <a:bodyPr/>
        <a:lstStyle/>
        <a:p>
          <a:endParaRPr lang="en-US"/>
        </a:p>
      </dgm:t>
    </dgm:pt>
    <dgm:pt modelId="{63E120E6-752D-4908-B048-06E144715778}">
      <dgm:prSet custT="1"/>
      <dgm:spPr/>
      <dgm:t>
        <a:bodyPr/>
        <a:lstStyle/>
        <a:p>
          <a:r>
            <a:rPr lang="en-US" sz="1800" dirty="0"/>
            <a:t>Maintain a list of potential solutions</a:t>
          </a:r>
        </a:p>
      </dgm:t>
    </dgm:pt>
    <dgm:pt modelId="{9068F042-C4FE-47E6-AA9E-72A15A02F859}" type="parTrans" cxnId="{602FB9A3-1B15-4522-9C6D-D783E8ABA963}">
      <dgm:prSet/>
      <dgm:spPr/>
      <dgm:t>
        <a:bodyPr/>
        <a:lstStyle/>
        <a:p>
          <a:endParaRPr lang="en-US"/>
        </a:p>
      </dgm:t>
    </dgm:pt>
    <dgm:pt modelId="{CB8D1351-E711-47DA-BC3A-23FF3502B640}" type="sibTrans" cxnId="{602FB9A3-1B15-4522-9C6D-D783E8ABA963}">
      <dgm:prSet phldrT="01" phldr="0"/>
      <dgm:spPr/>
      <dgm:t>
        <a:bodyPr/>
        <a:lstStyle/>
        <a:p>
          <a:r>
            <a:rPr lang="en-US"/>
            <a:t>01</a:t>
          </a:r>
          <a:endParaRPr lang="en-US" dirty="0"/>
        </a:p>
      </dgm:t>
    </dgm:pt>
    <dgm:pt modelId="{7D7D7522-626B-407B-9638-3C187C12E482}">
      <dgm:prSet custT="1"/>
      <dgm:spPr/>
      <dgm:t>
        <a:bodyPr/>
        <a:lstStyle/>
        <a:p>
          <a:r>
            <a:rPr lang="en-US" sz="1800" dirty="0"/>
            <a:t>Modify potential solutions in parallel</a:t>
          </a:r>
        </a:p>
      </dgm:t>
    </dgm:pt>
    <dgm:pt modelId="{47282EFA-8350-4ED7-B276-17DEF7BA66B5}" type="parTrans" cxnId="{EF7C8643-BE6B-4D62-A84F-048AA493D342}">
      <dgm:prSet/>
      <dgm:spPr/>
      <dgm:t>
        <a:bodyPr/>
        <a:lstStyle/>
        <a:p>
          <a:endParaRPr lang="en-US"/>
        </a:p>
      </dgm:t>
    </dgm:pt>
    <dgm:pt modelId="{8902DEE6-687D-4DD4-8CA8-05FD08909BE9}" type="sibTrans" cxnId="{EF7C8643-BE6B-4D62-A84F-048AA493D342}">
      <dgm:prSet phldrT="02" phldr="0"/>
      <dgm:spPr/>
      <dgm:t>
        <a:bodyPr/>
        <a:lstStyle/>
        <a:p>
          <a:r>
            <a:rPr lang="en-US"/>
            <a:t>02</a:t>
          </a:r>
        </a:p>
      </dgm:t>
    </dgm:pt>
    <dgm:pt modelId="{D7BEA79C-DBEF-42A7-B6B9-72244C225700}">
      <dgm:prSet custT="1"/>
      <dgm:spPr/>
      <dgm:t>
        <a:bodyPr/>
        <a:lstStyle/>
        <a:p>
          <a:r>
            <a:rPr lang="en-US" sz="1800" dirty="0"/>
            <a:t>Crossover</a:t>
          </a:r>
        </a:p>
      </dgm:t>
    </dgm:pt>
    <dgm:pt modelId="{81AC4342-88EF-49B8-9426-B3819A3D1582}" type="parTrans" cxnId="{3FB83120-CEB6-49AC-9EDC-C482937C78DE}">
      <dgm:prSet/>
      <dgm:spPr/>
      <dgm:t>
        <a:bodyPr/>
        <a:lstStyle/>
        <a:p>
          <a:endParaRPr lang="en-US"/>
        </a:p>
      </dgm:t>
    </dgm:pt>
    <dgm:pt modelId="{1BE9DED9-74AC-4D9D-B439-6E7FBC157C13}" type="sibTrans" cxnId="{3FB83120-CEB6-49AC-9EDC-C482937C78DE}">
      <dgm:prSet phldrT="03" phldr="0"/>
      <dgm:spPr/>
      <dgm:t>
        <a:bodyPr/>
        <a:lstStyle/>
        <a:p>
          <a:r>
            <a:rPr lang="en-US"/>
            <a:t>03</a:t>
          </a:r>
        </a:p>
      </dgm:t>
    </dgm:pt>
    <dgm:pt modelId="{8707C7EB-DDEA-49CC-8AA8-803F82C85A66}">
      <dgm:prSet custT="1"/>
      <dgm:spPr/>
      <dgm:t>
        <a:bodyPr/>
        <a:lstStyle/>
        <a:p>
          <a:r>
            <a:rPr lang="en-US" sz="1200" dirty="0"/>
            <a:t>Randomly swap X number of </a:t>
          </a:r>
          <a:r>
            <a:rPr lang="en-US" sz="1600" dirty="0"/>
            <a:t>Queen</a:t>
          </a:r>
          <a:r>
            <a:rPr lang="en-US" sz="1200" dirty="0"/>
            <a:t> positions</a:t>
          </a:r>
        </a:p>
      </dgm:t>
    </dgm:pt>
    <dgm:pt modelId="{2F3F7AB7-89C1-4663-87CE-DAA282B1650A}" type="parTrans" cxnId="{53B1ABC0-0445-4888-857D-782D6B492B94}">
      <dgm:prSet/>
      <dgm:spPr/>
      <dgm:t>
        <a:bodyPr/>
        <a:lstStyle/>
        <a:p>
          <a:endParaRPr lang="en-US"/>
        </a:p>
      </dgm:t>
    </dgm:pt>
    <dgm:pt modelId="{ECB40CBB-8F82-46FB-BD25-423F7F240A4A}" type="sibTrans" cxnId="{53B1ABC0-0445-4888-857D-782D6B492B94}">
      <dgm:prSet/>
      <dgm:spPr/>
      <dgm:t>
        <a:bodyPr/>
        <a:lstStyle/>
        <a:p>
          <a:endParaRPr lang="en-US"/>
        </a:p>
      </dgm:t>
    </dgm:pt>
    <dgm:pt modelId="{922CF0F6-D552-49EE-908B-2F82A547F74D}">
      <dgm:prSet custT="1"/>
      <dgm:spPr/>
      <dgm:t>
        <a:bodyPr/>
        <a:lstStyle/>
        <a:p>
          <a:r>
            <a:rPr lang="en-US" sz="1600" dirty="0"/>
            <a:t>Mutation</a:t>
          </a:r>
        </a:p>
      </dgm:t>
    </dgm:pt>
    <dgm:pt modelId="{7D3B29FB-71C4-4D37-9874-DB1ADD2292E7}" type="parTrans" cxnId="{ED390768-E8A4-45A9-8A9E-C8F4DE098CE3}">
      <dgm:prSet/>
      <dgm:spPr/>
      <dgm:t>
        <a:bodyPr/>
        <a:lstStyle/>
        <a:p>
          <a:endParaRPr lang="en-US"/>
        </a:p>
      </dgm:t>
    </dgm:pt>
    <dgm:pt modelId="{95802D62-FF85-4D81-8387-8D6A223F1591}" type="sibTrans" cxnId="{ED390768-E8A4-45A9-8A9E-C8F4DE098CE3}">
      <dgm:prSet phldrT="04" phldr="0"/>
      <dgm:spPr/>
      <dgm:t>
        <a:bodyPr/>
        <a:lstStyle/>
        <a:p>
          <a:r>
            <a:rPr lang="en-US"/>
            <a:t>04</a:t>
          </a:r>
        </a:p>
      </dgm:t>
    </dgm:pt>
    <dgm:pt modelId="{92AFE9C7-8819-4B9E-B4FD-F5673D488AAC}">
      <dgm:prSet custT="1"/>
      <dgm:spPr/>
      <dgm:t>
        <a:bodyPr/>
        <a:lstStyle/>
        <a:p>
          <a:r>
            <a:rPr lang="en-US" sz="1100" dirty="0"/>
            <a:t>Randomly change a Queen’s position to a new random location</a:t>
          </a:r>
        </a:p>
      </dgm:t>
    </dgm:pt>
    <dgm:pt modelId="{25995DD3-BDC3-441D-BDCC-BA3892096494}" type="parTrans" cxnId="{04791AAF-E1CE-4201-99DB-E5CF17F8170C}">
      <dgm:prSet/>
      <dgm:spPr/>
      <dgm:t>
        <a:bodyPr/>
        <a:lstStyle/>
        <a:p>
          <a:endParaRPr lang="en-US"/>
        </a:p>
      </dgm:t>
    </dgm:pt>
    <dgm:pt modelId="{6D28CD82-ABDC-4ADD-88F8-467855B2F01C}" type="sibTrans" cxnId="{04791AAF-E1CE-4201-99DB-E5CF17F8170C}">
      <dgm:prSet/>
      <dgm:spPr/>
      <dgm:t>
        <a:bodyPr/>
        <a:lstStyle/>
        <a:p>
          <a:endParaRPr lang="en-US"/>
        </a:p>
      </dgm:t>
    </dgm:pt>
    <dgm:pt modelId="{D95DDF65-437E-44DC-A213-6089D9F5F56A}" type="pres">
      <dgm:prSet presAssocID="{E37E5C99-5504-4099-85E6-A34B70F209FD}" presName="Name0" presStyleCnt="0">
        <dgm:presLayoutVars>
          <dgm:animLvl val="lvl"/>
          <dgm:resizeHandles val="exact"/>
        </dgm:presLayoutVars>
      </dgm:prSet>
      <dgm:spPr/>
    </dgm:pt>
    <dgm:pt modelId="{DFB5626E-E49B-4942-A565-D94E6377A63A}" type="pres">
      <dgm:prSet presAssocID="{63E120E6-752D-4908-B048-06E144715778}" presName="compositeNode" presStyleCnt="0">
        <dgm:presLayoutVars>
          <dgm:bulletEnabled val="1"/>
        </dgm:presLayoutVars>
      </dgm:prSet>
      <dgm:spPr/>
    </dgm:pt>
    <dgm:pt modelId="{95BE32A3-831A-47FC-9D71-A8B3A9FD3902}" type="pres">
      <dgm:prSet presAssocID="{63E120E6-752D-4908-B048-06E144715778}" presName="bgRect" presStyleLbl="alignNode1" presStyleIdx="0" presStyleCnt="4" custScaleY="147973"/>
      <dgm:spPr/>
    </dgm:pt>
    <dgm:pt modelId="{FE7A5C88-DD4B-4EB3-BF61-570DF44058EF}" type="pres">
      <dgm:prSet presAssocID="{CB8D1351-E711-47DA-BC3A-23FF3502B640}" presName="sibTransNodeRect" presStyleLbl="alignNode1" presStyleIdx="0" presStyleCnt="4">
        <dgm:presLayoutVars>
          <dgm:chMax val="0"/>
          <dgm:bulletEnabled val="1"/>
        </dgm:presLayoutVars>
      </dgm:prSet>
      <dgm:spPr/>
    </dgm:pt>
    <dgm:pt modelId="{37BC2C86-01F2-4FE0-99AE-E2A933F61A91}" type="pres">
      <dgm:prSet presAssocID="{63E120E6-752D-4908-B048-06E144715778}" presName="nodeRect" presStyleLbl="alignNode1" presStyleIdx="0" presStyleCnt="4">
        <dgm:presLayoutVars>
          <dgm:bulletEnabled val="1"/>
        </dgm:presLayoutVars>
      </dgm:prSet>
      <dgm:spPr/>
    </dgm:pt>
    <dgm:pt modelId="{A6FC7929-28A4-460C-99D6-F7E3AEBCF9EC}" type="pres">
      <dgm:prSet presAssocID="{CB8D1351-E711-47DA-BC3A-23FF3502B640}" presName="sibTrans" presStyleCnt="0"/>
      <dgm:spPr/>
    </dgm:pt>
    <dgm:pt modelId="{B45BAC8A-E517-4DA5-8CC3-26482D9FD416}" type="pres">
      <dgm:prSet presAssocID="{7D7D7522-626B-407B-9638-3C187C12E482}" presName="compositeNode" presStyleCnt="0">
        <dgm:presLayoutVars>
          <dgm:bulletEnabled val="1"/>
        </dgm:presLayoutVars>
      </dgm:prSet>
      <dgm:spPr/>
    </dgm:pt>
    <dgm:pt modelId="{481FEF22-E116-435C-8210-483DA184A37C}" type="pres">
      <dgm:prSet presAssocID="{7D7D7522-626B-407B-9638-3C187C12E482}" presName="bgRect" presStyleLbl="alignNode1" presStyleIdx="1" presStyleCnt="4" custScaleY="149344"/>
      <dgm:spPr/>
    </dgm:pt>
    <dgm:pt modelId="{2F70139A-5199-45D9-95DC-77E3ED9DD87C}" type="pres">
      <dgm:prSet presAssocID="{8902DEE6-687D-4DD4-8CA8-05FD08909BE9}" presName="sibTransNodeRect" presStyleLbl="alignNode1" presStyleIdx="1" presStyleCnt="4">
        <dgm:presLayoutVars>
          <dgm:chMax val="0"/>
          <dgm:bulletEnabled val="1"/>
        </dgm:presLayoutVars>
      </dgm:prSet>
      <dgm:spPr/>
    </dgm:pt>
    <dgm:pt modelId="{C6AAE1B3-DAE1-4B97-A533-95C30BF47427}" type="pres">
      <dgm:prSet presAssocID="{7D7D7522-626B-407B-9638-3C187C12E482}" presName="nodeRect" presStyleLbl="alignNode1" presStyleIdx="1" presStyleCnt="4">
        <dgm:presLayoutVars>
          <dgm:bulletEnabled val="1"/>
        </dgm:presLayoutVars>
      </dgm:prSet>
      <dgm:spPr/>
    </dgm:pt>
    <dgm:pt modelId="{FA893236-398A-4C68-BC48-1952F223E046}" type="pres">
      <dgm:prSet presAssocID="{8902DEE6-687D-4DD4-8CA8-05FD08909BE9}" presName="sibTrans" presStyleCnt="0"/>
      <dgm:spPr/>
    </dgm:pt>
    <dgm:pt modelId="{15C931B3-5677-4786-8E89-8B6D3D5DD55E}" type="pres">
      <dgm:prSet presAssocID="{D7BEA79C-DBEF-42A7-B6B9-72244C225700}" presName="compositeNode" presStyleCnt="0">
        <dgm:presLayoutVars>
          <dgm:bulletEnabled val="1"/>
        </dgm:presLayoutVars>
      </dgm:prSet>
      <dgm:spPr/>
    </dgm:pt>
    <dgm:pt modelId="{171541B3-3249-41E5-8B66-C8D72CE3D3F6}" type="pres">
      <dgm:prSet presAssocID="{D7BEA79C-DBEF-42A7-B6B9-72244C225700}" presName="bgRect" presStyleLbl="alignNode1" presStyleIdx="2" presStyleCnt="4" custScaleY="149344"/>
      <dgm:spPr/>
    </dgm:pt>
    <dgm:pt modelId="{DDDA39DA-BCD8-4249-8335-7BB6217018B2}" type="pres">
      <dgm:prSet presAssocID="{1BE9DED9-74AC-4D9D-B439-6E7FBC157C13}" presName="sibTransNodeRect" presStyleLbl="alignNode1" presStyleIdx="2" presStyleCnt="4">
        <dgm:presLayoutVars>
          <dgm:chMax val="0"/>
          <dgm:bulletEnabled val="1"/>
        </dgm:presLayoutVars>
      </dgm:prSet>
      <dgm:spPr/>
    </dgm:pt>
    <dgm:pt modelId="{1609687E-C376-43E5-8582-2E2C6EA28A84}" type="pres">
      <dgm:prSet presAssocID="{D7BEA79C-DBEF-42A7-B6B9-72244C225700}" presName="nodeRect" presStyleLbl="alignNode1" presStyleIdx="2" presStyleCnt="4">
        <dgm:presLayoutVars>
          <dgm:bulletEnabled val="1"/>
        </dgm:presLayoutVars>
      </dgm:prSet>
      <dgm:spPr/>
    </dgm:pt>
    <dgm:pt modelId="{C6EDAF37-598F-4068-B49F-826FDC1D33B7}" type="pres">
      <dgm:prSet presAssocID="{1BE9DED9-74AC-4D9D-B439-6E7FBC157C13}" presName="sibTrans" presStyleCnt="0"/>
      <dgm:spPr/>
    </dgm:pt>
    <dgm:pt modelId="{BF0C9CD6-170E-475A-8AB3-17F81885E1A4}" type="pres">
      <dgm:prSet presAssocID="{922CF0F6-D552-49EE-908B-2F82A547F74D}" presName="compositeNode" presStyleCnt="0">
        <dgm:presLayoutVars>
          <dgm:bulletEnabled val="1"/>
        </dgm:presLayoutVars>
      </dgm:prSet>
      <dgm:spPr/>
    </dgm:pt>
    <dgm:pt modelId="{B1AC189B-F171-4C0E-A22C-DF6682FAA7AF}" type="pres">
      <dgm:prSet presAssocID="{922CF0F6-D552-49EE-908B-2F82A547F74D}" presName="bgRect" presStyleLbl="alignNode1" presStyleIdx="3" presStyleCnt="4" custScaleY="149344"/>
      <dgm:spPr/>
    </dgm:pt>
    <dgm:pt modelId="{AF30100A-2B06-41EB-AB8D-B83C2D6E1C71}" type="pres">
      <dgm:prSet presAssocID="{95802D62-FF85-4D81-8387-8D6A223F1591}" presName="sibTransNodeRect" presStyleLbl="alignNode1" presStyleIdx="3" presStyleCnt="4">
        <dgm:presLayoutVars>
          <dgm:chMax val="0"/>
          <dgm:bulletEnabled val="1"/>
        </dgm:presLayoutVars>
      </dgm:prSet>
      <dgm:spPr/>
    </dgm:pt>
    <dgm:pt modelId="{B93437EF-31A3-4534-903F-98FB4FB44316}" type="pres">
      <dgm:prSet presAssocID="{922CF0F6-D552-49EE-908B-2F82A547F74D}" presName="nodeRect" presStyleLbl="alignNode1" presStyleIdx="3" presStyleCnt="4">
        <dgm:presLayoutVars>
          <dgm:bulletEnabled val="1"/>
        </dgm:presLayoutVars>
      </dgm:prSet>
      <dgm:spPr/>
    </dgm:pt>
  </dgm:ptLst>
  <dgm:cxnLst>
    <dgm:cxn modelId="{B53AD705-B2CF-4D69-A03F-8C37FE1C54F9}" type="presOf" srcId="{63E120E6-752D-4908-B048-06E144715778}" destId="{95BE32A3-831A-47FC-9D71-A8B3A9FD3902}" srcOrd="0" destOrd="0" presId="urn:microsoft.com/office/officeart/2016/7/layout/LinearBlockProcessNumbered"/>
    <dgm:cxn modelId="{E0B6D70D-937C-424B-9B99-244C918A9260}" type="presOf" srcId="{7D7D7522-626B-407B-9638-3C187C12E482}" destId="{481FEF22-E116-435C-8210-483DA184A37C}" srcOrd="0" destOrd="0" presId="urn:microsoft.com/office/officeart/2016/7/layout/LinearBlockProcessNumbered"/>
    <dgm:cxn modelId="{3FB83120-CEB6-49AC-9EDC-C482937C78DE}" srcId="{E37E5C99-5504-4099-85E6-A34B70F209FD}" destId="{D7BEA79C-DBEF-42A7-B6B9-72244C225700}" srcOrd="2" destOrd="0" parTransId="{81AC4342-88EF-49B8-9426-B3819A3D1582}" sibTransId="{1BE9DED9-74AC-4D9D-B439-6E7FBC157C13}"/>
    <dgm:cxn modelId="{D7605033-0112-40D6-AA04-9E9ABD9877B3}" type="presOf" srcId="{922CF0F6-D552-49EE-908B-2F82A547F74D}" destId="{B1AC189B-F171-4C0E-A22C-DF6682FAA7AF}" srcOrd="0" destOrd="0" presId="urn:microsoft.com/office/officeart/2016/7/layout/LinearBlockProcessNumbered"/>
    <dgm:cxn modelId="{D7B1CE40-8717-4779-9157-35958D96D3D1}" type="presOf" srcId="{63E120E6-752D-4908-B048-06E144715778}" destId="{37BC2C86-01F2-4FE0-99AE-E2A933F61A91}" srcOrd="1" destOrd="0" presId="urn:microsoft.com/office/officeart/2016/7/layout/LinearBlockProcessNumbered"/>
    <dgm:cxn modelId="{EF7C8643-BE6B-4D62-A84F-048AA493D342}" srcId="{E37E5C99-5504-4099-85E6-A34B70F209FD}" destId="{7D7D7522-626B-407B-9638-3C187C12E482}" srcOrd="1" destOrd="0" parTransId="{47282EFA-8350-4ED7-B276-17DEF7BA66B5}" sibTransId="{8902DEE6-687D-4DD4-8CA8-05FD08909BE9}"/>
    <dgm:cxn modelId="{ED390768-E8A4-45A9-8A9E-C8F4DE098CE3}" srcId="{E37E5C99-5504-4099-85E6-A34B70F209FD}" destId="{922CF0F6-D552-49EE-908B-2F82A547F74D}" srcOrd="3" destOrd="0" parTransId="{7D3B29FB-71C4-4D37-9874-DB1ADD2292E7}" sibTransId="{95802D62-FF85-4D81-8387-8D6A223F1591}"/>
    <dgm:cxn modelId="{0EA63B52-FAF0-4CAF-A11E-FE926B31528F}" type="presOf" srcId="{95802D62-FF85-4D81-8387-8D6A223F1591}" destId="{AF30100A-2B06-41EB-AB8D-B83C2D6E1C71}" srcOrd="0" destOrd="0" presId="urn:microsoft.com/office/officeart/2016/7/layout/LinearBlockProcessNumbered"/>
    <dgm:cxn modelId="{CFF67552-860D-4110-B1D8-3DEDD9F81FE0}" type="presOf" srcId="{D7BEA79C-DBEF-42A7-B6B9-72244C225700}" destId="{1609687E-C376-43E5-8582-2E2C6EA28A84}" srcOrd="1" destOrd="0" presId="urn:microsoft.com/office/officeart/2016/7/layout/LinearBlockProcessNumbered"/>
    <dgm:cxn modelId="{31789072-C942-4DE2-8710-17901E5D6E89}" type="presOf" srcId="{7D7D7522-626B-407B-9638-3C187C12E482}" destId="{C6AAE1B3-DAE1-4B97-A533-95C30BF47427}" srcOrd="1" destOrd="0" presId="urn:microsoft.com/office/officeart/2016/7/layout/LinearBlockProcessNumbered"/>
    <dgm:cxn modelId="{C4B54C7E-0B37-492C-870B-7E774B1DADC6}" type="presOf" srcId="{1BE9DED9-74AC-4D9D-B439-6E7FBC157C13}" destId="{DDDA39DA-BCD8-4249-8335-7BB6217018B2}" srcOrd="0" destOrd="0" presId="urn:microsoft.com/office/officeart/2016/7/layout/LinearBlockProcessNumbered"/>
    <dgm:cxn modelId="{5722EC89-56E6-4977-A637-CD016CF8B1D1}" type="presOf" srcId="{92AFE9C7-8819-4B9E-B4FD-F5673D488AAC}" destId="{B93437EF-31A3-4534-903F-98FB4FB44316}" srcOrd="0" destOrd="1" presId="urn:microsoft.com/office/officeart/2016/7/layout/LinearBlockProcessNumbered"/>
    <dgm:cxn modelId="{D6573F8B-62DE-44D7-AC80-5255E7D28CA3}" type="presOf" srcId="{8707C7EB-DDEA-49CC-8AA8-803F82C85A66}" destId="{1609687E-C376-43E5-8582-2E2C6EA28A84}" srcOrd="0" destOrd="1" presId="urn:microsoft.com/office/officeart/2016/7/layout/LinearBlockProcessNumbered"/>
    <dgm:cxn modelId="{8FEB9096-0CBB-42A4-AFE6-4D0C1329BFCA}" type="presOf" srcId="{E37E5C99-5504-4099-85E6-A34B70F209FD}" destId="{D95DDF65-437E-44DC-A213-6089D9F5F56A}" srcOrd="0" destOrd="0" presId="urn:microsoft.com/office/officeart/2016/7/layout/LinearBlockProcessNumbered"/>
    <dgm:cxn modelId="{602FB9A3-1B15-4522-9C6D-D783E8ABA963}" srcId="{E37E5C99-5504-4099-85E6-A34B70F209FD}" destId="{63E120E6-752D-4908-B048-06E144715778}" srcOrd="0" destOrd="0" parTransId="{9068F042-C4FE-47E6-AA9E-72A15A02F859}" sibTransId="{CB8D1351-E711-47DA-BC3A-23FF3502B640}"/>
    <dgm:cxn modelId="{04791AAF-E1CE-4201-99DB-E5CF17F8170C}" srcId="{922CF0F6-D552-49EE-908B-2F82A547F74D}" destId="{92AFE9C7-8819-4B9E-B4FD-F5673D488AAC}" srcOrd="0" destOrd="0" parTransId="{25995DD3-BDC3-441D-BDCC-BA3892096494}" sibTransId="{6D28CD82-ABDC-4ADD-88F8-467855B2F01C}"/>
    <dgm:cxn modelId="{2B6969BC-F60C-4756-823A-05C9BCC73744}" type="presOf" srcId="{D7BEA79C-DBEF-42A7-B6B9-72244C225700}" destId="{171541B3-3249-41E5-8B66-C8D72CE3D3F6}" srcOrd="0" destOrd="0" presId="urn:microsoft.com/office/officeart/2016/7/layout/LinearBlockProcessNumbered"/>
    <dgm:cxn modelId="{53B1ABC0-0445-4888-857D-782D6B492B94}" srcId="{D7BEA79C-DBEF-42A7-B6B9-72244C225700}" destId="{8707C7EB-DDEA-49CC-8AA8-803F82C85A66}" srcOrd="0" destOrd="0" parTransId="{2F3F7AB7-89C1-4663-87CE-DAA282B1650A}" sibTransId="{ECB40CBB-8F82-46FB-BD25-423F7F240A4A}"/>
    <dgm:cxn modelId="{DCC2CFDA-CB11-494C-BA4E-66AEB8166E5E}" type="presOf" srcId="{922CF0F6-D552-49EE-908B-2F82A547F74D}" destId="{B93437EF-31A3-4534-903F-98FB4FB44316}" srcOrd="1" destOrd="0" presId="urn:microsoft.com/office/officeart/2016/7/layout/LinearBlockProcessNumbered"/>
    <dgm:cxn modelId="{831ADBDB-DB14-4CA0-B7FD-1C79B50919B0}" type="presOf" srcId="{CB8D1351-E711-47DA-BC3A-23FF3502B640}" destId="{FE7A5C88-DD4B-4EB3-BF61-570DF44058EF}" srcOrd="0" destOrd="0" presId="urn:microsoft.com/office/officeart/2016/7/layout/LinearBlockProcessNumbered"/>
    <dgm:cxn modelId="{65415BE3-722C-4961-8947-BA3D0815E3A4}" type="presOf" srcId="{8902DEE6-687D-4DD4-8CA8-05FD08909BE9}" destId="{2F70139A-5199-45D9-95DC-77E3ED9DD87C}" srcOrd="0" destOrd="0" presId="urn:microsoft.com/office/officeart/2016/7/layout/LinearBlockProcessNumbered"/>
    <dgm:cxn modelId="{D00A57AC-7E46-4F59-9B2A-422568C595D4}" type="presParOf" srcId="{D95DDF65-437E-44DC-A213-6089D9F5F56A}" destId="{DFB5626E-E49B-4942-A565-D94E6377A63A}" srcOrd="0" destOrd="0" presId="urn:microsoft.com/office/officeart/2016/7/layout/LinearBlockProcessNumbered"/>
    <dgm:cxn modelId="{D0220395-4618-45F7-8C47-952055AFF351}" type="presParOf" srcId="{DFB5626E-E49B-4942-A565-D94E6377A63A}" destId="{95BE32A3-831A-47FC-9D71-A8B3A9FD3902}" srcOrd="0" destOrd="0" presId="urn:microsoft.com/office/officeart/2016/7/layout/LinearBlockProcessNumbered"/>
    <dgm:cxn modelId="{A916AA07-5BA3-4DCA-9CEB-732A97CD465B}" type="presParOf" srcId="{DFB5626E-E49B-4942-A565-D94E6377A63A}" destId="{FE7A5C88-DD4B-4EB3-BF61-570DF44058EF}" srcOrd="1" destOrd="0" presId="urn:microsoft.com/office/officeart/2016/7/layout/LinearBlockProcessNumbered"/>
    <dgm:cxn modelId="{5F1E7612-AF66-46C0-A3F5-00E25E58DAE8}" type="presParOf" srcId="{DFB5626E-E49B-4942-A565-D94E6377A63A}" destId="{37BC2C86-01F2-4FE0-99AE-E2A933F61A91}" srcOrd="2" destOrd="0" presId="urn:microsoft.com/office/officeart/2016/7/layout/LinearBlockProcessNumbered"/>
    <dgm:cxn modelId="{24B447CA-E289-4271-BAF3-421C22122910}" type="presParOf" srcId="{D95DDF65-437E-44DC-A213-6089D9F5F56A}" destId="{A6FC7929-28A4-460C-99D6-F7E3AEBCF9EC}" srcOrd="1" destOrd="0" presId="urn:microsoft.com/office/officeart/2016/7/layout/LinearBlockProcessNumbered"/>
    <dgm:cxn modelId="{D7D81F33-498E-47B6-A984-3FCF332D217F}" type="presParOf" srcId="{D95DDF65-437E-44DC-A213-6089D9F5F56A}" destId="{B45BAC8A-E517-4DA5-8CC3-26482D9FD416}" srcOrd="2" destOrd="0" presId="urn:microsoft.com/office/officeart/2016/7/layout/LinearBlockProcessNumbered"/>
    <dgm:cxn modelId="{0A89DAD7-A2D4-43C3-96D8-8AB9DAB9B459}" type="presParOf" srcId="{B45BAC8A-E517-4DA5-8CC3-26482D9FD416}" destId="{481FEF22-E116-435C-8210-483DA184A37C}" srcOrd="0" destOrd="0" presId="urn:microsoft.com/office/officeart/2016/7/layout/LinearBlockProcessNumbered"/>
    <dgm:cxn modelId="{5B1E18A1-4024-457E-9B6F-D31113884BD5}" type="presParOf" srcId="{B45BAC8A-E517-4DA5-8CC3-26482D9FD416}" destId="{2F70139A-5199-45D9-95DC-77E3ED9DD87C}" srcOrd="1" destOrd="0" presId="urn:microsoft.com/office/officeart/2016/7/layout/LinearBlockProcessNumbered"/>
    <dgm:cxn modelId="{B9E77606-132B-467A-B6D0-D5C767F05004}" type="presParOf" srcId="{B45BAC8A-E517-4DA5-8CC3-26482D9FD416}" destId="{C6AAE1B3-DAE1-4B97-A533-95C30BF47427}" srcOrd="2" destOrd="0" presId="urn:microsoft.com/office/officeart/2016/7/layout/LinearBlockProcessNumbered"/>
    <dgm:cxn modelId="{F4BA7C2C-B819-4DB1-A0BA-6D3F59122408}" type="presParOf" srcId="{D95DDF65-437E-44DC-A213-6089D9F5F56A}" destId="{FA893236-398A-4C68-BC48-1952F223E046}" srcOrd="3" destOrd="0" presId="urn:microsoft.com/office/officeart/2016/7/layout/LinearBlockProcessNumbered"/>
    <dgm:cxn modelId="{30B2A857-8B15-45A3-B3C7-FDC8A49E8D2C}" type="presParOf" srcId="{D95DDF65-437E-44DC-A213-6089D9F5F56A}" destId="{15C931B3-5677-4786-8E89-8B6D3D5DD55E}" srcOrd="4" destOrd="0" presId="urn:microsoft.com/office/officeart/2016/7/layout/LinearBlockProcessNumbered"/>
    <dgm:cxn modelId="{8C87A36D-8910-4655-9428-639E77B9FF27}" type="presParOf" srcId="{15C931B3-5677-4786-8E89-8B6D3D5DD55E}" destId="{171541B3-3249-41E5-8B66-C8D72CE3D3F6}" srcOrd="0" destOrd="0" presId="urn:microsoft.com/office/officeart/2016/7/layout/LinearBlockProcessNumbered"/>
    <dgm:cxn modelId="{86311889-EA22-45A7-89D3-B58DDAACC539}" type="presParOf" srcId="{15C931B3-5677-4786-8E89-8B6D3D5DD55E}" destId="{DDDA39DA-BCD8-4249-8335-7BB6217018B2}" srcOrd="1" destOrd="0" presId="urn:microsoft.com/office/officeart/2016/7/layout/LinearBlockProcessNumbered"/>
    <dgm:cxn modelId="{4DE2AC88-FA33-40CA-87D4-88F0D67BFB16}" type="presParOf" srcId="{15C931B3-5677-4786-8E89-8B6D3D5DD55E}" destId="{1609687E-C376-43E5-8582-2E2C6EA28A84}" srcOrd="2" destOrd="0" presId="urn:microsoft.com/office/officeart/2016/7/layout/LinearBlockProcessNumbered"/>
    <dgm:cxn modelId="{B83EF3CB-123D-4D31-A63F-27F3674F234B}" type="presParOf" srcId="{D95DDF65-437E-44DC-A213-6089D9F5F56A}" destId="{C6EDAF37-598F-4068-B49F-826FDC1D33B7}" srcOrd="5" destOrd="0" presId="urn:microsoft.com/office/officeart/2016/7/layout/LinearBlockProcessNumbered"/>
    <dgm:cxn modelId="{5E734741-FB8F-4FD1-BA8B-0F998A72DED1}" type="presParOf" srcId="{D95DDF65-437E-44DC-A213-6089D9F5F56A}" destId="{BF0C9CD6-170E-475A-8AB3-17F81885E1A4}" srcOrd="6" destOrd="0" presId="urn:microsoft.com/office/officeart/2016/7/layout/LinearBlockProcessNumbered"/>
    <dgm:cxn modelId="{4432972B-7917-46F5-A544-F29017BA4307}" type="presParOf" srcId="{BF0C9CD6-170E-475A-8AB3-17F81885E1A4}" destId="{B1AC189B-F171-4C0E-A22C-DF6682FAA7AF}" srcOrd="0" destOrd="0" presId="urn:microsoft.com/office/officeart/2016/7/layout/LinearBlockProcessNumbered"/>
    <dgm:cxn modelId="{66C9939D-EA6D-4415-83C0-DC53CDB7FF3C}" type="presParOf" srcId="{BF0C9CD6-170E-475A-8AB3-17F81885E1A4}" destId="{AF30100A-2B06-41EB-AB8D-B83C2D6E1C71}" srcOrd="1" destOrd="0" presId="urn:microsoft.com/office/officeart/2016/7/layout/LinearBlockProcessNumbered"/>
    <dgm:cxn modelId="{4918388B-D4D6-44E7-A5D9-184DE3778061}" type="presParOf" srcId="{BF0C9CD6-170E-475A-8AB3-17F81885E1A4}" destId="{B93437EF-31A3-4534-903F-98FB4FB4431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064D1E-C3E1-49E5-84CF-70E2EAC3B95E}" type="doc">
      <dgm:prSet loTypeId="urn:microsoft.com/office/officeart/2016/7/layout/VerticalDownArrowProcess" loCatId="process" qsTypeId="urn:microsoft.com/office/officeart/2005/8/quickstyle/simple3" qsCatId="simple" csTypeId="urn:microsoft.com/office/officeart/2005/8/colors/accent6_2" csCatId="accent6"/>
      <dgm:spPr/>
      <dgm:t>
        <a:bodyPr/>
        <a:lstStyle/>
        <a:p>
          <a:endParaRPr lang="en-US"/>
        </a:p>
      </dgm:t>
    </dgm:pt>
    <dgm:pt modelId="{8481BF73-19FE-49FF-9561-9C85D4CBE894}">
      <dgm:prSet/>
      <dgm:spPr/>
      <dgm:t>
        <a:bodyPr/>
        <a:lstStyle/>
        <a:p>
          <a:r>
            <a:rPr lang="en-US"/>
            <a:t>Step 1</a:t>
          </a:r>
        </a:p>
      </dgm:t>
    </dgm:pt>
    <dgm:pt modelId="{BA59C11C-78C3-4189-912B-9E0A781F928B}" type="parTrans" cxnId="{CEACBB91-0AFD-478F-8506-BC974D3EC3BE}">
      <dgm:prSet/>
      <dgm:spPr/>
      <dgm:t>
        <a:bodyPr/>
        <a:lstStyle/>
        <a:p>
          <a:endParaRPr lang="en-US"/>
        </a:p>
      </dgm:t>
    </dgm:pt>
    <dgm:pt modelId="{57B4A7DA-84B3-4C27-B6D8-14137529EE8B}" type="sibTrans" cxnId="{CEACBB91-0AFD-478F-8506-BC974D3EC3BE}">
      <dgm:prSet/>
      <dgm:spPr/>
      <dgm:t>
        <a:bodyPr/>
        <a:lstStyle/>
        <a:p>
          <a:endParaRPr lang="en-US"/>
        </a:p>
      </dgm:t>
    </dgm:pt>
    <dgm:pt modelId="{330D7349-EFEB-497F-BEA7-25C2D27BEC70}">
      <dgm:prSet/>
      <dgm:spPr/>
      <dgm:t>
        <a:bodyPr/>
        <a:lstStyle/>
        <a:p>
          <a:r>
            <a:rPr lang="en-US"/>
            <a:t>Start with a random initial placement. Initialize a high temperature</a:t>
          </a:r>
        </a:p>
      </dgm:t>
    </dgm:pt>
    <dgm:pt modelId="{80933711-F525-4B9F-BBD5-51BAC99424C2}" type="parTrans" cxnId="{88FF0BB3-24EA-4BDB-B77B-047274BDFEBF}">
      <dgm:prSet/>
      <dgm:spPr/>
      <dgm:t>
        <a:bodyPr/>
        <a:lstStyle/>
        <a:p>
          <a:endParaRPr lang="en-US"/>
        </a:p>
      </dgm:t>
    </dgm:pt>
    <dgm:pt modelId="{230438D7-7B8A-4C94-8CC7-6DD209BE8927}" type="sibTrans" cxnId="{88FF0BB3-24EA-4BDB-B77B-047274BDFEBF}">
      <dgm:prSet/>
      <dgm:spPr/>
      <dgm:t>
        <a:bodyPr/>
        <a:lstStyle/>
        <a:p>
          <a:endParaRPr lang="en-US"/>
        </a:p>
      </dgm:t>
    </dgm:pt>
    <dgm:pt modelId="{FC8A939B-4DC7-4256-BF35-EED59850FF36}">
      <dgm:prSet/>
      <dgm:spPr/>
      <dgm:t>
        <a:bodyPr/>
        <a:lstStyle/>
        <a:p>
          <a:r>
            <a:rPr lang="en-US"/>
            <a:t>Step 2</a:t>
          </a:r>
        </a:p>
      </dgm:t>
    </dgm:pt>
    <dgm:pt modelId="{ADC97D2D-7AF7-436B-B00A-77D301E4CB4C}" type="parTrans" cxnId="{B420A917-5264-42FD-BD3F-05A00F6A6738}">
      <dgm:prSet/>
      <dgm:spPr/>
      <dgm:t>
        <a:bodyPr/>
        <a:lstStyle/>
        <a:p>
          <a:endParaRPr lang="en-US"/>
        </a:p>
      </dgm:t>
    </dgm:pt>
    <dgm:pt modelId="{37B54696-620D-4BC0-B6CE-56B4915E4EBA}" type="sibTrans" cxnId="{B420A917-5264-42FD-BD3F-05A00F6A6738}">
      <dgm:prSet/>
      <dgm:spPr/>
      <dgm:t>
        <a:bodyPr/>
        <a:lstStyle/>
        <a:p>
          <a:endParaRPr lang="en-US"/>
        </a:p>
      </dgm:t>
    </dgm:pt>
    <dgm:pt modelId="{7BEE0604-7BD5-4334-A3BC-0EA5BE1539E0}">
      <dgm:prSet/>
      <dgm:spPr/>
      <dgm:t>
        <a:bodyPr/>
        <a:lstStyle/>
        <a:p>
          <a:r>
            <a:rPr lang="en-US"/>
            <a:t>Modify the placement through a defined change</a:t>
          </a:r>
        </a:p>
      </dgm:t>
    </dgm:pt>
    <dgm:pt modelId="{082D3210-F217-4BB9-96F2-B1C8EBD92F6E}" type="parTrans" cxnId="{B47C8255-56A4-41C5-AD12-8F3C8E4D088C}">
      <dgm:prSet/>
      <dgm:spPr/>
      <dgm:t>
        <a:bodyPr/>
        <a:lstStyle/>
        <a:p>
          <a:endParaRPr lang="en-US"/>
        </a:p>
      </dgm:t>
    </dgm:pt>
    <dgm:pt modelId="{0E85B737-F62D-499C-8B59-B8333DFC7B6D}" type="sibTrans" cxnId="{B47C8255-56A4-41C5-AD12-8F3C8E4D088C}">
      <dgm:prSet/>
      <dgm:spPr/>
      <dgm:t>
        <a:bodyPr/>
        <a:lstStyle/>
        <a:p>
          <a:endParaRPr lang="en-US"/>
        </a:p>
      </dgm:t>
    </dgm:pt>
    <dgm:pt modelId="{299EEFCE-2321-441C-B315-DD120D2D3403}">
      <dgm:prSet/>
      <dgm:spPr/>
      <dgm:t>
        <a:bodyPr/>
        <a:lstStyle/>
        <a:p>
          <a:r>
            <a:rPr lang="en-US"/>
            <a:t>Step 3</a:t>
          </a:r>
        </a:p>
      </dgm:t>
    </dgm:pt>
    <dgm:pt modelId="{A9778567-EBDC-4CAC-A4F5-B8798717E3FE}" type="parTrans" cxnId="{8CB9C67F-4701-443F-A9E3-77F37B3A8305}">
      <dgm:prSet/>
      <dgm:spPr/>
      <dgm:t>
        <a:bodyPr/>
        <a:lstStyle/>
        <a:p>
          <a:endParaRPr lang="en-US"/>
        </a:p>
      </dgm:t>
    </dgm:pt>
    <dgm:pt modelId="{3230CA86-DFFA-4161-A43A-E136F5DA236F}" type="sibTrans" cxnId="{8CB9C67F-4701-443F-A9E3-77F37B3A8305}">
      <dgm:prSet/>
      <dgm:spPr/>
      <dgm:t>
        <a:bodyPr/>
        <a:lstStyle/>
        <a:p>
          <a:endParaRPr lang="en-US"/>
        </a:p>
      </dgm:t>
    </dgm:pt>
    <dgm:pt modelId="{992A0052-BC31-4779-9159-CEAC70BD56B5}">
      <dgm:prSet/>
      <dgm:spPr/>
      <dgm:t>
        <a:bodyPr/>
        <a:lstStyle/>
        <a:p>
          <a:r>
            <a:rPr lang="en-US"/>
            <a:t>Calculate the difference in the energy due to the change made.</a:t>
          </a:r>
        </a:p>
      </dgm:t>
    </dgm:pt>
    <dgm:pt modelId="{BC7B7A92-CB5B-4CE3-BAA3-4D82BFF575DE}" type="parTrans" cxnId="{DB44B186-5C37-465D-A8DE-9AE34F3CE60C}">
      <dgm:prSet/>
      <dgm:spPr/>
      <dgm:t>
        <a:bodyPr/>
        <a:lstStyle/>
        <a:p>
          <a:endParaRPr lang="en-US"/>
        </a:p>
      </dgm:t>
    </dgm:pt>
    <dgm:pt modelId="{964E88DB-3D20-40B6-B9B0-17AD7353E7F5}" type="sibTrans" cxnId="{DB44B186-5C37-465D-A8DE-9AE34F3CE60C}">
      <dgm:prSet/>
      <dgm:spPr/>
      <dgm:t>
        <a:bodyPr/>
        <a:lstStyle/>
        <a:p>
          <a:endParaRPr lang="en-US"/>
        </a:p>
      </dgm:t>
    </dgm:pt>
    <dgm:pt modelId="{15244314-6A11-4488-9B94-1521C92306A7}">
      <dgm:prSet/>
      <dgm:spPr/>
      <dgm:t>
        <a:bodyPr/>
        <a:lstStyle/>
        <a:p>
          <a:r>
            <a:rPr lang="en-US"/>
            <a:t>Step 4</a:t>
          </a:r>
        </a:p>
      </dgm:t>
    </dgm:pt>
    <dgm:pt modelId="{60C1DA34-1ECF-4F2A-BD19-0A9568A9E846}" type="parTrans" cxnId="{4DBF7442-B5F3-4C24-9528-F67083853166}">
      <dgm:prSet/>
      <dgm:spPr/>
      <dgm:t>
        <a:bodyPr/>
        <a:lstStyle/>
        <a:p>
          <a:endParaRPr lang="en-US"/>
        </a:p>
      </dgm:t>
    </dgm:pt>
    <dgm:pt modelId="{4B32694B-BD22-4030-B0AA-B5DFE23D0DCE}" type="sibTrans" cxnId="{4DBF7442-B5F3-4C24-9528-F67083853166}">
      <dgm:prSet/>
      <dgm:spPr/>
      <dgm:t>
        <a:bodyPr/>
        <a:lstStyle/>
        <a:p>
          <a:endParaRPr lang="en-US"/>
        </a:p>
      </dgm:t>
    </dgm:pt>
    <dgm:pt modelId="{3CD7739B-70ED-4D98-A546-9AB517B643F1}">
      <dgm:prSet/>
      <dgm:spPr/>
      <dgm:t>
        <a:bodyPr/>
        <a:lstStyle/>
        <a:p>
          <a:r>
            <a:rPr lang="en-US"/>
            <a:t>Depending on the difference in energy, accept or reject the change.</a:t>
          </a:r>
        </a:p>
      </dgm:t>
    </dgm:pt>
    <dgm:pt modelId="{6F084E93-75F5-4EFC-95E0-6926AEC48F47}" type="parTrans" cxnId="{FFD3DC50-7EFC-4B35-B3C0-76BA1B24F3BC}">
      <dgm:prSet/>
      <dgm:spPr/>
      <dgm:t>
        <a:bodyPr/>
        <a:lstStyle/>
        <a:p>
          <a:endParaRPr lang="en-US"/>
        </a:p>
      </dgm:t>
    </dgm:pt>
    <dgm:pt modelId="{BE9C219F-F6D2-4F9E-951E-0E997EAB6722}" type="sibTrans" cxnId="{FFD3DC50-7EFC-4B35-B3C0-76BA1B24F3BC}">
      <dgm:prSet/>
      <dgm:spPr/>
      <dgm:t>
        <a:bodyPr/>
        <a:lstStyle/>
        <a:p>
          <a:endParaRPr lang="en-US"/>
        </a:p>
      </dgm:t>
    </dgm:pt>
    <dgm:pt modelId="{A1EBEB6E-6FD3-4194-9A42-C0F7AFABE72D}">
      <dgm:prSet/>
      <dgm:spPr/>
      <dgm:t>
        <a:bodyPr/>
        <a:lstStyle/>
        <a:p>
          <a:r>
            <a:rPr lang="en-US"/>
            <a:t>Step 5</a:t>
          </a:r>
        </a:p>
      </dgm:t>
    </dgm:pt>
    <dgm:pt modelId="{FDEB1913-9258-4CF3-8237-5F58B5D51D31}" type="parTrans" cxnId="{7D17D0CB-69EE-484A-AC7C-2210BA1CC4B5}">
      <dgm:prSet/>
      <dgm:spPr/>
      <dgm:t>
        <a:bodyPr/>
        <a:lstStyle/>
        <a:p>
          <a:endParaRPr lang="en-US"/>
        </a:p>
      </dgm:t>
    </dgm:pt>
    <dgm:pt modelId="{D62D85AD-E62B-4686-B9A2-1075734D3CC4}" type="sibTrans" cxnId="{7D17D0CB-69EE-484A-AC7C-2210BA1CC4B5}">
      <dgm:prSet/>
      <dgm:spPr/>
      <dgm:t>
        <a:bodyPr/>
        <a:lstStyle/>
        <a:p>
          <a:endParaRPr lang="en-US"/>
        </a:p>
      </dgm:t>
    </dgm:pt>
    <dgm:pt modelId="{111A23E3-A6F2-431A-A360-9475AB6BF5DD}">
      <dgm:prSet/>
      <dgm:spPr/>
      <dgm:t>
        <a:bodyPr/>
        <a:lstStyle/>
        <a:p>
          <a:r>
            <a:rPr lang="en-US"/>
            <a:t>Update the temperature value by reducing the temperature very slowly.</a:t>
          </a:r>
        </a:p>
      </dgm:t>
    </dgm:pt>
    <dgm:pt modelId="{339E95A5-CD96-46A5-821E-FF016F59B894}" type="parTrans" cxnId="{8B26ACA1-AD66-4AF0-8436-316623D90E1C}">
      <dgm:prSet/>
      <dgm:spPr/>
      <dgm:t>
        <a:bodyPr/>
        <a:lstStyle/>
        <a:p>
          <a:endParaRPr lang="en-US"/>
        </a:p>
      </dgm:t>
    </dgm:pt>
    <dgm:pt modelId="{33B8001F-4344-49A8-9875-7CA226E2E90E}" type="sibTrans" cxnId="{8B26ACA1-AD66-4AF0-8436-316623D90E1C}">
      <dgm:prSet/>
      <dgm:spPr/>
      <dgm:t>
        <a:bodyPr/>
        <a:lstStyle/>
        <a:p>
          <a:endParaRPr lang="en-US"/>
        </a:p>
      </dgm:t>
    </dgm:pt>
    <dgm:pt modelId="{181EEAD8-7E48-44C2-8855-5CEDEC6A1404}" type="pres">
      <dgm:prSet presAssocID="{17064D1E-C3E1-49E5-84CF-70E2EAC3B95E}" presName="Name0" presStyleCnt="0">
        <dgm:presLayoutVars>
          <dgm:dir/>
          <dgm:animLvl val="lvl"/>
          <dgm:resizeHandles val="exact"/>
        </dgm:presLayoutVars>
      </dgm:prSet>
      <dgm:spPr/>
    </dgm:pt>
    <dgm:pt modelId="{B1A49EB7-DDE3-498A-AB76-4953B2B5CABF}" type="pres">
      <dgm:prSet presAssocID="{A1EBEB6E-6FD3-4194-9A42-C0F7AFABE72D}" presName="boxAndChildren" presStyleCnt="0"/>
      <dgm:spPr/>
    </dgm:pt>
    <dgm:pt modelId="{82506289-A554-4A1E-B117-9D158B8FC173}" type="pres">
      <dgm:prSet presAssocID="{A1EBEB6E-6FD3-4194-9A42-C0F7AFABE72D}" presName="parentTextBox" presStyleLbl="alignNode1" presStyleIdx="0" presStyleCnt="5"/>
      <dgm:spPr/>
    </dgm:pt>
    <dgm:pt modelId="{51D1A7D2-BB15-4457-BCC7-9DF812D5860A}" type="pres">
      <dgm:prSet presAssocID="{A1EBEB6E-6FD3-4194-9A42-C0F7AFABE72D}" presName="descendantBox" presStyleLbl="bgAccFollowNode1" presStyleIdx="0" presStyleCnt="5"/>
      <dgm:spPr/>
    </dgm:pt>
    <dgm:pt modelId="{74291630-102B-4A0E-B9E1-B9B320CA47CC}" type="pres">
      <dgm:prSet presAssocID="{4B32694B-BD22-4030-B0AA-B5DFE23D0DCE}" presName="sp" presStyleCnt="0"/>
      <dgm:spPr/>
    </dgm:pt>
    <dgm:pt modelId="{FBA78361-8C9F-42C7-BBEB-36452D36A0F8}" type="pres">
      <dgm:prSet presAssocID="{15244314-6A11-4488-9B94-1521C92306A7}" presName="arrowAndChildren" presStyleCnt="0"/>
      <dgm:spPr/>
    </dgm:pt>
    <dgm:pt modelId="{A2A26299-1AD0-4456-AF11-6132120B24B6}" type="pres">
      <dgm:prSet presAssocID="{15244314-6A11-4488-9B94-1521C92306A7}" presName="parentTextArrow" presStyleLbl="node1" presStyleIdx="0" presStyleCnt="0"/>
      <dgm:spPr/>
    </dgm:pt>
    <dgm:pt modelId="{2050BF29-8A4B-47DA-BF77-CF9E14BA980F}" type="pres">
      <dgm:prSet presAssocID="{15244314-6A11-4488-9B94-1521C92306A7}" presName="arrow" presStyleLbl="alignNode1" presStyleIdx="1" presStyleCnt="5"/>
      <dgm:spPr/>
    </dgm:pt>
    <dgm:pt modelId="{C2CD0533-4E7C-43FD-AE13-CF60BEC044CE}" type="pres">
      <dgm:prSet presAssocID="{15244314-6A11-4488-9B94-1521C92306A7}" presName="descendantArrow" presStyleLbl="bgAccFollowNode1" presStyleIdx="1" presStyleCnt="5"/>
      <dgm:spPr/>
    </dgm:pt>
    <dgm:pt modelId="{3EB91033-4E9F-4906-B8D7-07A39060E8A3}" type="pres">
      <dgm:prSet presAssocID="{3230CA86-DFFA-4161-A43A-E136F5DA236F}" presName="sp" presStyleCnt="0"/>
      <dgm:spPr/>
    </dgm:pt>
    <dgm:pt modelId="{531C43EF-81A9-434D-8598-2F934E4BFFC9}" type="pres">
      <dgm:prSet presAssocID="{299EEFCE-2321-441C-B315-DD120D2D3403}" presName="arrowAndChildren" presStyleCnt="0"/>
      <dgm:spPr/>
    </dgm:pt>
    <dgm:pt modelId="{E9C9AB19-3CC2-4F8A-82B2-FF6DA49BDD15}" type="pres">
      <dgm:prSet presAssocID="{299EEFCE-2321-441C-B315-DD120D2D3403}" presName="parentTextArrow" presStyleLbl="node1" presStyleIdx="0" presStyleCnt="0"/>
      <dgm:spPr/>
    </dgm:pt>
    <dgm:pt modelId="{F7C6E231-0888-4A12-BE1E-DDE69F4CBEEF}" type="pres">
      <dgm:prSet presAssocID="{299EEFCE-2321-441C-B315-DD120D2D3403}" presName="arrow" presStyleLbl="alignNode1" presStyleIdx="2" presStyleCnt="5"/>
      <dgm:spPr/>
    </dgm:pt>
    <dgm:pt modelId="{B589F679-E7D9-4D5B-A7A1-54D13A260450}" type="pres">
      <dgm:prSet presAssocID="{299EEFCE-2321-441C-B315-DD120D2D3403}" presName="descendantArrow" presStyleLbl="bgAccFollowNode1" presStyleIdx="2" presStyleCnt="5"/>
      <dgm:spPr/>
    </dgm:pt>
    <dgm:pt modelId="{D12DC7BF-3380-43D6-B729-D9E155CD6197}" type="pres">
      <dgm:prSet presAssocID="{37B54696-620D-4BC0-B6CE-56B4915E4EBA}" presName="sp" presStyleCnt="0"/>
      <dgm:spPr/>
    </dgm:pt>
    <dgm:pt modelId="{B216245E-0654-41F0-9B9E-1598F3A6888B}" type="pres">
      <dgm:prSet presAssocID="{FC8A939B-4DC7-4256-BF35-EED59850FF36}" presName="arrowAndChildren" presStyleCnt="0"/>
      <dgm:spPr/>
    </dgm:pt>
    <dgm:pt modelId="{02BFFD40-CB7F-4F43-BB8F-E282C19A0AD8}" type="pres">
      <dgm:prSet presAssocID="{FC8A939B-4DC7-4256-BF35-EED59850FF36}" presName="parentTextArrow" presStyleLbl="node1" presStyleIdx="0" presStyleCnt="0"/>
      <dgm:spPr/>
    </dgm:pt>
    <dgm:pt modelId="{7415142F-E2B8-4D43-A467-63E0A1708E05}" type="pres">
      <dgm:prSet presAssocID="{FC8A939B-4DC7-4256-BF35-EED59850FF36}" presName="arrow" presStyleLbl="alignNode1" presStyleIdx="3" presStyleCnt="5"/>
      <dgm:spPr/>
    </dgm:pt>
    <dgm:pt modelId="{1E7069F9-9933-49B7-AD99-3FCBC1833335}" type="pres">
      <dgm:prSet presAssocID="{FC8A939B-4DC7-4256-BF35-EED59850FF36}" presName="descendantArrow" presStyleLbl="bgAccFollowNode1" presStyleIdx="3" presStyleCnt="5"/>
      <dgm:spPr/>
    </dgm:pt>
    <dgm:pt modelId="{C3051BEC-AF23-4CA3-AC67-2F096C40BBB5}" type="pres">
      <dgm:prSet presAssocID="{57B4A7DA-84B3-4C27-B6D8-14137529EE8B}" presName="sp" presStyleCnt="0"/>
      <dgm:spPr/>
    </dgm:pt>
    <dgm:pt modelId="{298A2D15-D6EA-4A5A-BD0C-BA519236FAA2}" type="pres">
      <dgm:prSet presAssocID="{8481BF73-19FE-49FF-9561-9C85D4CBE894}" presName="arrowAndChildren" presStyleCnt="0"/>
      <dgm:spPr/>
    </dgm:pt>
    <dgm:pt modelId="{755A5341-EE97-4F42-A16E-AC9659C6868D}" type="pres">
      <dgm:prSet presAssocID="{8481BF73-19FE-49FF-9561-9C85D4CBE894}" presName="parentTextArrow" presStyleLbl="node1" presStyleIdx="0" presStyleCnt="0"/>
      <dgm:spPr/>
    </dgm:pt>
    <dgm:pt modelId="{B5D13623-98D2-4059-9D82-C123D0E3C25E}" type="pres">
      <dgm:prSet presAssocID="{8481BF73-19FE-49FF-9561-9C85D4CBE894}" presName="arrow" presStyleLbl="alignNode1" presStyleIdx="4" presStyleCnt="5"/>
      <dgm:spPr/>
    </dgm:pt>
    <dgm:pt modelId="{A6436B75-FA0D-4F60-A243-B0CF2115EF0C}" type="pres">
      <dgm:prSet presAssocID="{8481BF73-19FE-49FF-9561-9C85D4CBE894}" presName="descendantArrow" presStyleLbl="bgAccFollowNode1" presStyleIdx="4" presStyleCnt="5"/>
      <dgm:spPr/>
    </dgm:pt>
  </dgm:ptLst>
  <dgm:cxnLst>
    <dgm:cxn modelId="{5F2AB711-0CD8-471A-B674-84E21E984149}" type="presOf" srcId="{299EEFCE-2321-441C-B315-DD120D2D3403}" destId="{E9C9AB19-3CC2-4F8A-82B2-FF6DA49BDD15}" srcOrd="0" destOrd="0" presId="urn:microsoft.com/office/officeart/2016/7/layout/VerticalDownArrowProcess"/>
    <dgm:cxn modelId="{B420A917-5264-42FD-BD3F-05A00F6A6738}" srcId="{17064D1E-C3E1-49E5-84CF-70E2EAC3B95E}" destId="{FC8A939B-4DC7-4256-BF35-EED59850FF36}" srcOrd="1" destOrd="0" parTransId="{ADC97D2D-7AF7-436B-B00A-77D301E4CB4C}" sibTransId="{37B54696-620D-4BC0-B6CE-56B4915E4EBA}"/>
    <dgm:cxn modelId="{F127282B-0BCA-48EF-A77A-27CED6427D21}" type="presOf" srcId="{330D7349-EFEB-497F-BEA7-25C2D27BEC70}" destId="{A6436B75-FA0D-4F60-A243-B0CF2115EF0C}" srcOrd="0" destOrd="0" presId="urn:microsoft.com/office/officeart/2016/7/layout/VerticalDownArrowProcess"/>
    <dgm:cxn modelId="{8F714838-E45B-4E7E-98BF-2B63000D2278}" type="presOf" srcId="{7BEE0604-7BD5-4334-A3BC-0EA5BE1539E0}" destId="{1E7069F9-9933-49B7-AD99-3FCBC1833335}" srcOrd="0" destOrd="0" presId="urn:microsoft.com/office/officeart/2016/7/layout/VerticalDownArrowProcess"/>
    <dgm:cxn modelId="{E478BE5B-C06C-4FF9-B9E0-73EAC070716B}" type="presOf" srcId="{8481BF73-19FE-49FF-9561-9C85D4CBE894}" destId="{B5D13623-98D2-4059-9D82-C123D0E3C25E}" srcOrd="1" destOrd="0" presId="urn:microsoft.com/office/officeart/2016/7/layout/VerticalDownArrowProcess"/>
    <dgm:cxn modelId="{4DBF7442-B5F3-4C24-9528-F67083853166}" srcId="{17064D1E-C3E1-49E5-84CF-70E2EAC3B95E}" destId="{15244314-6A11-4488-9B94-1521C92306A7}" srcOrd="3" destOrd="0" parTransId="{60C1DA34-1ECF-4F2A-BD19-0A9568A9E846}" sibTransId="{4B32694B-BD22-4030-B0AA-B5DFE23D0DCE}"/>
    <dgm:cxn modelId="{92B0A545-2D9C-456F-8866-AFF44EF238B5}" type="presOf" srcId="{15244314-6A11-4488-9B94-1521C92306A7}" destId="{A2A26299-1AD0-4456-AF11-6132120B24B6}" srcOrd="0" destOrd="0" presId="urn:microsoft.com/office/officeart/2016/7/layout/VerticalDownArrowProcess"/>
    <dgm:cxn modelId="{FFD3DC50-7EFC-4B35-B3C0-76BA1B24F3BC}" srcId="{15244314-6A11-4488-9B94-1521C92306A7}" destId="{3CD7739B-70ED-4D98-A546-9AB517B643F1}" srcOrd="0" destOrd="0" parTransId="{6F084E93-75F5-4EFC-95E0-6926AEC48F47}" sibTransId="{BE9C219F-F6D2-4F9E-951E-0E997EAB6722}"/>
    <dgm:cxn modelId="{CD44AB51-9649-4DD8-8B14-6CBFAA9C642E}" type="presOf" srcId="{FC8A939B-4DC7-4256-BF35-EED59850FF36}" destId="{02BFFD40-CB7F-4F43-BB8F-E282C19A0AD8}" srcOrd="0" destOrd="0" presId="urn:microsoft.com/office/officeart/2016/7/layout/VerticalDownArrowProcess"/>
    <dgm:cxn modelId="{B47C8255-56A4-41C5-AD12-8F3C8E4D088C}" srcId="{FC8A939B-4DC7-4256-BF35-EED59850FF36}" destId="{7BEE0604-7BD5-4334-A3BC-0EA5BE1539E0}" srcOrd="0" destOrd="0" parTransId="{082D3210-F217-4BB9-96F2-B1C8EBD92F6E}" sibTransId="{0E85B737-F62D-499C-8B59-B8333DFC7B6D}"/>
    <dgm:cxn modelId="{894D1279-5447-4404-B9F4-DB55506312E7}" type="presOf" srcId="{3CD7739B-70ED-4D98-A546-9AB517B643F1}" destId="{C2CD0533-4E7C-43FD-AE13-CF60BEC044CE}" srcOrd="0" destOrd="0" presId="urn:microsoft.com/office/officeart/2016/7/layout/VerticalDownArrowProcess"/>
    <dgm:cxn modelId="{8CB9C67F-4701-443F-A9E3-77F37B3A8305}" srcId="{17064D1E-C3E1-49E5-84CF-70E2EAC3B95E}" destId="{299EEFCE-2321-441C-B315-DD120D2D3403}" srcOrd="2" destOrd="0" parTransId="{A9778567-EBDC-4CAC-A4F5-B8798717E3FE}" sibTransId="{3230CA86-DFFA-4161-A43A-E136F5DA236F}"/>
    <dgm:cxn modelId="{DB44B186-5C37-465D-A8DE-9AE34F3CE60C}" srcId="{299EEFCE-2321-441C-B315-DD120D2D3403}" destId="{992A0052-BC31-4779-9159-CEAC70BD56B5}" srcOrd="0" destOrd="0" parTransId="{BC7B7A92-CB5B-4CE3-BAA3-4D82BFF575DE}" sibTransId="{964E88DB-3D20-40B6-B9B0-17AD7353E7F5}"/>
    <dgm:cxn modelId="{AD47DB88-EC76-43AD-AF51-0593693DD30A}" type="presOf" srcId="{FC8A939B-4DC7-4256-BF35-EED59850FF36}" destId="{7415142F-E2B8-4D43-A467-63E0A1708E05}" srcOrd="1" destOrd="0" presId="urn:microsoft.com/office/officeart/2016/7/layout/VerticalDownArrowProcess"/>
    <dgm:cxn modelId="{CEACBB91-0AFD-478F-8506-BC974D3EC3BE}" srcId="{17064D1E-C3E1-49E5-84CF-70E2EAC3B95E}" destId="{8481BF73-19FE-49FF-9561-9C85D4CBE894}" srcOrd="0" destOrd="0" parTransId="{BA59C11C-78C3-4189-912B-9E0A781F928B}" sibTransId="{57B4A7DA-84B3-4C27-B6D8-14137529EE8B}"/>
    <dgm:cxn modelId="{8B26ACA1-AD66-4AF0-8436-316623D90E1C}" srcId="{A1EBEB6E-6FD3-4194-9A42-C0F7AFABE72D}" destId="{111A23E3-A6F2-431A-A360-9475AB6BF5DD}" srcOrd="0" destOrd="0" parTransId="{339E95A5-CD96-46A5-821E-FF016F59B894}" sibTransId="{33B8001F-4344-49A8-9875-7CA226E2E90E}"/>
    <dgm:cxn modelId="{88FF0BB3-24EA-4BDB-B77B-047274BDFEBF}" srcId="{8481BF73-19FE-49FF-9561-9C85D4CBE894}" destId="{330D7349-EFEB-497F-BEA7-25C2D27BEC70}" srcOrd="0" destOrd="0" parTransId="{80933711-F525-4B9F-BBD5-51BAC99424C2}" sibTransId="{230438D7-7B8A-4C94-8CC7-6DD209BE8927}"/>
    <dgm:cxn modelId="{90730CB3-9D2D-44E9-BFBA-DC53C7B0EC20}" type="presOf" srcId="{A1EBEB6E-6FD3-4194-9A42-C0F7AFABE72D}" destId="{82506289-A554-4A1E-B117-9D158B8FC173}" srcOrd="0" destOrd="0" presId="urn:microsoft.com/office/officeart/2016/7/layout/VerticalDownArrowProcess"/>
    <dgm:cxn modelId="{FD7604B9-DBC9-49A0-ACED-3E7AECF9C2A7}" type="presOf" srcId="{15244314-6A11-4488-9B94-1521C92306A7}" destId="{2050BF29-8A4B-47DA-BF77-CF9E14BA980F}" srcOrd="1" destOrd="0" presId="urn:microsoft.com/office/officeart/2016/7/layout/VerticalDownArrowProcess"/>
    <dgm:cxn modelId="{DD99D0BB-9E09-44BF-86BE-1DE7FCC1929F}" type="presOf" srcId="{992A0052-BC31-4779-9159-CEAC70BD56B5}" destId="{B589F679-E7D9-4D5B-A7A1-54D13A260450}" srcOrd="0" destOrd="0" presId="urn:microsoft.com/office/officeart/2016/7/layout/VerticalDownArrowProcess"/>
    <dgm:cxn modelId="{7D17D0CB-69EE-484A-AC7C-2210BA1CC4B5}" srcId="{17064D1E-C3E1-49E5-84CF-70E2EAC3B95E}" destId="{A1EBEB6E-6FD3-4194-9A42-C0F7AFABE72D}" srcOrd="4" destOrd="0" parTransId="{FDEB1913-9258-4CF3-8237-5F58B5D51D31}" sibTransId="{D62D85AD-E62B-4686-B9A2-1075734D3CC4}"/>
    <dgm:cxn modelId="{4B72B9DC-452B-48D1-8DC4-8EAD70351FC4}" type="presOf" srcId="{8481BF73-19FE-49FF-9561-9C85D4CBE894}" destId="{755A5341-EE97-4F42-A16E-AC9659C6868D}" srcOrd="0" destOrd="0" presId="urn:microsoft.com/office/officeart/2016/7/layout/VerticalDownArrowProcess"/>
    <dgm:cxn modelId="{316F13E8-1B65-4A1E-BB8A-450C083DC981}" type="presOf" srcId="{17064D1E-C3E1-49E5-84CF-70E2EAC3B95E}" destId="{181EEAD8-7E48-44C2-8855-5CEDEC6A1404}" srcOrd="0" destOrd="0" presId="urn:microsoft.com/office/officeart/2016/7/layout/VerticalDownArrowProcess"/>
    <dgm:cxn modelId="{A5485AEA-1C49-4FF5-B613-C0ADB6CA0692}" type="presOf" srcId="{111A23E3-A6F2-431A-A360-9475AB6BF5DD}" destId="{51D1A7D2-BB15-4457-BCC7-9DF812D5860A}" srcOrd="0" destOrd="0" presId="urn:microsoft.com/office/officeart/2016/7/layout/VerticalDownArrowProcess"/>
    <dgm:cxn modelId="{E3F71EF6-2BD0-43D7-8C66-5E7771A505AF}" type="presOf" srcId="{299EEFCE-2321-441C-B315-DD120D2D3403}" destId="{F7C6E231-0888-4A12-BE1E-DDE69F4CBEEF}" srcOrd="1" destOrd="0" presId="urn:microsoft.com/office/officeart/2016/7/layout/VerticalDownArrowProcess"/>
    <dgm:cxn modelId="{38D82E14-00EC-4F5F-9E9A-CB452CF29FF6}" type="presParOf" srcId="{181EEAD8-7E48-44C2-8855-5CEDEC6A1404}" destId="{B1A49EB7-DDE3-498A-AB76-4953B2B5CABF}" srcOrd="0" destOrd="0" presId="urn:microsoft.com/office/officeart/2016/7/layout/VerticalDownArrowProcess"/>
    <dgm:cxn modelId="{F06260CA-754C-4695-891F-1623175FD660}" type="presParOf" srcId="{B1A49EB7-DDE3-498A-AB76-4953B2B5CABF}" destId="{82506289-A554-4A1E-B117-9D158B8FC173}" srcOrd="0" destOrd="0" presId="urn:microsoft.com/office/officeart/2016/7/layout/VerticalDownArrowProcess"/>
    <dgm:cxn modelId="{8EFED1DB-0B6B-41D7-B1C3-559E7A1AA52A}" type="presParOf" srcId="{B1A49EB7-DDE3-498A-AB76-4953B2B5CABF}" destId="{51D1A7D2-BB15-4457-BCC7-9DF812D5860A}" srcOrd="1" destOrd="0" presId="urn:microsoft.com/office/officeart/2016/7/layout/VerticalDownArrowProcess"/>
    <dgm:cxn modelId="{BA687D8D-CE96-4585-8625-0514E2814981}" type="presParOf" srcId="{181EEAD8-7E48-44C2-8855-5CEDEC6A1404}" destId="{74291630-102B-4A0E-B9E1-B9B320CA47CC}" srcOrd="1" destOrd="0" presId="urn:microsoft.com/office/officeart/2016/7/layout/VerticalDownArrowProcess"/>
    <dgm:cxn modelId="{73E4C915-DCB5-42A1-BE8C-74B57521E13A}" type="presParOf" srcId="{181EEAD8-7E48-44C2-8855-5CEDEC6A1404}" destId="{FBA78361-8C9F-42C7-BBEB-36452D36A0F8}" srcOrd="2" destOrd="0" presId="urn:microsoft.com/office/officeart/2016/7/layout/VerticalDownArrowProcess"/>
    <dgm:cxn modelId="{19600072-1F61-4A3F-9829-C5D59C0BED3F}" type="presParOf" srcId="{FBA78361-8C9F-42C7-BBEB-36452D36A0F8}" destId="{A2A26299-1AD0-4456-AF11-6132120B24B6}" srcOrd="0" destOrd="0" presId="urn:microsoft.com/office/officeart/2016/7/layout/VerticalDownArrowProcess"/>
    <dgm:cxn modelId="{74752FC0-11FE-4004-A10F-17C3D71395C6}" type="presParOf" srcId="{FBA78361-8C9F-42C7-BBEB-36452D36A0F8}" destId="{2050BF29-8A4B-47DA-BF77-CF9E14BA980F}" srcOrd="1" destOrd="0" presId="urn:microsoft.com/office/officeart/2016/7/layout/VerticalDownArrowProcess"/>
    <dgm:cxn modelId="{BE97CE1E-DC6D-41CD-81B7-EF38AE1590F0}" type="presParOf" srcId="{FBA78361-8C9F-42C7-BBEB-36452D36A0F8}" destId="{C2CD0533-4E7C-43FD-AE13-CF60BEC044CE}" srcOrd="2" destOrd="0" presId="urn:microsoft.com/office/officeart/2016/7/layout/VerticalDownArrowProcess"/>
    <dgm:cxn modelId="{C048AE2E-6ED8-4345-BEF4-ECBAFE0C504D}" type="presParOf" srcId="{181EEAD8-7E48-44C2-8855-5CEDEC6A1404}" destId="{3EB91033-4E9F-4906-B8D7-07A39060E8A3}" srcOrd="3" destOrd="0" presId="urn:microsoft.com/office/officeart/2016/7/layout/VerticalDownArrowProcess"/>
    <dgm:cxn modelId="{E55E9DCE-861E-4BE2-8E11-D2F520E7BBD5}" type="presParOf" srcId="{181EEAD8-7E48-44C2-8855-5CEDEC6A1404}" destId="{531C43EF-81A9-434D-8598-2F934E4BFFC9}" srcOrd="4" destOrd="0" presId="urn:microsoft.com/office/officeart/2016/7/layout/VerticalDownArrowProcess"/>
    <dgm:cxn modelId="{476AEB5A-18BD-46E8-9DF2-BE9C8E24B785}" type="presParOf" srcId="{531C43EF-81A9-434D-8598-2F934E4BFFC9}" destId="{E9C9AB19-3CC2-4F8A-82B2-FF6DA49BDD15}" srcOrd="0" destOrd="0" presId="urn:microsoft.com/office/officeart/2016/7/layout/VerticalDownArrowProcess"/>
    <dgm:cxn modelId="{53F8D29E-37C3-46F6-A352-10004911F11F}" type="presParOf" srcId="{531C43EF-81A9-434D-8598-2F934E4BFFC9}" destId="{F7C6E231-0888-4A12-BE1E-DDE69F4CBEEF}" srcOrd="1" destOrd="0" presId="urn:microsoft.com/office/officeart/2016/7/layout/VerticalDownArrowProcess"/>
    <dgm:cxn modelId="{75026A91-8FFF-41FE-9A6E-E71E76EE3CC5}" type="presParOf" srcId="{531C43EF-81A9-434D-8598-2F934E4BFFC9}" destId="{B589F679-E7D9-4D5B-A7A1-54D13A260450}" srcOrd="2" destOrd="0" presId="urn:microsoft.com/office/officeart/2016/7/layout/VerticalDownArrowProcess"/>
    <dgm:cxn modelId="{8D7776FB-F310-4E9D-AB0C-19C60B5A0DEC}" type="presParOf" srcId="{181EEAD8-7E48-44C2-8855-5CEDEC6A1404}" destId="{D12DC7BF-3380-43D6-B729-D9E155CD6197}" srcOrd="5" destOrd="0" presId="urn:microsoft.com/office/officeart/2016/7/layout/VerticalDownArrowProcess"/>
    <dgm:cxn modelId="{0A7577CE-A735-4D1C-A4D3-2F3ABAE06D23}" type="presParOf" srcId="{181EEAD8-7E48-44C2-8855-5CEDEC6A1404}" destId="{B216245E-0654-41F0-9B9E-1598F3A6888B}" srcOrd="6" destOrd="0" presId="urn:microsoft.com/office/officeart/2016/7/layout/VerticalDownArrowProcess"/>
    <dgm:cxn modelId="{A3DC3EB4-FF24-406B-810E-DCA39888E56E}" type="presParOf" srcId="{B216245E-0654-41F0-9B9E-1598F3A6888B}" destId="{02BFFD40-CB7F-4F43-BB8F-E282C19A0AD8}" srcOrd="0" destOrd="0" presId="urn:microsoft.com/office/officeart/2016/7/layout/VerticalDownArrowProcess"/>
    <dgm:cxn modelId="{493E766D-A34E-48AD-8FCD-7AB825A191C2}" type="presParOf" srcId="{B216245E-0654-41F0-9B9E-1598F3A6888B}" destId="{7415142F-E2B8-4D43-A467-63E0A1708E05}" srcOrd="1" destOrd="0" presId="urn:microsoft.com/office/officeart/2016/7/layout/VerticalDownArrowProcess"/>
    <dgm:cxn modelId="{1EBE018B-3EE1-494B-8577-3ACF1BBD870B}" type="presParOf" srcId="{B216245E-0654-41F0-9B9E-1598F3A6888B}" destId="{1E7069F9-9933-49B7-AD99-3FCBC1833335}" srcOrd="2" destOrd="0" presId="urn:microsoft.com/office/officeart/2016/7/layout/VerticalDownArrowProcess"/>
    <dgm:cxn modelId="{4C854888-A458-44D4-8F02-0ED777C1B83A}" type="presParOf" srcId="{181EEAD8-7E48-44C2-8855-5CEDEC6A1404}" destId="{C3051BEC-AF23-4CA3-AC67-2F096C40BBB5}" srcOrd="7" destOrd="0" presId="urn:microsoft.com/office/officeart/2016/7/layout/VerticalDownArrowProcess"/>
    <dgm:cxn modelId="{28AC8EC1-B0F0-411C-B6B0-493E61D65624}" type="presParOf" srcId="{181EEAD8-7E48-44C2-8855-5CEDEC6A1404}" destId="{298A2D15-D6EA-4A5A-BD0C-BA519236FAA2}" srcOrd="8" destOrd="0" presId="urn:microsoft.com/office/officeart/2016/7/layout/VerticalDownArrowProcess"/>
    <dgm:cxn modelId="{47F9F889-BFA7-43FF-ADDD-1D510D313F9B}" type="presParOf" srcId="{298A2D15-D6EA-4A5A-BD0C-BA519236FAA2}" destId="{755A5341-EE97-4F42-A16E-AC9659C6868D}" srcOrd="0" destOrd="0" presId="urn:microsoft.com/office/officeart/2016/7/layout/VerticalDownArrowProcess"/>
    <dgm:cxn modelId="{A2456279-1036-4E5A-905A-E23020B56648}" type="presParOf" srcId="{298A2D15-D6EA-4A5A-BD0C-BA519236FAA2}" destId="{B5D13623-98D2-4059-9D82-C123D0E3C25E}" srcOrd="1" destOrd="0" presId="urn:microsoft.com/office/officeart/2016/7/layout/VerticalDownArrowProcess"/>
    <dgm:cxn modelId="{0CA6FD63-F4BF-42A6-8B5C-66AED87549E2}" type="presParOf" srcId="{298A2D15-D6EA-4A5A-BD0C-BA519236FAA2}" destId="{A6436B75-FA0D-4F60-A243-B0CF2115EF0C}"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E32A3-831A-47FC-9D71-A8B3A9FD3902}">
      <dsp:nvSpPr>
        <dsp:cNvPr id="0" name=""/>
        <dsp:cNvSpPr/>
      </dsp:nvSpPr>
      <dsp:spPr>
        <a:xfrm>
          <a:off x="133" y="1188554"/>
          <a:ext cx="1611307" cy="2861160"/>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w="9525" cap="rnd" cmpd="sng" algn="ctr">
          <a:solidFill>
            <a:schemeClr val="accent6">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9161" tIns="0" rIns="159161" bIns="330200" numCol="1" spcCol="1270" anchor="t" anchorCtr="0">
          <a:noAutofit/>
        </a:bodyPr>
        <a:lstStyle/>
        <a:p>
          <a:pPr marL="0" lvl="0" indent="0" algn="l" defTabSz="800100">
            <a:lnSpc>
              <a:spcPct val="90000"/>
            </a:lnSpc>
            <a:spcBef>
              <a:spcPct val="0"/>
            </a:spcBef>
            <a:spcAft>
              <a:spcPct val="35000"/>
            </a:spcAft>
            <a:buNone/>
          </a:pPr>
          <a:r>
            <a:rPr lang="en-US" sz="1800" kern="1200" dirty="0"/>
            <a:t>Maintain a list of potential solutions</a:t>
          </a:r>
        </a:p>
      </dsp:txBody>
      <dsp:txXfrm>
        <a:off x="133" y="2333018"/>
        <a:ext cx="1611307" cy="1716696"/>
      </dsp:txXfrm>
    </dsp:sp>
    <dsp:sp modelId="{FE7A5C88-DD4B-4EB3-BF61-570DF44058EF}">
      <dsp:nvSpPr>
        <dsp:cNvPr id="0" name=""/>
        <dsp:cNvSpPr/>
      </dsp:nvSpPr>
      <dsp:spPr>
        <a:xfrm>
          <a:off x="133" y="1652350"/>
          <a:ext cx="1611307" cy="773427"/>
        </a:xfrm>
        <a:prstGeom prst="rect">
          <a:avLst/>
        </a:prstGeom>
        <a:noFill/>
        <a:ln w="9525" cap="rnd" cmpd="sng" algn="ctr">
          <a:noFill/>
          <a:prstDash val="solid"/>
        </a:ln>
        <a:effectLst>
          <a:outerShdw blurRad="50800" dist="38100" dir="5400000" rotWithShape="0">
            <a:srgbClr val="000000">
              <a:alpha val="60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159161" tIns="165100" rIns="159161" bIns="165100" numCol="1" spcCol="1270" anchor="ctr" anchorCtr="0">
          <a:noAutofit/>
        </a:bodyPr>
        <a:lstStyle/>
        <a:p>
          <a:pPr marL="0" lvl="0" indent="0" algn="l" defTabSz="1377950">
            <a:lnSpc>
              <a:spcPct val="90000"/>
            </a:lnSpc>
            <a:spcBef>
              <a:spcPct val="0"/>
            </a:spcBef>
            <a:spcAft>
              <a:spcPct val="35000"/>
            </a:spcAft>
            <a:buNone/>
          </a:pPr>
          <a:r>
            <a:rPr lang="en-US" sz="3100" kern="1200"/>
            <a:t>01</a:t>
          </a:r>
          <a:endParaRPr lang="en-US" sz="3100" kern="1200" dirty="0"/>
        </a:p>
      </dsp:txBody>
      <dsp:txXfrm>
        <a:off x="133" y="1652350"/>
        <a:ext cx="1611307" cy="773427"/>
      </dsp:txXfrm>
    </dsp:sp>
    <dsp:sp modelId="{481FEF22-E116-435C-8210-483DA184A37C}">
      <dsp:nvSpPr>
        <dsp:cNvPr id="0" name=""/>
        <dsp:cNvSpPr/>
      </dsp:nvSpPr>
      <dsp:spPr>
        <a:xfrm>
          <a:off x="1740345" y="1188554"/>
          <a:ext cx="1611307" cy="2887669"/>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w="9525" cap="rnd" cmpd="sng" algn="ctr">
          <a:solidFill>
            <a:schemeClr val="accent6">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9161" tIns="0" rIns="159161" bIns="330200" numCol="1" spcCol="1270" anchor="t" anchorCtr="0">
          <a:noAutofit/>
        </a:bodyPr>
        <a:lstStyle/>
        <a:p>
          <a:pPr marL="0" lvl="0" indent="0" algn="l" defTabSz="800100">
            <a:lnSpc>
              <a:spcPct val="90000"/>
            </a:lnSpc>
            <a:spcBef>
              <a:spcPct val="0"/>
            </a:spcBef>
            <a:spcAft>
              <a:spcPct val="35000"/>
            </a:spcAft>
            <a:buNone/>
          </a:pPr>
          <a:r>
            <a:rPr lang="en-US" sz="1800" kern="1200" dirty="0"/>
            <a:t>Modify potential solutions in parallel</a:t>
          </a:r>
        </a:p>
      </dsp:txBody>
      <dsp:txXfrm>
        <a:off x="1740345" y="2343622"/>
        <a:ext cx="1611307" cy="1732601"/>
      </dsp:txXfrm>
    </dsp:sp>
    <dsp:sp modelId="{2F70139A-5199-45D9-95DC-77E3ED9DD87C}">
      <dsp:nvSpPr>
        <dsp:cNvPr id="0" name=""/>
        <dsp:cNvSpPr/>
      </dsp:nvSpPr>
      <dsp:spPr>
        <a:xfrm>
          <a:off x="1740345" y="1665604"/>
          <a:ext cx="1611307" cy="773427"/>
        </a:xfrm>
        <a:prstGeom prst="rect">
          <a:avLst/>
        </a:prstGeom>
        <a:noFill/>
        <a:ln w="9525" cap="rnd" cmpd="sng" algn="ctr">
          <a:noFill/>
          <a:prstDash val="solid"/>
        </a:ln>
        <a:effectLst>
          <a:outerShdw blurRad="50800" dist="38100" dir="5400000" rotWithShape="0">
            <a:srgbClr val="000000">
              <a:alpha val="60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159161" tIns="165100" rIns="159161" bIns="165100" numCol="1" spcCol="1270" anchor="ctr" anchorCtr="0">
          <a:noAutofit/>
        </a:bodyPr>
        <a:lstStyle/>
        <a:p>
          <a:pPr marL="0" lvl="0" indent="0" algn="l" defTabSz="1377950">
            <a:lnSpc>
              <a:spcPct val="90000"/>
            </a:lnSpc>
            <a:spcBef>
              <a:spcPct val="0"/>
            </a:spcBef>
            <a:spcAft>
              <a:spcPct val="35000"/>
            </a:spcAft>
            <a:buNone/>
          </a:pPr>
          <a:r>
            <a:rPr lang="en-US" sz="3100" kern="1200"/>
            <a:t>02</a:t>
          </a:r>
        </a:p>
      </dsp:txBody>
      <dsp:txXfrm>
        <a:off x="1740345" y="1665604"/>
        <a:ext cx="1611307" cy="773427"/>
      </dsp:txXfrm>
    </dsp:sp>
    <dsp:sp modelId="{171541B3-3249-41E5-8B66-C8D72CE3D3F6}">
      <dsp:nvSpPr>
        <dsp:cNvPr id="0" name=""/>
        <dsp:cNvSpPr/>
      </dsp:nvSpPr>
      <dsp:spPr>
        <a:xfrm>
          <a:off x="3480558" y="1188554"/>
          <a:ext cx="1611307" cy="2887669"/>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w="9525" cap="rnd" cmpd="sng" algn="ctr">
          <a:solidFill>
            <a:schemeClr val="accent6">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9161" tIns="0" rIns="159161" bIns="330200" numCol="1" spcCol="1270" anchor="t" anchorCtr="0">
          <a:noAutofit/>
        </a:bodyPr>
        <a:lstStyle/>
        <a:p>
          <a:pPr marL="0" lvl="0" indent="0" algn="l" defTabSz="800100">
            <a:lnSpc>
              <a:spcPct val="90000"/>
            </a:lnSpc>
            <a:spcBef>
              <a:spcPct val="0"/>
            </a:spcBef>
            <a:spcAft>
              <a:spcPct val="35000"/>
            </a:spcAft>
            <a:buNone/>
          </a:pPr>
          <a:r>
            <a:rPr lang="en-US" sz="1800" kern="1200" dirty="0"/>
            <a:t>Crossover</a:t>
          </a:r>
        </a:p>
        <a:p>
          <a:pPr marL="114300" lvl="1" indent="-114300" algn="l" defTabSz="533400">
            <a:lnSpc>
              <a:spcPct val="90000"/>
            </a:lnSpc>
            <a:spcBef>
              <a:spcPct val="0"/>
            </a:spcBef>
            <a:spcAft>
              <a:spcPct val="15000"/>
            </a:spcAft>
            <a:buChar char="•"/>
          </a:pPr>
          <a:r>
            <a:rPr lang="en-US" sz="1200" kern="1200" dirty="0"/>
            <a:t>Randomly swap X number of </a:t>
          </a:r>
          <a:r>
            <a:rPr lang="en-US" sz="1600" kern="1200" dirty="0"/>
            <a:t>Queen</a:t>
          </a:r>
          <a:r>
            <a:rPr lang="en-US" sz="1200" kern="1200" dirty="0"/>
            <a:t> positions</a:t>
          </a:r>
        </a:p>
      </dsp:txBody>
      <dsp:txXfrm>
        <a:off x="3480558" y="2343622"/>
        <a:ext cx="1611307" cy="1732601"/>
      </dsp:txXfrm>
    </dsp:sp>
    <dsp:sp modelId="{DDDA39DA-BCD8-4249-8335-7BB6217018B2}">
      <dsp:nvSpPr>
        <dsp:cNvPr id="0" name=""/>
        <dsp:cNvSpPr/>
      </dsp:nvSpPr>
      <dsp:spPr>
        <a:xfrm>
          <a:off x="3480558" y="1665604"/>
          <a:ext cx="1611307" cy="773427"/>
        </a:xfrm>
        <a:prstGeom prst="rect">
          <a:avLst/>
        </a:prstGeom>
        <a:noFill/>
        <a:ln w="9525" cap="rnd" cmpd="sng" algn="ctr">
          <a:noFill/>
          <a:prstDash val="solid"/>
        </a:ln>
        <a:effectLst>
          <a:outerShdw blurRad="50800" dist="38100" dir="5400000" rotWithShape="0">
            <a:srgbClr val="000000">
              <a:alpha val="60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159161" tIns="165100" rIns="159161" bIns="165100" numCol="1" spcCol="1270" anchor="ctr" anchorCtr="0">
          <a:noAutofit/>
        </a:bodyPr>
        <a:lstStyle/>
        <a:p>
          <a:pPr marL="0" lvl="0" indent="0" algn="l" defTabSz="1377950">
            <a:lnSpc>
              <a:spcPct val="90000"/>
            </a:lnSpc>
            <a:spcBef>
              <a:spcPct val="0"/>
            </a:spcBef>
            <a:spcAft>
              <a:spcPct val="35000"/>
            </a:spcAft>
            <a:buNone/>
          </a:pPr>
          <a:r>
            <a:rPr lang="en-US" sz="3100" kern="1200"/>
            <a:t>03</a:t>
          </a:r>
        </a:p>
      </dsp:txBody>
      <dsp:txXfrm>
        <a:off x="3480558" y="1665604"/>
        <a:ext cx="1611307" cy="773427"/>
      </dsp:txXfrm>
    </dsp:sp>
    <dsp:sp modelId="{B1AC189B-F171-4C0E-A22C-DF6682FAA7AF}">
      <dsp:nvSpPr>
        <dsp:cNvPr id="0" name=""/>
        <dsp:cNvSpPr/>
      </dsp:nvSpPr>
      <dsp:spPr>
        <a:xfrm>
          <a:off x="5220770" y="1188554"/>
          <a:ext cx="1611307" cy="2887669"/>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w="9525" cap="rnd" cmpd="sng" algn="ctr">
          <a:solidFill>
            <a:schemeClr val="accent6">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9161" tIns="0" rIns="159161" bIns="330200" numCol="1" spcCol="1270" anchor="t" anchorCtr="0">
          <a:noAutofit/>
        </a:bodyPr>
        <a:lstStyle/>
        <a:p>
          <a:pPr marL="0" lvl="0" indent="0" algn="l" defTabSz="711200">
            <a:lnSpc>
              <a:spcPct val="90000"/>
            </a:lnSpc>
            <a:spcBef>
              <a:spcPct val="0"/>
            </a:spcBef>
            <a:spcAft>
              <a:spcPct val="35000"/>
            </a:spcAft>
            <a:buNone/>
          </a:pPr>
          <a:r>
            <a:rPr lang="en-US" sz="1600" kern="1200" dirty="0"/>
            <a:t>Mutation</a:t>
          </a:r>
        </a:p>
        <a:p>
          <a:pPr marL="57150" lvl="1" indent="-57150" algn="l" defTabSz="488950">
            <a:lnSpc>
              <a:spcPct val="90000"/>
            </a:lnSpc>
            <a:spcBef>
              <a:spcPct val="0"/>
            </a:spcBef>
            <a:spcAft>
              <a:spcPct val="15000"/>
            </a:spcAft>
            <a:buChar char="•"/>
          </a:pPr>
          <a:r>
            <a:rPr lang="en-US" sz="1100" kern="1200" dirty="0"/>
            <a:t>Randomly change a Queen’s position to a new random location</a:t>
          </a:r>
        </a:p>
      </dsp:txBody>
      <dsp:txXfrm>
        <a:off x="5220770" y="2343622"/>
        <a:ext cx="1611307" cy="1732601"/>
      </dsp:txXfrm>
    </dsp:sp>
    <dsp:sp modelId="{AF30100A-2B06-41EB-AB8D-B83C2D6E1C71}">
      <dsp:nvSpPr>
        <dsp:cNvPr id="0" name=""/>
        <dsp:cNvSpPr/>
      </dsp:nvSpPr>
      <dsp:spPr>
        <a:xfrm>
          <a:off x="5220770" y="1665604"/>
          <a:ext cx="1611307" cy="773427"/>
        </a:xfrm>
        <a:prstGeom prst="rect">
          <a:avLst/>
        </a:prstGeom>
        <a:noFill/>
        <a:ln w="9525" cap="rnd" cmpd="sng" algn="ctr">
          <a:noFill/>
          <a:prstDash val="solid"/>
        </a:ln>
        <a:effectLst>
          <a:outerShdw blurRad="50800" dist="38100" dir="5400000" rotWithShape="0">
            <a:srgbClr val="000000">
              <a:alpha val="60000"/>
            </a:srgbClr>
          </a:outerShdw>
        </a:effectLst>
        <a:sp3d/>
      </dsp:spPr>
      <dsp:style>
        <a:lnRef idx="1">
          <a:scrgbClr r="0" g="0" b="0"/>
        </a:lnRef>
        <a:fillRef idx="3">
          <a:scrgbClr r="0" g="0" b="0"/>
        </a:fillRef>
        <a:effectRef idx="3">
          <a:scrgbClr r="0" g="0" b="0"/>
        </a:effectRef>
        <a:fontRef idx="minor">
          <a:schemeClr val="lt1"/>
        </a:fontRef>
      </dsp:style>
      <dsp:txBody>
        <a:bodyPr spcFirstLastPara="0" vert="horz" wrap="square" lIns="159161" tIns="165100" rIns="159161" bIns="165100" numCol="1" spcCol="1270" anchor="ctr" anchorCtr="0">
          <a:noAutofit/>
        </a:bodyPr>
        <a:lstStyle/>
        <a:p>
          <a:pPr marL="0" lvl="0" indent="0" algn="l" defTabSz="1377950">
            <a:lnSpc>
              <a:spcPct val="90000"/>
            </a:lnSpc>
            <a:spcBef>
              <a:spcPct val="0"/>
            </a:spcBef>
            <a:spcAft>
              <a:spcPct val="35000"/>
            </a:spcAft>
            <a:buNone/>
          </a:pPr>
          <a:r>
            <a:rPr lang="en-US" sz="3100" kern="1200"/>
            <a:t>04</a:t>
          </a:r>
        </a:p>
      </dsp:txBody>
      <dsp:txXfrm>
        <a:off x="5220770" y="1665604"/>
        <a:ext cx="1611307" cy="773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06289-A554-4A1E-B117-9D158B8FC173}">
      <dsp:nvSpPr>
        <dsp:cNvPr id="0" name=""/>
        <dsp:cNvSpPr/>
      </dsp:nvSpPr>
      <dsp:spPr>
        <a:xfrm>
          <a:off x="0" y="4520617"/>
          <a:ext cx="1708053" cy="741644"/>
        </a:xfrm>
        <a:prstGeom prst="rect">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1477" tIns="184912" rIns="121477" bIns="184912" numCol="1" spcCol="1270" anchor="ctr" anchorCtr="0">
          <a:noAutofit/>
        </a:bodyPr>
        <a:lstStyle/>
        <a:p>
          <a:pPr marL="0" lvl="0" indent="0" algn="ctr" defTabSz="1155700">
            <a:lnSpc>
              <a:spcPct val="90000"/>
            </a:lnSpc>
            <a:spcBef>
              <a:spcPct val="0"/>
            </a:spcBef>
            <a:spcAft>
              <a:spcPct val="35000"/>
            </a:spcAft>
            <a:buNone/>
          </a:pPr>
          <a:r>
            <a:rPr lang="en-US" sz="2600" kern="1200"/>
            <a:t>Step 5</a:t>
          </a:r>
        </a:p>
      </dsp:txBody>
      <dsp:txXfrm>
        <a:off x="0" y="4520617"/>
        <a:ext cx="1708053" cy="741644"/>
      </dsp:txXfrm>
    </dsp:sp>
    <dsp:sp modelId="{51D1A7D2-BB15-4457-BCC7-9DF812D5860A}">
      <dsp:nvSpPr>
        <dsp:cNvPr id="0" name=""/>
        <dsp:cNvSpPr/>
      </dsp:nvSpPr>
      <dsp:spPr>
        <a:xfrm>
          <a:off x="1708052" y="4520617"/>
          <a:ext cx="5124159" cy="741644"/>
        </a:xfrm>
        <a:prstGeom prst="rect">
          <a:avLst/>
        </a:prstGeom>
        <a:solidFill>
          <a:schemeClr val="accent6">
            <a:alpha val="90000"/>
            <a:tint val="40000"/>
            <a:hueOff val="0"/>
            <a:satOff val="0"/>
            <a:lumOff val="0"/>
            <a:alphaOff val="0"/>
          </a:schemeClr>
        </a:solidFill>
        <a:ln w="9525" cap="rnd"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942" tIns="165100" rIns="103942" bIns="165100" numCol="1" spcCol="1270" anchor="ctr" anchorCtr="0">
          <a:noAutofit/>
        </a:bodyPr>
        <a:lstStyle/>
        <a:p>
          <a:pPr marL="0" lvl="0" indent="0" algn="l" defTabSz="577850">
            <a:lnSpc>
              <a:spcPct val="90000"/>
            </a:lnSpc>
            <a:spcBef>
              <a:spcPct val="0"/>
            </a:spcBef>
            <a:spcAft>
              <a:spcPct val="35000"/>
            </a:spcAft>
            <a:buNone/>
          </a:pPr>
          <a:r>
            <a:rPr lang="en-US" sz="1300" kern="1200"/>
            <a:t>Update the temperature value by reducing the temperature very slowly.</a:t>
          </a:r>
        </a:p>
      </dsp:txBody>
      <dsp:txXfrm>
        <a:off x="1708052" y="4520617"/>
        <a:ext cx="5124159" cy="741644"/>
      </dsp:txXfrm>
    </dsp:sp>
    <dsp:sp modelId="{2050BF29-8A4B-47DA-BF77-CF9E14BA980F}">
      <dsp:nvSpPr>
        <dsp:cNvPr id="0" name=""/>
        <dsp:cNvSpPr/>
      </dsp:nvSpPr>
      <dsp:spPr>
        <a:xfrm rot="10800000">
          <a:off x="0" y="3391092"/>
          <a:ext cx="1708053" cy="1140649"/>
        </a:xfrm>
        <a:prstGeom prst="upArrowCallout">
          <a:avLst>
            <a:gd name="adj1" fmla="val 5000"/>
            <a:gd name="adj2" fmla="val 10000"/>
            <a:gd name="adj3" fmla="val 15000"/>
            <a:gd name="adj4" fmla="val 64977"/>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1477" tIns="184912" rIns="121477" bIns="184912" numCol="1" spcCol="1270" anchor="ctr" anchorCtr="0">
          <a:noAutofit/>
        </a:bodyPr>
        <a:lstStyle/>
        <a:p>
          <a:pPr marL="0" lvl="0" indent="0" algn="ctr" defTabSz="1155700">
            <a:lnSpc>
              <a:spcPct val="90000"/>
            </a:lnSpc>
            <a:spcBef>
              <a:spcPct val="0"/>
            </a:spcBef>
            <a:spcAft>
              <a:spcPct val="35000"/>
            </a:spcAft>
            <a:buNone/>
          </a:pPr>
          <a:r>
            <a:rPr lang="en-US" sz="2600" kern="1200"/>
            <a:t>Step 4</a:t>
          </a:r>
        </a:p>
      </dsp:txBody>
      <dsp:txXfrm rot="-10800000">
        <a:off x="0" y="3391092"/>
        <a:ext cx="1708053" cy="741422"/>
      </dsp:txXfrm>
    </dsp:sp>
    <dsp:sp modelId="{C2CD0533-4E7C-43FD-AE13-CF60BEC044CE}">
      <dsp:nvSpPr>
        <dsp:cNvPr id="0" name=""/>
        <dsp:cNvSpPr/>
      </dsp:nvSpPr>
      <dsp:spPr>
        <a:xfrm>
          <a:off x="1708052" y="3391092"/>
          <a:ext cx="5124159" cy="741422"/>
        </a:xfrm>
        <a:prstGeom prst="rect">
          <a:avLst/>
        </a:prstGeom>
        <a:solidFill>
          <a:schemeClr val="accent6">
            <a:alpha val="90000"/>
            <a:tint val="40000"/>
            <a:hueOff val="0"/>
            <a:satOff val="0"/>
            <a:lumOff val="0"/>
            <a:alphaOff val="0"/>
          </a:schemeClr>
        </a:solidFill>
        <a:ln w="9525" cap="rnd"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942" tIns="165100" rIns="103942" bIns="165100" numCol="1" spcCol="1270" anchor="ctr" anchorCtr="0">
          <a:noAutofit/>
        </a:bodyPr>
        <a:lstStyle/>
        <a:p>
          <a:pPr marL="0" lvl="0" indent="0" algn="l" defTabSz="577850">
            <a:lnSpc>
              <a:spcPct val="90000"/>
            </a:lnSpc>
            <a:spcBef>
              <a:spcPct val="0"/>
            </a:spcBef>
            <a:spcAft>
              <a:spcPct val="35000"/>
            </a:spcAft>
            <a:buNone/>
          </a:pPr>
          <a:r>
            <a:rPr lang="en-US" sz="1300" kern="1200"/>
            <a:t>Depending on the difference in energy, accept or reject the change.</a:t>
          </a:r>
        </a:p>
      </dsp:txBody>
      <dsp:txXfrm>
        <a:off x="1708052" y="3391092"/>
        <a:ext cx="5124159" cy="741422"/>
      </dsp:txXfrm>
    </dsp:sp>
    <dsp:sp modelId="{F7C6E231-0888-4A12-BE1E-DDE69F4CBEEF}">
      <dsp:nvSpPr>
        <dsp:cNvPr id="0" name=""/>
        <dsp:cNvSpPr/>
      </dsp:nvSpPr>
      <dsp:spPr>
        <a:xfrm rot="10800000">
          <a:off x="0" y="2261567"/>
          <a:ext cx="1708053" cy="1140649"/>
        </a:xfrm>
        <a:prstGeom prst="upArrowCallout">
          <a:avLst>
            <a:gd name="adj1" fmla="val 5000"/>
            <a:gd name="adj2" fmla="val 10000"/>
            <a:gd name="adj3" fmla="val 15000"/>
            <a:gd name="adj4" fmla="val 64977"/>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1477" tIns="184912" rIns="121477" bIns="184912" numCol="1" spcCol="1270" anchor="ctr" anchorCtr="0">
          <a:noAutofit/>
        </a:bodyPr>
        <a:lstStyle/>
        <a:p>
          <a:pPr marL="0" lvl="0" indent="0" algn="ctr" defTabSz="1155700">
            <a:lnSpc>
              <a:spcPct val="90000"/>
            </a:lnSpc>
            <a:spcBef>
              <a:spcPct val="0"/>
            </a:spcBef>
            <a:spcAft>
              <a:spcPct val="35000"/>
            </a:spcAft>
            <a:buNone/>
          </a:pPr>
          <a:r>
            <a:rPr lang="en-US" sz="2600" kern="1200"/>
            <a:t>Step 3</a:t>
          </a:r>
        </a:p>
      </dsp:txBody>
      <dsp:txXfrm rot="-10800000">
        <a:off x="0" y="2261567"/>
        <a:ext cx="1708053" cy="741422"/>
      </dsp:txXfrm>
    </dsp:sp>
    <dsp:sp modelId="{B589F679-E7D9-4D5B-A7A1-54D13A260450}">
      <dsp:nvSpPr>
        <dsp:cNvPr id="0" name=""/>
        <dsp:cNvSpPr/>
      </dsp:nvSpPr>
      <dsp:spPr>
        <a:xfrm>
          <a:off x="1708052" y="2261567"/>
          <a:ext cx="5124159" cy="741422"/>
        </a:xfrm>
        <a:prstGeom prst="rect">
          <a:avLst/>
        </a:prstGeom>
        <a:solidFill>
          <a:schemeClr val="accent6">
            <a:alpha val="90000"/>
            <a:tint val="40000"/>
            <a:hueOff val="0"/>
            <a:satOff val="0"/>
            <a:lumOff val="0"/>
            <a:alphaOff val="0"/>
          </a:schemeClr>
        </a:solidFill>
        <a:ln w="9525" cap="rnd"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942" tIns="165100" rIns="103942" bIns="165100" numCol="1" spcCol="1270" anchor="ctr" anchorCtr="0">
          <a:noAutofit/>
        </a:bodyPr>
        <a:lstStyle/>
        <a:p>
          <a:pPr marL="0" lvl="0" indent="0" algn="l" defTabSz="577850">
            <a:lnSpc>
              <a:spcPct val="90000"/>
            </a:lnSpc>
            <a:spcBef>
              <a:spcPct val="0"/>
            </a:spcBef>
            <a:spcAft>
              <a:spcPct val="35000"/>
            </a:spcAft>
            <a:buNone/>
          </a:pPr>
          <a:r>
            <a:rPr lang="en-US" sz="1300" kern="1200"/>
            <a:t>Calculate the difference in the energy due to the change made.</a:t>
          </a:r>
        </a:p>
      </dsp:txBody>
      <dsp:txXfrm>
        <a:off x="1708052" y="2261567"/>
        <a:ext cx="5124159" cy="741422"/>
      </dsp:txXfrm>
    </dsp:sp>
    <dsp:sp modelId="{7415142F-E2B8-4D43-A467-63E0A1708E05}">
      <dsp:nvSpPr>
        <dsp:cNvPr id="0" name=""/>
        <dsp:cNvSpPr/>
      </dsp:nvSpPr>
      <dsp:spPr>
        <a:xfrm rot="10800000">
          <a:off x="0" y="1132041"/>
          <a:ext cx="1708053" cy="1140649"/>
        </a:xfrm>
        <a:prstGeom prst="upArrowCallout">
          <a:avLst>
            <a:gd name="adj1" fmla="val 5000"/>
            <a:gd name="adj2" fmla="val 10000"/>
            <a:gd name="adj3" fmla="val 15000"/>
            <a:gd name="adj4" fmla="val 64977"/>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1477" tIns="184912" rIns="121477" bIns="184912" numCol="1" spcCol="1270" anchor="ctr" anchorCtr="0">
          <a:noAutofit/>
        </a:bodyPr>
        <a:lstStyle/>
        <a:p>
          <a:pPr marL="0" lvl="0" indent="0" algn="ctr" defTabSz="1155700">
            <a:lnSpc>
              <a:spcPct val="90000"/>
            </a:lnSpc>
            <a:spcBef>
              <a:spcPct val="0"/>
            </a:spcBef>
            <a:spcAft>
              <a:spcPct val="35000"/>
            </a:spcAft>
            <a:buNone/>
          </a:pPr>
          <a:r>
            <a:rPr lang="en-US" sz="2600" kern="1200"/>
            <a:t>Step 2</a:t>
          </a:r>
        </a:p>
      </dsp:txBody>
      <dsp:txXfrm rot="-10800000">
        <a:off x="0" y="1132041"/>
        <a:ext cx="1708053" cy="741422"/>
      </dsp:txXfrm>
    </dsp:sp>
    <dsp:sp modelId="{1E7069F9-9933-49B7-AD99-3FCBC1833335}">
      <dsp:nvSpPr>
        <dsp:cNvPr id="0" name=""/>
        <dsp:cNvSpPr/>
      </dsp:nvSpPr>
      <dsp:spPr>
        <a:xfrm>
          <a:off x="1708052" y="1132041"/>
          <a:ext cx="5124159" cy="741422"/>
        </a:xfrm>
        <a:prstGeom prst="rect">
          <a:avLst/>
        </a:prstGeom>
        <a:solidFill>
          <a:schemeClr val="accent6">
            <a:alpha val="90000"/>
            <a:tint val="40000"/>
            <a:hueOff val="0"/>
            <a:satOff val="0"/>
            <a:lumOff val="0"/>
            <a:alphaOff val="0"/>
          </a:schemeClr>
        </a:solidFill>
        <a:ln w="9525" cap="rnd"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942" tIns="165100" rIns="103942" bIns="165100" numCol="1" spcCol="1270" anchor="ctr" anchorCtr="0">
          <a:noAutofit/>
        </a:bodyPr>
        <a:lstStyle/>
        <a:p>
          <a:pPr marL="0" lvl="0" indent="0" algn="l" defTabSz="577850">
            <a:lnSpc>
              <a:spcPct val="90000"/>
            </a:lnSpc>
            <a:spcBef>
              <a:spcPct val="0"/>
            </a:spcBef>
            <a:spcAft>
              <a:spcPct val="35000"/>
            </a:spcAft>
            <a:buNone/>
          </a:pPr>
          <a:r>
            <a:rPr lang="en-US" sz="1300" kern="1200"/>
            <a:t>Modify the placement through a defined change</a:t>
          </a:r>
        </a:p>
      </dsp:txBody>
      <dsp:txXfrm>
        <a:off x="1708052" y="1132041"/>
        <a:ext cx="5124159" cy="741422"/>
      </dsp:txXfrm>
    </dsp:sp>
    <dsp:sp modelId="{B5D13623-98D2-4059-9D82-C123D0E3C25E}">
      <dsp:nvSpPr>
        <dsp:cNvPr id="0" name=""/>
        <dsp:cNvSpPr/>
      </dsp:nvSpPr>
      <dsp:spPr>
        <a:xfrm rot="10800000">
          <a:off x="0" y="2516"/>
          <a:ext cx="1708053" cy="1140649"/>
        </a:xfrm>
        <a:prstGeom prst="upArrowCallout">
          <a:avLst>
            <a:gd name="adj1" fmla="val 5000"/>
            <a:gd name="adj2" fmla="val 10000"/>
            <a:gd name="adj3" fmla="val 15000"/>
            <a:gd name="adj4" fmla="val 64977"/>
          </a:avLst>
        </a:prstGeom>
        <a:solidFill>
          <a:schemeClr val="accent6">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1477" tIns="184912" rIns="121477" bIns="184912" numCol="1" spcCol="1270" anchor="ctr" anchorCtr="0">
          <a:noAutofit/>
        </a:bodyPr>
        <a:lstStyle/>
        <a:p>
          <a:pPr marL="0" lvl="0" indent="0" algn="ctr" defTabSz="1155700">
            <a:lnSpc>
              <a:spcPct val="90000"/>
            </a:lnSpc>
            <a:spcBef>
              <a:spcPct val="0"/>
            </a:spcBef>
            <a:spcAft>
              <a:spcPct val="35000"/>
            </a:spcAft>
            <a:buNone/>
          </a:pPr>
          <a:r>
            <a:rPr lang="en-US" sz="2600" kern="1200"/>
            <a:t>Step 1</a:t>
          </a:r>
        </a:p>
      </dsp:txBody>
      <dsp:txXfrm rot="-10800000">
        <a:off x="0" y="2516"/>
        <a:ext cx="1708053" cy="741422"/>
      </dsp:txXfrm>
    </dsp:sp>
    <dsp:sp modelId="{A6436B75-FA0D-4F60-A243-B0CF2115EF0C}">
      <dsp:nvSpPr>
        <dsp:cNvPr id="0" name=""/>
        <dsp:cNvSpPr/>
      </dsp:nvSpPr>
      <dsp:spPr>
        <a:xfrm>
          <a:off x="1708052" y="2516"/>
          <a:ext cx="5124159" cy="741422"/>
        </a:xfrm>
        <a:prstGeom prst="rect">
          <a:avLst/>
        </a:prstGeom>
        <a:solidFill>
          <a:schemeClr val="accent6">
            <a:alpha val="90000"/>
            <a:tint val="40000"/>
            <a:hueOff val="0"/>
            <a:satOff val="0"/>
            <a:lumOff val="0"/>
            <a:alphaOff val="0"/>
          </a:schemeClr>
        </a:solidFill>
        <a:ln w="9525" cap="rnd"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942" tIns="165100" rIns="103942" bIns="165100" numCol="1" spcCol="1270" anchor="ctr" anchorCtr="0">
          <a:noAutofit/>
        </a:bodyPr>
        <a:lstStyle/>
        <a:p>
          <a:pPr marL="0" lvl="0" indent="0" algn="l" defTabSz="577850">
            <a:lnSpc>
              <a:spcPct val="90000"/>
            </a:lnSpc>
            <a:spcBef>
              <a:spcPct val="0"/>
            </a:spcBef>
            <a:spcAft>
              <a:spcPct val="35000"/>
            </a:spcAft>
            <a:buNone/>
          </a:pPr>
          <a:r>
            <a:rPr lang="en-US" sz="1300" kern="1200"/>
            <a:t>Start with a random initial placement. Initialize a high temperature</a:t>
          </a:r>
        </a:p>
      </dsp:txBody>
      <dsp:txXfrm>
        <a:off x="1708052" y="2516"/>
        <a:ext cx="5124159" cy="74142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A47F7F-0E25-409A-8BE2-470C0233A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8E15A36-A987-49D6-9854-6F1CC048A1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14F7A5-EF84-4C76-A55B-5A2491473710}" type="datetimeFigureOut">
              <a:rPr lang="en-US" smtClean="0"/>
              <a:t>12/13/2017</a:t>
            </a:fld>
            <a:endParaRPr lang="en-US"/>
          </a:p>
        </p:txBody>
      </p:sp>
      <p:sp>
        <p:nvSpPr>
          <p:cNvPr id="4" name="Footer Placeholder 3">
            <a:extLst>
              <a:ext uri="{FF2B5EF4-FFF2-40B4-BE49-F238E27FC236}">
                <a16:creationId xmlns:a16="http://schemas.microsoft.com/office/drawing/2014/main" id="{B378D787-CA63-4325-9FDF-E8F9A988B2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C04AC07-75E9-41BF-808F-B0A38A2A5C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A2F1E5-2FD3-4C35-8A2E-41183738644D}" type="slidenum">
              <a:rPr lang="en-US" smtClean="0"/>
              <a:t>‹#›</a:t>
            </a:fld>
            <a:endParaRPr lang="en-US"/>
          </a:p>
        </p:txBody>
      </p:sp>
    </p:spTree>
    <p:extLst>
      <p:ext uri="{BB962C8B-B14F-4D97-AF65-F5344CB8AC3E}">
        <p14:creationId xmlns:p14="http://schemas.microsoft.com/office/powerpoint/2010/main" val="2374302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69737-8E3B-4829-9946-8323CD81BBAC}" type="datetimeFigureOut">
              <a:rPr lang="en-US" smtClean="0"/>
              <a:t>12/13/2017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CBACB-3A7B-4366-8048-482FF785AE6F}" type="slidenum">
              <a:rPr lang="en-US" smtClean="0"/>
              <a:t>‹#›</a:t>
            </a:fld>
            <a:endParaRPr lang="en-US"/>
          </a:p>
        </p:txBody>
      </p:sp>
    </p:spTree>
    <p:extLst>
      <p:ext uri="{BB962C8B-B14F-4D97-AF65-F5344CB8AC3E}">
        <p14:creationId xmlns:p14="http://schemas.microsoft.com/office/powerpoint/2010/main" val="456957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enabling a person to discover or learn something for themselves.</a:t>
            </a:r>
          </a:p>
          <a:p>
            <a:r>
              <a:rPr lang="en-US" sz="1200" b="0" i="0" kern="1200" dirty="0">
                <a:solidFill>
                  <a:schemeClr val="tx1"/>
                </a:solidFill>
                <a:effectLst/>
                <a:latin typeface="+mn-lt"/>
                <a:ea typeface="+mn-ea"/>
                <a:cs typeface="+mn-cs"/>
              </a:rPr>
              <a:t>more quickly when classic methods are too slow</a:t>
            </a:r>
          </a:p>
        </p:txBody>
      </p:sp>
      <p:sp>
        <p:nvSpPr>
          <p:cNvPr id="4" name="Slide Number Placeholder 3"/>
          <p:cNvSpPr>
            <a:spLocks noGrp="1"/>
          </p:cNvSpPr>
          <p:nvPr>
            <p:ph type="sldNum" sz="quarter" idx="10"/>
          </p:nvPr>
        </p:nvSpPr>
        <p:spPr/>
        <p:txBody>
          <a:bodyPr/>
          <a:lstStyle/>
          <a:p>
            <a:fld id="{ED8CBACB-3A7B-4366-8048-482FF785AE6F}" type="slidenum">
              <a:rPr lang="en-US" smtClean="0"/>
              <a:t>6</a:t>
            </a:fld>
            <a:endParaRPr lang="en-US"/>
          </a:p>
        </p:txBody>
      </p:sp>
    </p:spTree>
    <p:extLst>
      <p:ext uri="{BB962C8B-B14F-4D97-AF65-F5344CB8AC3E}">
        <p14:creationId xmlns:p14="http://schemas.microsoft.com/office/powerpoint/2010/main" val="315992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8CBACB-3A7B-4366-8048-482FF785AE6F}" type="slidenum">
              <a:rPr lang="en-US" smtClean="0"/>
              <a:t>10</a:t>
            </a:fld>
            <a:endParaRPr lang="en-US"/>
          </a:p>
        </p:txBody>
      </p:sp>
    </p:spTree>
    <p:extLst>
      <p:ext uri="{BB962C8B-B14F-4D97-AF65-F5344CB8AC3E}">
        <p14:creationId xmlns:p14="http://schemas.microsoft.com/office/powerpoint/2010/main" val="330017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back track</a:t>
            </a:r>
          </a:p>
          <a:p>
            <a:r>
              <a:rPr lang="en-US" dirty="0"/>
              <a:t>Terminates Local min.</a:t>
            </a:r>
          </a:p>
        </p:txBody>
      </p:sp>
      <p:sp>
        <p:nvSpPr>
          <p:cNvPr id="4" name="Slide Number Placeholder 3"/>
          <p:cNvSpPr>
            <a:spLocks noGrp="1"/>
          </p:cNvSpPr>
          <p:nvPr>
            <p:ph type="sldNum" sz="quarter" idx="10"/>
          </p:nvPr>
        </p:nvSpPr>
        <p:spPr/>
        <p:txBody>
          <a:bodyPr/>
          <a:lstStyle/>
          <a:p>
            <a:fld id="{ED8CBACB-3A7B-4366-8048-482FF785AE6F}" type="slidenum">
              <a:rPr lang="en-US" smtClean="0"/>
              <a:t>11</a:t>
            </a:fld>
            <a:endParaRPr lang="en-US"/>
          </a:p>
        </p:txBody>
      </p:sp>
    </p:spTree>
    <p:extLst>
      <p:ext uri="{BB962C8B-B14F-4D97-AF65-F5344CB8AC3E}">
        <p14:creationId xmlns:p14="http://schemas.microsoft.com/office/powerpoint/2010/main" val="69863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Escaping from local optimum</a:t>
            </a:r>
          </a:p>
          <a:p>
            <a:r>
              <a:rPr lang="en-US" dirty="0"/>
              <a:t>Higher temp higher the </a:t>
            </a:r>
            <a:r>
              <a:rPr lang="en-US" dirty="0" err="1"/>
              <a:t>prob</a:t>
            </a:r>
            <a:r>
              <a:rPr lang="en-US" dirty="0"/>
              <a:t> of replacing current </a:t>
            </a:r>
            <a:r>
              <a:rPr lang="en-US" dirty="0" err="1"/>
              <a:t>soln</a:t>
            </a:r>
            <a:r>
              <a:rPr lang="en-US" dirty="0"/>
              <a:t> with worst one</a:t>
            </a:r>
          </a:p>
        </p:txBody>
      </p:sp>
      <p:sp>
        <p:nvSpPr>
          <p:cNvPr id="4" name="Slide Number Placeholder 3"/>
          <p:cNvSpPr>
            <a:spLocks noGrp="1"/>
          </p:cNvSpPr>
          <p:nvPr>
            <p:ph type="sldNum" sz="quarter" idx="10"/>
          </p:nvPr>
        </p:nvSpPr>
        <p:spPr/>
        <p:txBody>
          <a:bodyPr/>
          <a:lstStyle/>
          <a:p>
            <a:fld id="{ED8CBACB-3A7B-4366-8048-482FF785AE6F}" type="slidenum">
              <a:rPr lang="en-US" smtClean="0"/>
              <a:t>14</a:t>
            </a:fld>
            <a:endParaRPr lang="en-US"/>
          </a:p>
        </p:txBody>
      </p:sp>
    </p:spTree>
    <p:extLst>
      <p:ext uri="{BB962C8B-B14F-4D97-AF65-F5344CB8AC3E}">
        <p14:creationId xmlns:p14="http://schemas.microsoft.com/office/powerpoint/2010/main" val="133476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0A01-352E-49FD-B474-98453F9F73A0}"/>
              </a:ext>
            </a:extLst>
          </p:cNvPr>
          <p:cNvSpPr>
            <a:spLocks noGrp="1"/>
          </p:cNvSpPr>
          <p:nvPr>
            <p:ph type="ctrTitle"/>
          </p:nvPr>
        </p:nvSpPr>
        <p:spPr/>
        <p:txBody>
          <a:bodyPr>
            <a:normAutofit/>
          </a:bodyPr>
          <a:lstStyle/>
          <a:p>
            <a:r>
              <a:rPr lang="en-US" dirty="0"/>
              <a:t>The N-Queens Problem</a:t>
            </a:r>
            <a:br>
              <a:rPr lang="en-US" dirty="0"/>
            </a:br>
            <a:r>
              <a:rPr lang="en-US" sz="2400" dirty="0"/>
              <a:t>-a constrained optimization</a:t>
            </a:r>
            <a:endParaRPr lang="en-US" dirty="0"/>
          </a:p>
        </p:txBody>
      </p:sp>
      <p:sp>
        <p:nvSpPr>
          <p:cNvPr id="3" name="Subtitle 2">
            <a:extLst>
              <a:ext uri="{FF2B5EF4-FFF2-40B4-BE49-F238E27FC236}">
                <a16:creationId xmlns:a16="http://schemas.microsoft.com/office/drawing/2014/main" id="{1EAD39D8-499D-4D9B-9120-AC8770F30910}"/>
              </a:ext>
            </a:extLst>
          </p:cNvPr>
          <p:cNvSpPr>
            <a:spLocks noGrp="1"/>
          </p:cNvSpPr>
          <p:nvPr>
            <p:ph type="subTitle" idx="1"/>
          </p:nvPr>
        </p:nvSpPr>
        <p:spPr/>
        <p:txBody>
          <a:bodyPr>
            <a:normAutofit/>
          </a:bodyPr>
          <a:lstStyle/>
          <a:p>
            <a:pPr lvl="1"/>
            <a:r>
              <a:rPr lang="en-US" dirty="0"/>
              <a:t>																		</a:t>
            </a:r>
          </a:p>
          <a:p>
            <a:pPr lvl="1"/>
            <a:r>
              <a:rPr lang="en-US" sz="3600" dirty="0"/>
              <a:t>											-Kunal Lalwani</a:t>
            </a:r>
          </a:p>
        </p:txBody>
      </p:sp>
    </p:spTree>
    <p:extLst>
      <p:ext uri="{BB962C8B-B14F-4D97-AF65-F5344CB8AC3E}">
        <p14:creationId xmlns:p14="http://schemas.microsoft.com/office/powerpoint/2010/main" val="802945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AC8B-82B8-4CD4-9FE9-0A99DB48C101}"/>
              </a:ext>
            </a:extLst>
          </p:cNvPr>
          <p:cNvSpPr>
            <a:spLocks noGrp="1"/>
          </p:cNvSpPr>
          <p:nvPr>
            <p:ph type="title"/>
          </p:nvPr>
        </p:nvSpPr>
        <p:spPr/>
        <p:txBody>
          <a:bodyPr/>
          <a:lstStyle/>
          <a:p>
            <a:r>
              <a:rPr lang="en-US" dirty="0"/>
              <a:t>Local Search Optimization Techniques</a:t>
            </a:r>
          </a:p>
        </p:txBody>
      </p:sp>
      <p:sp>
        <p:nvSpPr>
          <p:cNvPr id="3" name="Content Placeholder 2">
            <a:extLst>
              <a:ext uri="{FF2B5EF4-FFF2-40B4-BE49-F238E27FC236}">
                <a16:creationId xmlns:a16="http://schemas.microsoft.com/office/drawing/2014/main" id="{4FC8B8C1-8E4D-4E81-98BE-0EDEA17B905B}"/>
              </a:ext>
            </a:extLst>
          </p:cNvPr>
          <p:cNvSpPr>
            <a:spLocks noGrp="1"/>
          </p:cNvSpPr>
          <p:nvPr>
            <p:ph idx="1"/>
          </p:nvPr>
        </p:nvSpPr>
        <p:spPr/>
        <p:txBody>
          <a:bodyPr/>
          <a:lstStyle/>
          <a:p>
            <a:r>
              <a:rPr lang="en-US" dirty="0"/>
              <a:t>Hill Climbing Search </a:t>
            </a:r>
          </a:p>
          <a:p>
            <a:r>
              <a:rPr lang="en-US" dirty="0"/>
              <a:t>Local Beam Search</a:t>
            </a:r>
          </a:p>
          <a:p>
            <a:r>
              <a:rPr lang="en-US" dirty="0"/>
              <a:t>Genetic Algorithm</a:t>
            </a:r>
          </a:p>
          <a:p>
            <a:r>
              <a:rPr lang="en-US" dirty="0"/>
              <a:t>Simulated Annealing</a:t>
            </a:r>
          </a:p>
        </p:txBody>
      </p:sp>
    </p:spTree>
    <p:extLst>
      <p:ext uri="{BB962C8B-B14F-4D97-AF65-F5344CB8AC3E}">
        <p14:creationId xmlns:p14="http://schemas.microsoft.com/office/powerpoint/2010/main" val="3185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7DA8593-5BA7-45F3-B447-37FB2B9F7E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35CBF17-C0BF-49C1-8FB7-B43A3545D81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11">
            <a:extLst>
              <a:ext uri="{FF2B5EF4-FFF2-40B4-BE49-F238E27FC236}">
                <a16:creationId xmlns:a16="http://schemas.microsoft.com/office/drawing/2014/main" id="{F5147F3F-3E4A-4255-8C92-856618C47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C0C3A0-6941-49B6-9159-5BD226EA5EC3}"/>
              </a:ext>
            </a:extLst>
          </p:cNvPr>
          <p:cNvPicPr>
            <a:picLocks noChangeAspect="1"/>
          </p:cNvPicPr>
          <p:nvPr/>
        </p:nvPicPr>
        <p:blipFill>
          <a:blip r:embed="rId3"/>
          <a:stretch>
            <a:fillRect/>
          </a:stretch>
        </p:blipFill>
        <p:spPr>
          <a:xfrm>
            <a:off x="8299046" y="3772784"/>
            <a:ext cx="2507538" cy="2541577"/>
          </a:xfrm>
          <a:prstGeom prst="rect">
            <a:avLst/>
          </a:prstGeom>
        </p:spPr>
      </p:pic>
      <p:pic>
        <p:nvPicPr>
          <p:cNvPr id="4" name="Picture 3">
            <a:extLst>
              <a:ext uri="{FF2B5EF4-FFF2-40B4-BE49-F238E27FC236}">
                <a16:creationId xmlns:a16="http://schemas.microsoft.com/office/drawing/2014/main" id="{3F4A4E67-9B2D-4733-A567-AD937AA1B78E}"/>
              </a:ext>
            </a:extLst>
          </p:cNvPr>
          <p:cNvPicPr>
            <a:picLocks noChangeAspect="1"/>
          </p:cNvPicPr>
          <p:nvPr/>
        </p:nvPicPr>
        <p:blipFill>
          <a:blip r:embed="rId4"/>
          <a:stretch>
            <a:fillRect/>
          </a:stretch>
        </p:blipFill>
        <p:spPr>
          <a:xfrm>
            <a:off x="8256420" y="535433"/>
            <a:ext cx="2550164" cy="2541578"/>
          </a:xfrm>
          <a:prstGeom prst="rect">
            <a:avLst/>
          </a:prstGeom>
        </p:spPr>
      </p:pic>
      <p:sp>
        <p:nvSpPr>
          <p:cNvPr id="2" name="Title 1">
            <a:extLst>
              <a:ext uri="{FF2B5EF4-FFF2-40B4-BE49-F238E27FC236}">
                <a16:creationId xmlns:a16="http://schemas.microsoft.com/office/drawing/2014/main" id="{FD4044DC-D02B-436D-B589-F20B2870F4FA}"/>
              </a:ext>
            </a:extLst>
          </p:cNvPr>
          <p:cNvSpPr>
            <a:spLocks noGrp="1"/>
          </p:cNvSpPr>
          <p:nvPr>
            <p:ph type="title"/>
          </p:nvPr>
        </p:nvSpPr>
        <p:spPr>
          <a:xfrm>
            <a:off x="649224" y="645106"/>
            <a:ext cx="6574536" cy="1259894"/>
          </a:xfrm>
        </p:spPr>
        <p:txBody>
          <a:bodyPr>
            <a:normAutofit/>
          </a:bodyPr>
          <a:lstStyle/>
          <a:p>
            <a:r>
              <a:rPr lang="en-US" dirty="0"/>
              <a:t>Hill Climbing Search</a:t>
            </a:r>
          </a:p>
        </p:txBody>
      </p:sp>
      <p:sp>
        <p:nvSpPr>
          <p:cNvPr id="3" name="Content Placeholder 2">
            <a:extLst>
              <a:ext uri="{FF2B5EF4-FFF2-40B4-BE49-F238E27FC236}">
                <a16:creationId xmlns:a16="http://schemas.microsoft.com/office/drawing/2014/main" id="{232E778F-11E1-4777-8D34-02DE0085FCF3}"/>
              </a:ext>
            </a:extLst>
          </p:cNvPr>
          <p:cNvSpPr>
            <a:spLocks noGrp="1"/>
          </p:cNvSpPr>
          <p:nvPr>
            <p:ph idx="1"/>
          </p:nvPr>
        </p:nvSpPr>
        <p:spPr>
          <a:xfrm>
            <a:off x="649224" y="2133600"/>
            <a:ext cx="6574535" cy="3759253"/>
          </a:xfrm>
        </p:spPr>
        <p:txBody>
          <a:bodyPr>
            <a:normAutofit/>
          </a:bodyPr>
          <a:lstStyle/>
          <a:p>
            <a:r>
              <a:rPr lang="en-US"/>
              <a:t>a.k.a. greedy local search</a:t>
            </a:r>
          </a:p>
          <a:p>
            <a:r>
              <a:rPr lang="en-US"/>
              <a:t>Move in the direction of increasing evaluation function</a:t>
            </a:r>
          </a:p>
        </p:txBody>
      </p:sp>
      <p:sp>
        <p:nvSpPr>
          <p:cNvPr id="6" name="TextBox 5">
            <a:extLst>
              <a:ext uri="{FF2B5EF4-FFF2-40B4-BE49-F238E27FC236}">
                <a16:creationId xmlns:a16="http://schemas.microsoft.com/office/drawing/2014/main" id="{D557D755-2C9F-4F94-A7FB-E75B293A5B8B}"/>
              </a:ext>
            </a:extLst>
          </p:cNvPr>
          <p:cNvSpPr txBox="1"/>
          <p:nvPr/>
        </p:nvSpPr>
        <p:spPr>
          <a:xfrm>
            <a:off x="8736037" y="182880"/>
            <a:ext cx="1575581" cy="369332"/>
          </a:xfrm>
          <a:prstGeom prst="rect">
            <a:avLst/>
          </a:prstGeom>
          <a:noFill/>
        </p:spPr>
        <p:txBody>
          <a:bodyPr wrap="square" rtlCol="0">
            <a:spAutoFit/>
          </a:bodyPr>
          <a:lstStyle/>
          <a:p>
            <a:r>
              <a:rPr lang="en-US" b="1" dirty="0"/>
              <a:t>For H = 17</a:t>
            </a:r>
          </a:p>
        </p:txBody>
      </p:sp>
      <p:sp>
        <p:nvSpPr>
          <p:cNvPr id="14" name="TextBox 13">
            <a:extLst>
              <a:ext uri="{FF2B5EF4-FFF2-40B4-BE49-F238E27FC236}">
                <a16:creationId xmlns:a16="http://schemas.microsoft.com/office/drawing/2014/main" id="{F77B865C-B34A-45FA-BED7-3AD3B79C2B27}"/>
              </a:ext>
            </a:extLst>
          </p:cNvPr>
          <p:cNvSpPr txBox="1"/>
          <p:nvPr/>
        </p:nvSpPr>
        <p:spPr>
          <a:xfrm>
            <a:off x="8736036" y="3368561"/>
            <a:ext cx="1575581" cy="369332"/>
          </a:xfrm>
          <a:prstGeom prst="rect">
            <a:avLst/>
          </a:prstGeom>
          <a:noFill/>
        </p:spPr>
        <p:txBody>
          <a:bodyPr wrap="square" rtlCol="0">
            <a:spAutoFit/>
          </a:bodyPr>
          <a:lstStyle/>
          <a:p>
            <a:r>
              <a:rPr lang="en-US" b="1" dirty="0"/>
              <a:t>For H = 1</a:t>
            </a:r>
          </a:p>
        </p:txBody>
      </p:sp>
      <p:cxnSp>
        <p:nvCxnSpPr>
          <p:cNvPr id="8" name="Straight Connector 7">
            <a:extLst>
              <a:ext uri="{FF2B5EF4-FFF2-40B4-BE49-F238E27FC236}">
                <a16:creationId xmlns:a16="http://schemas.microsoft.com/office/drawing/2014/main" id="{FB13C4E1-3C15-4FA2-9030-414490493174}"/>
              </a:ext>
            </a:extLst>
          </p:cNvPr>
          <p:cNvCxnSpPr/>
          <p:nvPr/>
        </p:nvCxnSpPr>
        <p:spPr>
          <a:xfrm flipV="1">
            <a:off x="9552815" y="4121834"/>
            <a:ext cx="589991" cy="658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1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46ED-0535-4496-A8F6-1E80CC4EB8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D9AEEE-1CCD-43C0-BA3E-16D60A6E23C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0F880A6-33D3-4EEC-A780-B73559B9F2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Title 1">
            <a:extLst>
              <a:ext uri="{FF2B5EF4-FFF2-40B4-BE49-F238E27FC236}">
                <a16:creationId xmlns:a16="http://schemas.microsoft.com/office/drawing/2014/main" id="{DB2F9329-E29C-4A15-9DA9-F1C55FD91EA0}"/>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Genetic Algorithm</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856195046"/>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CEE3176-1D86-41AF-AB2C-ECDC06CE4035}"/>
              </a:ext>
            </a:extLst>
          </p:cNvPr>
          <p:cNvSpPr txBox="1"/>
          <p:nvPr/>
        </p:nvSpPr>
        <p:spPr>
          <a:xfrm>
            <a:off x="5641145" y="5458265"/>
            <a:ext cx="5008098" cy="369332"/>
          </a:xfrm>
          <a:prstGeom prst="rect">
            <a:avLst/>
          </a:prstGeom>
          <a:noFill/>
        </p:spPr>
        <p:txBody>
          <a:bodyPr wrap="square" rtlCol="0">
            <a:spAutoFit/>
          </a:bodyPr>
          <a:lstStyle/>
          <a:p>
            <a:pPr algn="ctr"/>
            <a:r>
              <a:rPr lang="en-US" dirty="0"/>
              <a:t>Solution in O(n</a:t>
            </a:r>
            <a:r>
              <a:rPr lang="en-US" baseline="30000" dirty="0"/>
              <a:t>3</a:t>
            </a:r>
            <a:r>
              <a:rPr lang="en-US" dirty="0"/>
              <a:t>)</a:t>
            </a:r>
          </a:p>
        </p:txBody>
      </p:sp>
    </p:spTree>
    <p:extLst>
      <p:ext uri="{BB962C8B-B14F-4D97-AF65-F5344CB8AC3E}">
        <p14:creationId xmlns:p14="http://schemas.microsoft.com/office/powerpoint/2010/main" val="101519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99" name="Group 111">
            <a:extLst>
              <a:ext uri="{FF2B5EF4-FFF2-40B4-BE49-F238E27FC236}">
                <a16:creationId xmlns:a16="http://schemas.microsoft.com/office/drawing/2014/main" id="{F01E7660-30BE-4AD1-939C-8ABBC66EC79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3" name="Freeform 11">
              <a:extLst>
                <a:ext uri="{FF2B5EF4-FFF2-40B4-BE49-F238E27FC236}">
                  <a16:creationId xmlns:a16="http://schemas.microsoft.com/office/drawing/2014/main" id="{AF2339E5-4CFB-46BA-A1E6-1F2F592978F5}"/>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4" name="Freeform 12">
              <a:extLst>
                <a:ext uri="{FF2B5EF4-FFF2-40B4-BE49-F238E27FC236}">
                  <a16:creationId xmlns:a16="http://schemas.microsoft.com/office/drawing/2014/main" id="{A714EACA-E00A-47F4-9617-48EF86FCA8BA}"/>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5" name="Freeform 13">
              <a:extLst>
                <a:ext uri="{FF2B5EF4-FFF2-40B4-BE49-F238E27FC236}">
                  <a16:creationId xmlns:a16="http://schemas.microsoft.com/office/drawing/2014/main" id="{3D643816-3096-4530-BAC2-B7799760D5B5}"/>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6" name="Freeform 14">
              <a:extLst>
                <a:ext uri="{FF2B5EF4-FFF2-40B4-BE49-F238E27FC236}">
                  <a16:creationId xmlns:a16="http://schemas.microsoft.com/office/drawing/2014/main" id="{4481B6B9-DFCC-4B58-B517-C90F77008C83}"/>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7" name="Freeform 15">
              <a:extLst>
                <a:ext uri="{FF2B5EF4-FFF2-40B4-BE49-F238E27FC236}">
                  <a16:creationId xmlns:a16="http://schemas.microsoft.com/office/drawing/2014/main" id="{C3AD10B5-BAA3-43BF-AB59-8B0E610B5E9B}"/>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8" name="Freeform 16">
              <a:extLst>
                <a:ext uri="{FF2B5EF4-FFF2-40B4-BE49-F238E27FC236}">
                  <a16:creationId xmlns:a16="http://schemas.microsoft.com/office/drawing/2014/main" id="{A8CBC7E8-2093-422A-B1DF-548212F5E97D}"/>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9" name="Freeform 17">
              <a:extLst>
                <a:ext uri="{FF2B5EF4-FFF2-40B4-BE49-F238E27FC236}">
                  <a16:creationId xmlns:a16="http://schemas.microsoft.com/office/drawing/2014/main" id="{DACD4C1E-0C60-49F4-9940-2EC2B35127BD}"/>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0" name="Freeform 18">
              <a:extLst>
                <a:ext uri="{FF2B5EF4-FFF2-40B4-BE49-F238E27FC236}">
                  <a16:creationId xmlns:a16="http://schemas.microsoft.com/office/drawing/2014/main" id="{D4EBDC8A-E0EA-4C61-9A07-F87965F30816}"/>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1" name="Freeform 19">
              <a:extLst>
                <a:ext uri="{FF2B5EF4-FFF2-40B4-BE49-F238E27FC236}">
                  <a16:creationId xmlns:a16="http://schemas.microsoft.com/office/drawing/2014/main" id="{56AB17E4-FFC1-40A6-8716-4DA6E7E2E02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2" name="Freeform 20">
              <a:extLst>
                <a:ext uri="{FF2B5EF4-FFF2-40B4-BE49-F238E27FC236}">
                  <a16:creationId xmlns:a16="http://schemas.microsoft.com/office/drawing/2014/main" id="{18B82752-3697-40F0-A707-455553AE3993}"/>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3" name="Freeform 21">
              <a:extLst>
                <a:ext uri="{FF2B5EF4-FFF2-40B4-BE49-F238E27FC236}">
                  <a16:creationId xmlns:a16="http://schemas.microsoft.com/office/drawing/2014/main" id="{46E341FE-2212-45E9-9AC6-689D6A7A0B66}"/>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4" name="Freeform 22">
              <a:extLst>
                <a:ext uri="{FF2B5EF4-FFF2-40B4-BE49-F238E27FC236}">
                  <a16:creationId xmlns:a16="http://schemas.microsoft.com/office/drawing/2014/main" id="{60DDF26F-4245-4642-8C13-878C6ABE4A77}"/>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00" name="Group 125">
            <a:extLst>
              <a:ext uri="{FF2B5EF4-FFF2-40B4-BE49-F238E27FC236}">
                <a16:creationId xmlns:a16="http://schemas.microsoft.com/office/drawing/2014/main" id="{E2F0A64F-6E97-407F-905F-CFB60C876A0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7" name="Freeform 27">
              <a:extLst>
                <a:ext uri="{FF2B5EF4-FFF2-40B4-BE49-F238E27FC236}">
                  <a16:creationId xmlns:a16="http://schemas.microsoft.com/office/drawing/2014/main" id="{6B2CD8E6-069E-402A-B6AC-FF0051404F1B}"/>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77" name="Freeform 28">
              <a:extLst>
                <a:ext uri="{FF2B5EF4-FFF2-40B4-BE49-F238E27FC236}">
                  <a16:creationId xmlns:a16="http://schemas.microsoft.com/office/drawing/2014/main" id="{A6CA6D01-96EA-411D-B14A-86F2AFDBDCCA}"/>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78" name="Freeform 29">
              <a:extLst>
                <a:ext uri="{FF2B5EF4-FFF2-40B4-BE49-F238E27FC236}">
                  <a16:creationId xmlns:a16="http://schemas.microsoft.com/office/drawing/2014/main" id="{69CFD19D-A122-4CB2-866A-479CA3A52FE3}"/>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79" name="Freeform 30">
              <a:extLst>
                <a:ext uri="{FF2B5EF4-FFF2-40B4-BE49-F238E27FC236}">
                  <a16:creationId xmlns:a16="http://schemas.microsoft.com/office/drawing/2014/main" id="{C9F6C159-EFEF-4092-B1F1-7AB7F5A44F8C}"/>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80" name="Freeform 31">
              <a:extLst>
                <a:ext uri="{FF2B5EF4-FFF2-40B4-BE49-F238E27FC236}">
                  <a16:creationId xmlns:a16="http://schemas.microsoft.com/office/drawing/2014/main" id="{3A1E13BE-E59A-46EA-8C13-190FCBC3B6C0}"/>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81" name="Freeform 32">
              <a:extLst>
                <a:ext uri="{FF2B5EF4-FFF2-40B4-BE49-F238E27FC236}">
                  <a16:creationId xmlns:a16="http://schemas.microsoft.com/office/drawing/2014/main" id="{4872D65B-9C5F-405F-BCCD-D61CB856566A}"/>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82" name="Freeform 33">
              <a:extLst>
                <a:ext uri="{FF2B5EF4-FFF2-40B4-BE49-F238E27FC236}">
                  <a16:creationId xmlns:a16="http://schemas.microsoft.com/office/drawing/2014/main" id="{F6590D24-F49D-498F-A9A5-9CF6B0951792}"/>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3" name="Freeform 34">
              <a:extLst>
                <a:ext uri="{FF2B5EF4-FFF2-40B4-BE49-F238E27FC236}">
                  <a16:creationId xmlns:a16="http://schemas.microsoft.com/office/drawing/2014/main" id="{F7AFD90D-3869-4EB4-A43D-A59A0583F6D5}"/>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84" name="Freeform 35">
              <a:extLst>
                <a:ext uri="{FF2B5EF4-FFF2-40B4-BE49-F238E27FC236}">
                  <a16:creationId xmlns:a16="http://schemas.microsoft.com/office/drawing/2014/main" id="{226A884C-1C5B-4789-8BED-CA2815F2BEBE}"/>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85" name="Freeform 36">
              <a:extLst>
                <a:ext uri="{FF2B5EF4-FFF2-40B4-BE49-F238E27FC236}">
                  <a16:creationId xmlns:a16="http://schemas.microsoft.com/office/drawing/2014/main" id="{54FC0D3F-819F-41B1-BFC2-FA3443FB4667}"/>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86" name="Freeform 37">
              <a:extLst>
                <a:ext uri="{FF2B5EF4-FFF2-40B4-BE49-F238E27FC236}">
                  <a16:creationId xmlns:a16="http://schemas.microsoft.com/office/drawing/2014/main" id="{839E654C-F067-4053-881C-7D53C2E60BE7}"/>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87" name="Freeform 38">
              <a:extLst>
                <a:ext uri="{FF2B5EF4-FFF2-40B4-BE49-F238E27FC236}">
                  <a16:creationId xmlns:a16="http://schemas.microsoft.com/office/drawing/2014/main" id="{F44A0F15-BA31-4A9E-A48B-2F1D0E2CE5A8}"/>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01" name="Rectangle 188">
            <a:extLst>
              <a:ext uri="{FF2B5EF4-FFF2-40B4-BE49-F238E27FC236}">
                <a16:creationId xmlns:a16="http://schemas.microsoft.com/office/drawing/2014/main" id="{62631CC7-E8DA-4782-ADDD-F97B25E404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2" name="Freeform 11">
            <a:extLst>
              <a:ext uri="{FF2B5EF4-FFF2-40B4-BE49-F238E27FC236}">
                <a16:creationId xmlns:a16="http://schemas.microsoft.com/office/drawing/2014/main" id="{5D16879A-58B6-4F6B-8688-42B28FE10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203" name="Rectangle 192">
            <a:extLst>
              <a:ext uri="{FF2B5EF4-FFF2-40B4-BE49-F238E27FC236}">
                <a16:creationId xmlns:a16="http://schemas.microsoft.com/office/drawing/2014/main" id="{51C6D932-DFF5-4EAB-9FB1-5073B330588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574" y="3962"/>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crossword puzzle, wall&#10;&#10;Description generated with very high confidence">
            <a:extLst>
              <a:ext uri="{FF2B5EF4-FFF2-40B4-BE49-F238E27FC236}">
                <a16:creationId xmlns:a16="http://schemas.microsoft.com/office/drawing/2014/main" id="{B3E0CAD3-1F16-490D-912F-02B2A02FC655}"/>
              </a:ext>
            </a:extLst>
          </p:cNvPr>
          <p:cNvPicPr>
            <a:picLocks noChangeAspect="1"/>
          </p:cNvPicPr>
          <p:nvPr/>
        </p:nvPicPr>
        <p:blipFill>
          <a:blip r:embed="rId2"/>
          <a:stretch>
            <a:fillRect/>
          </a:stretch>
        </p:blipFill>
        <p:spPr>
          <a:xfrm>
            <a:off x="6256866" y="1088055"/>
            <a:ext cx="5303959" cy="4356823"/>
          </a:xfrm>
          <a:prstGeom prst="rect">
            <a:avLst/>
          </a:prstGeom>
          <a:ln w="127000" cap="sq">
            <a:solidFill>
              <a:srgbClr val="FFFFFF"/>
            </a:solidFill>
            <a:miter lim="800000"/>
          </a:ln>
        </p:spPr>
      </p:pic>
      <p:pic>
        <p:nvPicPr>
          <p:cNvPr id="4" name="Picture 3" descr="A close up of text on a white surface&#10;&#10;Description generated with high confidence">
            <a:extLst>
              <a:ext uri="{FF2B5EF4-FFF2-40B4-BE49-F238E27FC236}">
                <a16:creationId xmlns:a16="http://schemas.microsoft.com/office/drawing/2014/main" id="{C54F0390-AA32-4F81-A37E-1C7436148F92}"/>
              </a:ext>
            </a:extLst>
          </p:cNvPr>
          <p:cNvPicPr>
            <a:picLocks noChangeAspect="1"/>
          </p:cNvPicPr>
          <p:nvPr/>
        </p:nvPicPr>
        <p:blipFill>
          <a:blip r:embed="rId3"/>
          <a:stretch>
            <a:fillRect/>
          </a:stretch>
        </p:blipFill>
        <p:spPr>
          <a:xfrm>
            <a:off x="643467" y="1668649"/>
            <a:ext cx="5303959" cy="3195634"/>
          </a:xfrm>
          <a:prstGeom prst="rect">
            <a:avLst/>
          </a:prstGeom>
          <a:ln w="127000" cap="sq">
            <a:solidFill>
              <a:srgbClr val="FFFFFF"/>
            </a:solidFill>
            <a:miter lim="800000"/>
          </a:ln>
        </p:spPr>
      </p:pic>
    </p:spTree>
    <p:extLst>
      <p:ext uri="{BB962C8B-B14F-4D97-AF65-F5344CB8AC3E}">
        <p14:creationId xmlns:p14="http://schemas.microsoft.com/office/powerpoint/2010/main" val="146069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2C6246ED-0535-4496-A8F6-1E80CC4EB8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A3D9AEEE-1CCD-43C0-BA3E-16D60A6E23C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a16="http://schemas.microsoft.com/office/drawing/2014/main" id="{60F880A6-33D3-4EEC-A780-B73559B9F2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Title 1">
            <a:extLst>
              <a:ext uri="{FF2B5EF4-FFF2-40B4-BE49-F238E27FC236}">
                <a16:creationId xmlns:a16="http://schemas.microsoft.com/office/drawing/2014/main" id="{31AF5910-CBC5-4E3C-8C21-77DA44DC2A71}"/>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Simulated Annealing</a:t>
            </a:r>
          </a:p>
        </p:txBody>
      </p:sp>
      <p:graphicFrame>
        <p:nvGraphicFramePr>
          <p:cNvPr id="19" name="Content Placeholder 2"/>
          <p:cNvGraphicFramePr>
            <a:graphicFrameLocks noGrp="1"/>
          </p:cNvGraphicFramePr>
          <p:nvPr>
            <p:ph idx="1"/>
            <p:extLst>
              <p:ext uri="{D42A27DB-BD31-4B8C-83A1-F6EECF244321}">
                <p14:modId xmlns:p14="http://schemas.microsoft.com/office/powerpoint/2010/main" val="306138216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2797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2" name="Group 21">
            <a:extLst>
              <a:ext uri="{FF2B5EF4-FFF2-40B4-BE49-F238E27FC236}">
                <a16:creationId xmlns:a16="http://schemas.microsoft.com/office/drawing/2014/main" id="{166BF9EE-F7AC-4FA5-AC7E-001B3A642F7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3" name="Freeform 11">
              <a:extLst>
                <a:ext uri="{FF2B5EF4-FFF2-40B4-BE49-F238E27FC236}">
                  <a16:creationId xmlns:a16="http://schemas.microsoft.com/office/drawing/2014/main" id="{3B48D182-44E3-4D8B-ACEF-F1A900BE4430}"/>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4" name="Freeform 12">
              <a:extLst>
                <a:ext uri="{FF2B5EF4-FFF2-40B4-BE49-F238E27FC236}">
                  <a16:creationId xmlns:a16="http://schemas.microsoft.com/office/drawing/2014/main" id="{355A535A-A489-477F-A314-593AA8CAFB2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5" name="Freeform 13">
              <a:extLst>
                <a:ext uri="{FF2B5EF4-FFF2-40B4-BE49-F238E27FC236}">
                  <a16:creationId xmlns:a16="http://schemas.microsoft.com/office/drawing/2014/main" id="{954C2D4C-FD83-4EF4-9312-04442ABD66BF}"/>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6" name="Freeform 14">
              <a:extLst>
                <a:ext uri="{FF2B5EF4-FFF2-40B4-BE49-F238E27FC236}">
                  <a16:creationId xmlns:a16="http://schemas.microsoft.com/office/drawing/2014/main" id="{C20701C2-CD9A-4698-BC97-E1085820C2C9}"/>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7" name="Freeform 15">
              <a:extLst>
                <a:ext uri="{FF2B5EF4-FFF2-40B4-BE49-F238E27FC236}">
                  <a16:creationId xmlns:a16="http://schemas.microsoft.com/office/drawing/2014/main" id="{62575C35-466F-42AE-87A1-D691849AB8CF}"/>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8" name="Freeform 16">
              <a:extLst>
                <a:ext uri="{FF2B5EF4-FFF2-40B4-BE49-F238E27FC236}">
                  <a16:creationId xmlns:a16="http://schemas.microsoft.com/office/drawing/2014/main" id="{58236F37-6119-45AC-80A0-CD2C311B505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9" name="Freeform 17">
              <a:extLst>
                <a:ext uri="{FF2B5EF4-FFF2-40B4-BE49-F238E27FC236}">
                  <a16:creationId xmlns:a16="http://schemas.microsoft.com/office/drawing/2014/main" id="{F3FDD799-39FE-4D6F-9A64-2F472B215078}"/>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0" name="Freeform 18">
              <a:extLst>
                <a:ext uri="{FF2B5EF4-FFF2-40B4-BE49-F238E27FC236}">
                  <a16:creationId xmlns:a16="http://schemas.microsoft.com/office/drawing/2014/main" id="{9820D241-1D49-442C-A95A-00BC1BF9E295}"/>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1" name="Freeform 19">
              <a:extLst>
                <a:ext uri="{FF2B5EF4-FFF2-40B4-BE49-F238E27FC236}">
                  <a16:creationId xmlns:a16="http://schemas.microsoft.com/office/drawing/2014/main" id="{EBC2197C-B383-4866-8ABD-74222400BE8E}"/>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2" name="Freeform 20">
              <a:extLst>
                <a:ext uri="{FF2B5EF4-FFF2-40B4-BE49-F238E27FC236}">
                  <a16:creationId xmlns:a16="http://schemas.microsoft.com/office/drawing/2014/main" id="{404B06AA-FC93-4471-9DE4-56A401E70A50}"/>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3" name="Freeform 21">
              <a:extLst>
                <a:ext uri="{FF2B5EF4-FFF2-40B4-BE49-F238E27FC236}">
                  <a16:creationId xmlns:a16="http://schemas.microsoft.com/office/drawing/2014/main" id="{E580600C-013F-4FAF-8FB7-4CC0FA80A92B}"/>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4" name="Freeform 22">
              <a:extLst>
                <a:ext uri="{FF2B5EF4-FFF2-40B4-BE49-F238E27FC236}">
                  <a16:creationId xmlns:a16="http://schemas.microsoft.com/office/drawing/2014/main" id="{9BFCF199-64B2-4AEE-88C4-E954ABF36278}"/>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3" name="Group 35">
            <a:extLst>
              <a:ext uri="{FF2B5EF4-FFF2-40B4-BE49-F238E27FC236}">
                <a16:creationId xmlns:a16="http://schemas.microsoft.com/office/drawing/2014/main" id="{E312DBA5-56D8-42B2-BA94-28168C2A670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7" name="Freeform 27">
              <a:extLst>
                <a:ext uri="{FF2B5EF4-FFF2-40B4-BE49-F238E27FC236}">
                  <a16:creationId xmlns:a16="http://schemas.microsoft.com/office/drawing/2014/main" id="{7AD46C74-3117-46B0-B267-0F61B57CACE3}"/>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8" name="Freeform 28">
              <a:extLst>
                <a:ext uri="{FF2B5EF4-FFF2-40B4-BE49-F238E27FC236}">
                  <a16:creationId xmlns:a16="http://schemas.microsoft.com/office/drawing/2014/main" id="{8C13B810-9664-45D8-8510-D6ED0ADD7217}"/>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9" name="Freeform 29">
              <a:extLst>
                <a:ext uri="{FF2B5EF4-FFF2-40B4-BE49-F238E27FC236}">
                  <a16:creationId xmlns:a16="http://schemas.microsoft.com/office/drawing/2014/main" id="{10306E52-A922-4458-BCCE-C3C840CC7556}"/>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40" name="Freeform 30">
              <a:extLst>
                <a:ext uri="{FF2B5EF4-FFF2-40B4-BE49-F238E27FC236}">
                  <a16:creationId xmlns:a16="http://schemas.microsoft.com/office/drawing/2014/main" id="{CB578819-B7E7-4250-932F-52AE2A2A9A57}"/>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1" name="Freeform 31">
              <a:extLst>
                <a:ext uri="{FF2B5EF4-FFF2-40B4-BE49-F238E27FC236}">
                  <a16:creationId xmlns:a16="http://schemas.microsoft.com/office/drawing/2014/main" id="{454B9C91-B623-424A-B16E-F764F189D300}"/>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2" name="Freeform 32">
              <a:extLst>
                <a:ext uri="{FF2B5EF4-FFF2-40B4-BE49-F238E27FC236}">
                  <a16:creationId xmlns:a16="http://schemas.microsoft.com/office/drawing/2014/main" id="{EFD03C4A-8484-41E6-B458-032F1DCA70AA}"/>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3" name="Freeform 33">
              <a:extLst>
                <a:ext uri="{FF2B5EF4-FFF2-40B4-BE49-F238E27FC236}">
                  <a16:creationId xmlns:a16="http://schemas.microsoft.com/office/drawing/2014/main" id="{DDC2F3C3-1D4E-4913-9C5C-F9A65B47E5CA}"/>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4" name="Freeform 34">
              <a:extLst>
                <a:ext uri="{FF2B5EF4-FFF2-40B4-BE49-F238E27FC236}">
                  <a16:creationId xmlns:a16="http://schemas.microsoft.com/office/drawing/2014/main" id="{1E15BCA2-2420-4C53-ADE9-40FBAC238443}"/>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5" name="Freeform 35">
              <a:extLst>
                <a:ext uri="{FF2B5EF4-FFF2-40B4-BE49-F238E27FC236}">
                  <a16:creationId xmlns:a16="http://schemas.microsoft.com/office/drawing/2014/main" id="{73D5FBF4-7129-4C51-B603-E3BC3341951B}"/>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6" name="Freeform 36">
              <a:extLst>
                <a:ext uri="{FF2B5EF4-FFF2-40B4-BE49-F238E27FC236}">
                  <a16:creationId xmlns:a16="http://schemas.microsoft.com/office/drawing/2014/main" id="{0165B164-CE2A-494C-88FC-507232B37C08}"/>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7" name="Freeform 37">
              <a:extLst>
                <a:ext uri="{FF2B5EF4-FFF2-40B4-BE49-F238E27FC236}">
                  <a16:creationId xmlns:a16="http://schemas.microsoft.com/office/drawing/2014/main" id="{87F127E5-B10B-4D18-BCF0-E7C3C7F401EC}"/>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8" name="Freeform 38">
              <a:extLst>
                <a:ext uri="{FF2B5EF4-FFF2-40B4-BE49-F238E27FC236}">
                  <a16:creationId xmlns:a16="http://schemas.microsoft.com/office/drawing/2014/main" id="{FC692D59-F28D-4E42-B435-225F2C6CFA3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4" name="Rectangle 49">
            <a:extLst>
              <a:ext uri="{FF2B5EF4-FFF2-40B4-BE49-F238E27FC236}">
                <a16:creationId xmlns:a16="http://schemas.microsoft.com/office/drawing/2014/main" id="{1996130F-9AB5-4DE9-8574-3AF891C5C1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5" name="Freeform 6">
            <a:extLst>
              <a:ext uri="{FF2B5EF4-FFF2-40B4-BE49-F238E27FC236}">
                <a16:creationId xmlns:a16="http://schemas.microsoft.com/office/drawing/2014/main" id="{3623DEAC-F39C-45D6-86DC-1033F64295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66" name="Rectangle 53">
            <a:extLst>
              <a:ext uri="{FF2B5EF4-FFF2-40B4-BE49-F238E27FC236}">
                <a16:creationId xmlns:a16="http://schemas.microsoft.com/office/drawing/2014/main" id="{A692209D-B607-46C3-8560-07AF722916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A1896CB0-69C6-4317-BA8E-6C9AEC851B8D}"/>
              </a:ext>
            </a:extLst>
          </p:cNvPr>
          <p:cNvPicPr>
            <a:picLocks noChangeAspect="1"/>
          </p:cNvPicPr>
          <p:nvPr/>
        </p:nvPicPr>
        <p:blipFill>
          <a:blip r:embed="rId2"/>
          <a:stretch>
            <a:fillRect/>
          </a:stretch>
        </p:blipFill>
        <p:spPr>
          <a:xfrm>
            <a:off x="5587994" y="1102878"/>
            <a:ext cx="5640502" cy="4659545"/>
          </a:xfrm>
          <a:prstGeom prst="rect">
            <a:avLst/>
          </a:prstGeom>
        </p:spPr>
      </p:pic>
      <p:sp>
        <p:nvSpPr>
          <p:cNvPr id="67" name="Rectangle 55">
            <a:extLst>
              <a:ext uri="{FF2B5EF4-FFF2-40B4-BE49-F238E27FC236}">
                <a16:creationId xmlns:a16="http://schemas.microsoft.com/office/drawing/2014/main" id="{94874638-CF15-4908-BC4B-4908744D0B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Freeform 5">
            <a:extLst>
              <a:ext uri="{FF2B5EF4-FFF2-40B4-BE49-F238E27FC236}">
                <a16:creationId xmlns:a16="http://schemas.microsoft.com/office/drawing/2014/main" id="{5F1B8348-CD6E-4561-A704-C232D9A267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3093674-246F-40EE-AD41-7EC2A9EBE206}"/>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Analysis</a:t>
            </a:r>
          </a:p>
        </p:txBody>
      </p:sp>
    </p:spTree>
    <p:extLst>
      <p:ext uri="{BB962C8B-B14F-4D97-AF65-F5344CB8AC3E}">
        <p14:creationId xmlns:p14="http://schemas.microsoft.com/office/powerpoint/2010/main" val="253130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166BF9EE-F7AC-4FA5-AC7E-001B3A642F7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8" name="Freeform 11">
              <a:extLst>
                <a:ext uri="{FF2B5EF4-FFF2-40B4-BE49-F238E27FC236}">
                  <a16:creationId xmlns:a16="http://schemas.microsoft.com/office/drawing/2014/main" id="{3B48D182-44E3-4D8B-ACEF-F1A900BE4430}"/>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9" name="Freeform 12">
              <a:extLst>
                <a:ext uri="{FF2B5EF4-FFF2-40B4-BE49-F238E27FC236}">
                  <a16:creationId xmlns:a16="http://schemas.microsoft.com/office/drawing/2014/main" id="{355A535A-A489-477F-A314-593AA8CAFB2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0" name="Freeform 13">
              <a:extLst>
                <a:ext uri="{FF2B5EF4-FFF2-40B4-BE49-F238E27FC236}">
                  <a16:creationId xmlns:a16="http://schemas.microsoft.com/office/drawing/2014/main" id="{954C2D4C-FD83-4EF4-9312-04442ABD66BF}"/>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1" name="Freeform 14">
              <a:extLst>
                <a:ext uri="{FF2B5EF4-FFF2-40B4-BE49-F238E27FC236}">
                  <a16:creationId xmlns:a16="http://schemas.microsoft.com/office/drawing/2014/main" id="{C20701C2-CD9A-4698-BC97-E1085820C2C9}"/>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2" name="Freeform 15">
              <a:extLst>
                <a:ext uri="{FF2B5EF4-FFF2-40B4-BE49-F238E27FC236}">
                  <a16:creationId xmlns:a16="http://schemas.microsoft.com/office/drawing/2014/main" id="{62575C35-466F-42AE-87A1-D691849AB8CF}"/>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3" name="Freeform 16">
              <a:extLst>
                <a:ext uri="{FF2B5EF4-FFF2-40B4-BE49-F238E27FC236}">
                  <a16:creationId xmlns:a16="http://schemas.microsoft.com/office/drawing/2014/main" id="{58236F37-6119-45AC-80A0-CD2C311B505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4" name="Freeform 17">
              <a:extLst>
                <a:ext uri="{FF2B5EF4-FFF2-40B4-BE49-F238E27FC236}">
                  <a16:creationId xmlns:a16="http://schemas.microsoft.com/office/drawing/2014/main" id="{F3FDD799-39FE-4D6F-9A64-2F472B215078}"/>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5" name="Freeform 18">
              <a:extLst>
                <a:ext uri="{FF2B5EF4-FFF2-40B4-BE49-F238E27FC236}">
                  <a16:creationId xmlns:a16="http://schemas.microsoft.com/office/drawing/2014/main" id="{9820D241-1D49-442C-A95A-00BC1BF9E295}"/>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6" name="Freeform 19">
              <a:extLst>
                <a:ext uri="{FF2B5EF4-FFF2-40B4-BE49-F238E27FC236}">
                  <a16:creationId xmlns:a16="http://schemas.microsoft.com/office/drawing/2014/main" id="{EBC2197C-B383-4866-8ABD-74222400BE8E}"/>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7" name="Freeform 20">
              <a:extLst>
                <a:ext uri="{FF2B5EF4-FFF2-40B4-BE49-F238E27FC236}">
                  <a16:creationId xmlns:a16="http://schemas.microsoft.com/office/drawing/2014/main" id="{404B06AA-FC93-4471-9DE4-56A401E70A50}"/>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8" name="Freeform 21">
              <a:extLst>
                <a:ext uri="{FF2B5EF4-FFF2-40B4-BE49-F238E27FC236}">
                  <a16:creationId xmlns:a16="http://schemas.microsoft.com/office/drawing/2014/main" id="{E580600C-013F-4FAF-8FB7-4CC0FA80A92B}"/>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9" name="Freeform 22">
              <a:extLst>
                <a:ext uri="{FF2B5EF4-FFF2-40B4-BE49-F238E27FC236}">
                  <a16:creationId xmlns:a16="http://schemas.microsoft.com/office/drawing/2014/main" id="{9BFCF199-64B2-4AEE-88C4-E954ABF36278}"/>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1" name="Group 70">
            <a:extLst>
              <a:ext uri="{FF2B5EF4-FFF2-40B4-BE49-F238E27FC236}">
                <a16:creationId xmlns:a16="http://schemas.microsoft.com/office/drawing/2014/main" id="{E312DBA5-56D8-42B2-BA94-28168C2A670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2" name="Freeform 27">
              <a:extLst>
                <a:ext uri="{FF2B5EF4-FFF2-40B4-BE49-F238E27FC236}">
                  <a16:creationId xmlns:a16="http://schemas.microsoft.com/office/drawing/2014/main" id="{7AD46C74-3117-46B0-B267-0F61B57CACE3}"/>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3" name="Freeform 28">
              <a:extLst>
                <a:ext uri="{FF2B5EF4-FFF2-40B4-BE49-F238E27FC236}">
                  <a16:creationId xmlns:a16="http://schemas.microsoft.com/office/drawing/2014/main" id="{8C13B810-9664-45D8-8510-D6ED0ADD7217}"/>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4" name="Freeform 29">
              <a:extLst>
                <a:ext uri="{FF2B5EF4-FFF2-40B4-BE49-F238E27FC236}">
                  <a16:creationId xmlns:a16="http://schemas.microsoft.com/office/drawing/2014/main" id="{10306E52-A922-4458-BCCE-C3C840CC7556}"/>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5" name="Freeform 30">
              <a:extLst>
                <a:ext uri="{FF2B5EF4-FFF2-40B4-BE49-F238E27FC236}">
                  <a16:creationId xmlns:a16="http://schemas.microsoft.com/office/drawing/2014/main" id="{CB578819-B7E7-4250-932F-52AE2A2A9A57}"/>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6" name="Freeform 31">
              <a:extLst>
                <a:ext uri="{FF2B5EF4-FFF2-40B4-BE49-F238E27FC236}">
                  <a16:creationId xmlns:a16="http://schemas.microsoft.com/office/drawing/2014/main" id="{454B9C91-B623-424A-B16E-F764F189D300}"/>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7" name="Freeform 32">
              <a:extLst>
                <a:ext uri="{FF2B5EF4-FFF2-40B4-BE49-F238E27FC236}">
                  <a16:creationId xmlns:a16="http://schemas.microsoft.com/office/drawing/2014/main" id="{EFD03C4A-8484-41E6-B458-032F1DCA70AA}"/>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8" name="Freeform 33">
              <a:extLst>
                <a:ext uri="{FF2B5EF4-FFF2-40B4-BE49-F238E27FC236}">
                  <a16:creationId xmlns:a16="http://schemas.microsoft.com/office/drawing/2014/main" id="{DDC2F3C3-1D4E-4913-9C5C-F9A65B47E5CA}"/>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9" name="Freeform 34">
              <a:extLst>
                <a:ext uri="{FF2B5EF4-FFF2-40B4-BE49-F238E27FC236}">
                  <a16:creationId xmlns:a16="http://schemas.microsoft.com/office/drawing/2014/main" id="{1E15BCA2-2420-4C53-ADE9-40FBAC238443}"/>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0" name="Freeform 35">
              <a:extLst>
                <a:ext uri="{FF2B5EF4-FFF2-40B4-BE49-F238E27FC236}">
                  <a16:creationId xmlns:a16="http://schemas.microsoft.com/office/drawing/2014/main" id="{73D5FBF4-7129-4C51-B603-E3BC3341951B}"/>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1" name="Freeform 36">
              <a:extLst>
                <a:ext uri="{FF2B5EF4-FFF2-40B4-BE49-F238E27FC236}">
                  <a16:creationId xmlns:a16="http://schemas.microsoft.com/office/drawing/2014/main" id="{0165B164-CE2A-494C-88FC-507232B37C08}"/>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2" name="Freeform 37">
              <a:extLst>
                <a:ext uri="{FF2B5EF4-FFF2-40B4-BE49-F238E27FC236}">
                  <a16:creationId xmlns:a16="http://schemas.microsoft.com/office/drawing/2014/main" id="{87F127E5-B10B-4D18-BCF0-E7C3C7F401EC}"/>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3" name="Freeform 38">
              <a:extLst>
                <a:ext uri="{FF2B5EF4-FFF2-40B4-BE49-F238E27FC236}">
                  <a16:creationId xmlns:a16="http://schemas.microsoft.com/office/drawing/2014/main" id="{FC692D59-F28D-4E42-B435-225F2C6CFA3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5" name="Rectangle 84">
            <a:extLst>
              <a:ext uri="{FF2B5EF4-FFF2-40B4-BE49-F238E27FC236}">
                <a16:creationId xmlns:a16="http://schemas.microsoft.com/office/drawing/2014/main" id="{1996130F-9AB5-4DE9-8574-3AF891C5C1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7" name="Freeform 6">
            <a:extLst>
              <a:ext uri="{FF2B5EF4-FFF2-40B4-BE49-F238E27FC236}">
                <a16:creationId xmlns:a16="http://schemas.microsoft.com/office/drawing/2014/main" id="{3623DEAC-F39C-45D6-86DC-1033F64295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9" name="Rectangle 88">
            <a:extLst>
              <a:ext uri="{FF2B5EF4-FFF2-40B4-BE49-F238E27FC236}">
                <a16:creationId xmlns:a16="http://schemas.microsoft.com/office/drawing/2014/main" id="{A692209D-B607-46C3-8560-07AF722916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high confidence">
            <a:extLst>
              <a:ext uri="{FF2B5EF4-FFF2-40B4-BE49-F238E27FC236}">
                <a16:creationId xmlns:a16="http://schemas.microsoft.com/office/drawing/2014/main" id="{FF106A7F-C7B7-47FC-B785-1956646AC27D}"/>
              </a:ext>
            </a:extLst>
          </p:cNvPr>
          <p:cNvPicPr>
            <a:picLocks noChangeAspect="1"/>
          </p:cNvPicPr>
          <p:nvPr/>
        </p:nvPicPr>
        <p:blipFill>
          <a:blip r:embed="rId2"/>
          <a:stretch>
            <a:fillRect/>
          </a:stretch>
        </p:blipFill>
        <p:spPr>
          <a:xfrm>
            <a:off x="5587994" y="2085981"/>
            <a:ext cx="5640502" cy="2693339"/>
          </a:xfrm>
          <a:prstGeom prst="rect">
            <a:avLst/>
          </a:prstGeom>
        </p:spPr>
      </p:pic>
      <p:sp>
        <p:nvSpPr>
          <p:cNvPr id="91" name="Rectangle 90">
            <a:extLst>
              <a:ext uri="{FF2B5EF4-FFF2-40B4-BE49-F238E27FC236}">
                <a16:creationId xmlns:a16="http://schemas.microsoft.com/office/drawing/2014/main" id="{94874638-CF15-4908-BC4B-4908744D0B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Freeform 5">
            <a:extLst>
              <a:ext uri="{FF2B5EF4-FFF2-40B4-BE49-F238E27FC236}">
                <a16:creationId xmlns:a16="http://schemas.microsoft.com/office/drawing/2014/main" id="{5F1B8348-CD6E-4561-A704-C232D9A267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F89289B7-9AF6-4012-9778-3B64D4BD3778}"/>
              </a:ext>
            </a:extLst>
          </p:cNvPr>
          <p:cNvSpPr txBox="1"/>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a:solidFill>
                  <a:srgbClr val="FEFFFF"/>
                </a:solidFill>
                <a:latin typeface="+mj-lt"/>
                <a:ea typeface="+mj-ea"/>
                <a:cs typeface="+mj-cs"/>
              </a:rPr>
              <a:t>Comparison of Execution Time of SA vs GA</a:t>
            </a:r>
          </a:p>
        </p:txBody>
      </p:sp>
    </p:spTree>
    <p:extLst>
      <p:ext uri="{BB962C8B-B14F-4D97-AF65-F5344CB8AC3E}">
        <p14:creationId xmlns:p14="http://schemas.microsoft.com/office/powerpoint/2010/main" val="249382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018161-547E-48F7-A0D9-272C9EA5B3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FE08D8-CEA0-461E-870A-02CD15D9B9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2B982904-A46E-41DF-BA98-61E2300C7D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Title 1">
            <a:extLst>
              <a:ext uri="{FF2B5EF4-FFF2-40B4-BE49-F238E27FC236}">
                <a16:creationId xmlns:a16="http://schemas.microsoft.com/office/drawing/2014/main" id="{AF2F4105-A761-4689-9B26-1074EFA3062E}"/>
              </a:ext>
            </a:extLst>
          </p:cNvPr>
          <p:cNvSpPr>
            <a:spLocks noGrp="1"/>
          </p:cNvSpPr>
          <p:nvPr>
            <p:ph type="title"/>
          </p:nvPr>
        </p:nvSpPr>
        <p:spPr>
          <a:xfrm>
            <a:off x="1259893" y="3101093"/>
            <a:ext cx="2454052" cy="3029344"/>
          </a:xfrm>
        </p:spPr>
        <p:txBody>
          <a:bodyPr>
            <a:normAutofit/>
          </a:bodyPr>
          <a:lstStyle/>
          <a:p>
            <a:r>
              <a:rPr lang="en-US" sz="2700">
                <a:solidFill>
                  <a:schemeClr val="bg1"/>
                </a:solidFill>
              </a:rPr>
              <a:t>Backtracking</a:t>
            </a:r>
          </a:p>
        </p:txBody>
      </p:sp>
      <p:sp>
        <p:nvSpPr>
          <p:cNvPr id="3" name="Content Placeholder 2">
            <a:extLst>
              <a:ext uri="{FF2B5EF4-FFF2-40B4-BE49-F238E27FC236}">
                <a16:creationId xmlns:a16="http://schemas.microsoft.com/office/drawing/2014/main" id="{A321F485-A164-4985-8C49-430E7028E11E}"/>
              </a:ext>
            </a:extLst>
          </p:cNvPr>
          <p:cNvSpPr>
            <a:spLocks noGrp="1"/>
          </p:cNvSpPr>
          <p:nvPr>
            <p:ph idx="1"/>
          </p:nvPr>
        </p:nvSpPr>
        <p:spPr>
          <a:xfrm>
            <a:off x="4706578" y="589722"/>
            <a:ext cx="6798033" cy="5321500"/>
          </a:xfrm>
        </p:spPr>
        <p:txBody>
          <a:bodyPr vert="horz" lIns="91440" tIns="45720" rIns="91440" bIns="45720" rtlCol="0" anchor="ctr">
            <a:normAutofit/>
          </a:bodyPr>
          <a:lstStyle/>
          <a:p>
            <a:r>
              <a:rPr lang="en-US" altLang="en-US" sz="2400" dirty="0"/>
              <a:t>Place a queen in the top row, then note the column and diagonals it occupies</a:t>
            </a:r>
          </a:p>
          <a:p>
            <a:r>
              <a:rPr lang="en-US" altLang="en-US" sz="2400" dirty="0"/>
              <a:t>Then place a queen in the next row down, taking care not to place it in the same column or diagonal.  Keep track of the occupied columns and diagonals and move on to the next row</a:t>
            </a:r>
          </a:p>
          <a:p>
            <a:r>
              <a:rPr lang="en-US" altLang="en-US" sz="2400" dirty="0"/>
              <a:t>If no position is open in the next row, we back track to the previous row and move the queen over to the next available spot in its row and the process starts over again</a:t>
            </a:r>
            <a:endParaRPr lang="en-US" sz="2400" dirty="0"/>
          </a:p>
        </p:txBody>
      </p:sp>
    </p:spTree>
    <p:extLst>
      <p:ext uri="{BB962C8B-B14F-4D97-AF65-F5344CB8AC3E}">
        <p14:creationId xmlns:p14="http://schemas.microsoft.com/office/powerpoint/2010/main" val="39541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3ECD7F-BF61-4CB1-AA15-464BB771E7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6F1B29-3A08-4DB7-9F92-4C09B3BCFF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44A5AAD1-9616-4E1C-B3AC-E5497A6A3C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screenshot of a social media post&#10;&#10;Description generated with very high confidence">
            <a:extLst>
              <a:ext uri="{FF2B5EF4-FFF2-40B4-BE49-F238E27FC236}">
                <a16:creationId xmlns:a16="http://schemas.microsoft.com/office/drawing/2014/main" id="{8388615A-7B01-4A27-832D-5D6C41964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1" t="25000" r="64063" b="15625"/>
          <a:stretch>
            <a:fillRect/>
          </a:stretch>
        </p:blipFill>
        <p:spPr bwMode="auto">
          <a:xfrm>
            <a:off x="8713057" y="2142889"/>
            <a:ext cx="3001931" cy="364071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a:extLst>
              <a:ext uri="{FF2B5EF4-FFF2-40B4-BE49-F238E27FC236}">
                <a16:creationId xmlns:a16="http://schemas.microsoft.com/office/drawing/2014/main" id="{E3AADEA5-C898-4903-9F71-C508F0C624D6}"/>
              </a:ext>
            </a:extLst>
          </p:cNvPr>
          <p:cNvSpPr txBox="1">
            <a:spLocks noChangeArrowheads="1"/>
          </p:cNvSpPr>
          <p:nvPr/>
        </p:nvSpPr>
        <p:spPr>
          <a:xfrm>
            <a:off x="541867" y="787400"/>
            <a:ext cx="7145866" cy="7789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sz="3200">
                <a:solidFill>
                  <a:srgbClr val="FEFFFF"/>
                </a:solidFill>
              </a:rPr>
              <a:t>Time is an issue</a:t>
            </a:r>
          </a:p>
        </p:txBody>
      </p:sp>
      <p:sp>
        <p:nvSpPr>
          <p:cNvPr id="5" name="Rectangle 3">
            <a:extLst>
              <a:ext uri="{FF2B5EF4-FFF2-40B4-BE49-F238E27FC236}">
                <a16:creationId xmlns:a16="http://schemas.microsoft.com/office/drawing/2014/main" id="{4B0AD5DD-F0F5-4716-A31D-CC4C236946ED}"/>
              </a:ext>
            </a:extLst>
          </p:cNvPr>
          <p:cNvSpPr txBox="1">
            <a:spLocks noChangeArrowheads="1"/>
          </p:cNvSpPr>
          <p:nvPr/>
        </p:nvSpPr>
        <p:spPr>
          <a:xfrm>
            <a:off x="541866" y="2032000"/>
            <a:ext cx="7145867" cy="3879222"/>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Font typeface="Wingdings 3" charset="2"/>
              <a:buChar char=""/>
              <a:defRPr sz="2800">
                <a:solidFill>
                  <a:schemeClr val="tx1">
                    <a:lumMod val="75000"/>
                    <a:lumOff val="25000"/>
                  </a:schemeClr>
                </a:solidFill>
              </a:defRPr>
            </a:lvl1pPr>
            <a:lvl2pPr marL="742950" lvl="1" indent="-285750">
              <a:spcBef>
                <a:spcPts val="1000"/>
              </a:spcBef>
              <a:spcAft>
                <a:spcPts val="0"/>
              </a:spcAft>
              <a:buClr>
                <a:schemeClr val="accent1"/>
              </a:buClr>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Font typeface="Wingdings 3" charset="2"/>
              <a:buChar char=""/>
              <a:defRPr sz="1200">
                <a:solidFill>
                  <a:schemeClr val="tx1">
                    <a:lumMod val="75000"/>
                    <a:lumOff val="25000"/>
                  </a:schemeClr>
                </a:solidFill>
              </a:defRPr>
            </a:lvl9pPr>
          </a:lstStyle>
          <a:p>
            <a:pPr>
              <a:lnSpc>
                <a:spcPct val="90000"/>
              </a:lnSpc>
            </a:pPr>
            <a:r>
              <a:rPr lang="en-US" altLang="ko-KR" dirty="0">
                <a:solidFill>
                  <a:srgbClr val="FEFFFF"/>
                </a:solidFill>
              </a:rPr>
              <a:t>Difficult for a search algorithm such </a:t>
            </a:r>
            <a:r>
              <a:rPr lang="en-US" altLang="ko-KR">
                <a:solidFill>
                  <a:srgbClr val="FEFFFF"/>
                </a:solidFill>
              </a:rPr>
              <a:t>as backtracking </a:t>
            </a:r>
            <a:r>
              <a:rPr lang="en-US" altLang="ko-KR" dirty="0">
                <a:solidFill>
                  <a:srgbClr val="FEFFFF"/>
                </a:solidFill>
              </a:rPr>
              <a:t>to find a solution for the N-queens problem in an acceptable amount of time.</a:t>
            </a:r>
          </a:p>
          <a:p>
            <a:pPr>
              <a:lnSpc>
                <a:spcPct val="90000"/>
              </a:lnSpc>
            </a:pPr>
            <a:endParaRPr lang="en-US" altLang="ko-KR" dirty="0">
              <a:solidFill>
                <a:srgbClr val="FEFFFF"/>
              </a:solidFill>
            </a:endParaRPr>
          </a:p>
          <a:p>
            <a:pPr>
              <a:lnSpc>
                <a:spcPct val="90000"/>
              </a:lnSpc>
            </a:pPr>
            <a:r>
              <a:rPr lang="en-US" altLang="en-US" dirty="0">
                <a:solidFill>
                  <a:srgbClr val="FEFFFF"/>
                </a:solidFill>
              </a:rPr>
              <a:t>It took over 9 months to get the results for N = 25</a:t>
            </a:r>
          </a:p>
        </p:txBody>
      </p:sp>
    </p:spTree>
    <p:extLst>
      <p:ext uri="{BB962C8B-B14F-4D97-AF65-F5344CB8AC3E}">
        <p14:creationId xmlns:p14="http://schemas.microsoft.com/office/powerpoint/2010/main" val="336697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57ABABA7-0420-4200-9B65-1C1967CE93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A03E380-9CD1-4ABA-A763-9F9D252B890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2" name="Freeform 11">
              <a:extLst>
                <a:ext uri="{FF2B5EF4-FFF2-40B4-BE49-F238E27FC236}">
                  <a16:creationId xmlns:a16="http://schemas.microsoft.com/office/drawing/2014/main" id="{66E01B84-4C2B-4DE5-90C8-9C4001A75B1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3" name="Freeform 12">
              <a:extLst>
                <a:ext uri="{FF2B5EF4-FFF2-40B4-BE49-F238E27FC236}">
                  <a16:creationId xmlns:a16="http://schemas.microsoft.com/office/drawing/2014/main" id="{64CE5A7A-D5C5-4FE5-860C-0B5748FDEEDC}"/>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4" name="Freeform 13">
              <a:extLst>
                <a:ext uri="{FF2B5EF4-FFF2-40B4-BE49-F238E27FC236}">
                  <a16:creationId xmlns:a16="http://schemas.microsoft.com/office/drawing/2014/main" id="{016A7D2A-6EEA-47B8-A763-7D82E41B3CED}"/>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5" name="Freeform 14">
              <a:extLst>
                <a:ext uri="{FF2B5EF4-FFF2-40B4-BE49-F238E27FC236}">
                  <a16:creationId xmlns:a16="http://schemas.microsoft.com/office/drawing/2014/main" id="{E758F6E7-6DEC-48D0-ACB1-E5E26B13E6C3}"/>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6" name="Freeform 15">
              <a:extLst>
                <a:ext uri="{FF2B5EF4-FFF2-40B4-BE49-F238E27FC236}">
                  <a16:creationId xmlns:a16="http://schemas.microsoft.com/office/drawing/2014/main" id="{B56657FF-C027-42E7-859B-902929B6FA1C}"/>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7" name="Freeform 16">
              <a:extLst>
                <a:ext uri="{FF2B5EF4-FFF2-40B4-BE49-F238E27FC236}">
                  <a16:creationId xmlns:a16="http://schemas.microsoft.com/office/drawing/2014/main" id="{79047F2A-5978-46C6-B3A2-54AAC2136B15}"/>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8" name="Freeform 17">
              <a:extLst>
                <a:ext uri="{FF2B5EF4-FFF2-40B4-BE49-F238E27FC236}">
                  <a16:creationId xmlns:a16="http://schemas.microsoft.com/office/drawing/2014/main" id="{F3BE8FD1-0A72-4640-AC7A-2E057273F87D}"/>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9" name="Freeform 18">
              <a:extLst>
                <a:ext uri="{FF2B5EF4-FFF2-40B4-BE49-F238E27FC236}">
                  <a16:creationId xmlns:a16="http://schemas.microsoft.com/office/drawing/2014/main" id="{752FC782-A372-4D11-B20D-958955E5641F}"/>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0" name="Freeform 19">
              <a:extLst>
                <a:ext uri="{FF2B5EF4-FFF2-40B4-BE49-F238E27FC236}">
                  <a16:creationId xmlns:a16="http://schemas.microsoft.com/office/drawing/2014/main" id="{AA00B2F1-BEE2-444A-8249-C8E3212CA1A8}"/>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1" name="Freeform 20">
              <a:extLst>
                <a:ext uri="{FF2B5EF4-FFF2-40B4-BE49-F238E27FC236}">
                  <a16:creationId xmlns:a16="http://schemas.microsoft.com/office/drawing/2014/main" id="{E7F5747E-514B-4CF7-B6B0-DAD714909789}"/>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2" name="Freeform 21">
              <a:extLst>
                <a:ext uri="{FF2B5EF4-FFF2-40B4-BE49-F238E27FC236}">
                  <a16:creationId xmlns:a16="http://schemas.microsoft.com/office/drawing/2014/main" id="{931614BB-1593-40ED-8113-2BD11870556B}"/>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3" name="Freeform 22">
              <a:extLst>
                <a:ext uri="{FF2B5EF4-FFF2-40B4-BE49-F238E27FC236}">
                  <a16:creationId xmlns:a16="http://schemas.microsoft.com/office/drawing/2014/main" id="{2691871F-F15C-4E19-BC9C-78E5748D744E}"/>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cxnSp>
        <p:nvCxnSpPr>
          <p:cNvPr id="55" name="Straight Connector 54">
            <a:extLst>
              <a:ext uri="{FF2B5EF4-FFF2-40B4-BE49-F238E27FC236}">
                <a16:creationId xmlns:a16="http://schemas.microsoft.com/office/drawing/2014/main" id="{34D43EC1-35FA-4FC3-8526-F655CEB09D9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317EBE3-FF86-4DA1-BC9A-331F7F2144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9DA807-965F-4954-8F92-D9C38A10E8F8}"/>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600">
                <a:solidFill>
                  <a:schemeClr val="tx2">
                    <a:lumMod val="75000"/>
                  </a:schemeClr>
                </a:solidFill>
              </a:rPr>
              <a:t>Thank You!!</a:t>
            </a:r>
          </a:p>
        </p:txBody>
      </p:sp>
    </p:spTree>
    <p:extLst>
      <p:ext uri="{BB962C8B-B14F-4D97-AF65-F5344CB8AC3E}">
        <p14:creationId xmlns:p14="http://schemas.microsoft.com/office/powerpoint/2010/main" val="410953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018161-547E-48F7-A0D9-272C9EA5B3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FE08D8-CEA0-461E-870A-02CD15D9B9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2B982904-A46E-41DF-BA98-61E2300C7D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Title 1">
            <a:extLst>
              <a:ext uri="{FF2B5EF4-FFF2-40B4-BE49-F238E27FC236}">
                <a16:creationId xmlns:a16="http://schemas.microsoft.com/office/drawing/2014/main" id="{70910820-C1AC-41FB-9C2F-4C6D84B1C45E}"/>
              </a:ext>
            </a:extLst>
          </p:cNvPr>
          <p:cNvSpPr>
            <a:spLocks noGrp="1"/>
          </p:cNvSpPr>
          <p:nvPr>
            <p:ph type="title"/>
          </p:nvPr>
        </p:nvSpPr>
        <p:spPr>
          <a:xfrm>
            <a:off x="1259893" y="3101093"/>
            <a:ext cx="2454052" cy="3029344"/>
          </a:xfrm>
        </p:spPr>
        <p:txBody>
          <a:bodyPr>
            <a:normAutofit/>
          </a:bodyPr>
          <a:lstStyle/>
          <a:p>
            <a:r>
              <a:rPr lang="en-US" altLang="en-US" sz="3200" b="1">
                <a:solidFill>
                  <a:schemeClr val="bg1"/>
                </a:solidFill>
              </a:rPr>
              <a:t>N-queens problem</a:t>
            </a:r>
            <a:endParaRPr lang="en-US" sz="3200">
              <a:solidFill>
                <a:schemeClr val="bg1"/>
              </a:solidFill>
            </a:endParaRPr>
          </a:p>
        </p:txBody>
      </p:sp>
      <p:sp>
        <p:nvSpPr>
          <p:cNvPr id="3" name="Content Placeholder 2">
            <a:extLst>
              <a:ext uri="{FF2B5EF4-FFF2-40B4-BE49-F238E27FC236}">
                <a16:creationId xmlns:a16="http://schemas.microsoft.com/office/drawing/2014/main" id="{19E5A3EB-F291-4926-970F-EA57F86928E0}"/>
              </a:ext>
            </a:extLst>
          </p:cNvPr>
          <p:cNvSpPr>
            <a:spLocks noGrp="1"/>
          </p:cNvSpPr>
          <p:nvPr>
            <p:ph idx="1"/>
          </p:nvPr>
        </p:nvSpPr>
        <p:spPr>
          <a:xfrm>
            <a:off x="4706578" y="589722"/>
            <a:ext cx="6798033" cy="5321500"/>
          </a:xfrm>
        </p:spPr>
        <p:txBody>
          <a:bodyPr anchor="ctr">
            <a:normAutofit/>
          </a:bodyPr>
          <a:lstStyle/>
          <a:p>
            <a:r>
              <a:rPr lang="en-US" altLang="en-US" sz="2400" dirty="0"/>
              <a:t>Find a configuration of n queens not attacking each other</a:t>
            </a:r>
          </a:p>
          <a:p>
            <a:r>
              <a:rPr lang="en-US" altLang="en-US" sz="2400" dirty="0"/>
              <a:t>What is the maximum number of queens that can be placed on an n x n chessboard such that no two attack one another? </a:t>
            </a:r>
          </a:p>
          <a:p>
            <a:r>
              <a:rPr lang="en-US" sz="2400" dirty="0"/>
              <a:t>ANSWER : N</a:t>
            </a:r>
          </a:p>
        </p:txBody>
      </p:sp>
    </p:spTree>
    <p:extLst>
      <p:ext uri="{BB962C8B-B14F-4D97-AF65-F5344CB8AC3E}">
        <p14:creationId xmlns:p14="http://schemas.microsoft.com/office/powerpoint/2010/main" val="350579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E312DBA5-56D8-42B2-BA94-28168C2A670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1996130F-9AB5-4DE9-8574-3AF891C5C1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3623DEAC-F39C-45D6-86DC-1033F64295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A692209D-B607-46C3-8560-07AF722916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6E687C-C2D4-4CAC-A77E-A8A419AC51EC}"/>
              </a:ext>
            </a:extLst>
          </p:cNvPr>
          <p:cNvPicPr>
            <a:picLocks noChangeAspect="1"/>
          </p:cNvPicPr>
          <p:nvPr/>
        </p:nvPicPr>
        <p:blipFill>
          <a:blip r:embed="rId2"/>
          <a:stretch>
            <a:fillRect/>
          </a:stretch>
        </p:blipFill>
        <p:spPr>
          <a:xfrm>
            <a:off x="5936832" y="967417"/>
            <a:ext cx="4942825" cy="4930468"/>
          </a:xfrm>
          <a:prstGeom prst="rect">
            <a:avLst/>
          </a:prstGeom>
        </p:spPr>
      </p:pic>
      <p:sp>
        <p:nvSpPr>
          <p:cNvPr id="43" name="Rectangle 42">
            <a:extLst>
              <a:ext uri="{FF2B5EF4-FFF2-40B4-BE49-F238E27FC236}">
                <a16:creationId xmlns:a16="http://schemas.microsoft.com/office/drawing/2014/main" id="{94874638-CF15-4908-BC4B-4908744D0B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5">
            <a:extLst>
              <a:ext uri="{FF2B5EF4-FFF2-40B4-BE49-F238E27FC236}">
                <a16:creationId xmlns:a16="http://schemas.microsoft.com/office/drawing/2014/main" id="{5F1B8348-CD6E-4561-A704-C232D9A267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0940E43-0AE7-4069-84D1-44CE567A4FDB}"/>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dirty="0">
                <a:solidFill>
                  <a:srgbClr val="FEFFFF"/>
                </a:solidFill>
              </a:rPr>
              <a:t>4-Queen Problem</a:t>
            </a:r>
          </a:p>
        </p:txBody>
      </p:sp>
    </p:spTree>
    <p:extLst>
      <p:ext uri="{BB962C8B-B14F-4D97-AF65-F5344CB8AC3E}">
        <p14:creationId xmlns:p14="http://schemas.microsoft.com/office/powerpoint/2010/main" val="96435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66BF9EE-F7AC-4FA5-AC7E-001B3A642F7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6" name="Freeform 11">
              <a:extLst>
                <a:ext uri="{FF2B5EF4-FFF2-40B4-BE49-F238E27FC236}">
                  <a16:creationId xmlns:a16="http://schemas.microsoft.com/office/drawing/2014/main" id="{3B48D182-44E3-4D8B-ACEF-F1A900BE4430}"/>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7" name="Freeform 12">
              <a:extLst>
                <a:ext uri="{FF2B5EF4-FFF2-40B4-BE49-F238E27FC236}">
                  <a16:creationId xmlns:a16="http://schemas.microsoft.com/office/drawing/2014/main" id="{355A535A-A489-477F-A314-593AA8CAFB2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8" name="Freeform 13">
              <a:extLst>
                <a:ext uri="{FF2B5EF4-FFF2-40B4-BE49-F238E27FC236}">
                  <a16:creationId xmlns:a16="http://schemas.microsoft.com/office/drawing/2014/main" id="{954C2D4C-FD83-4EF4-9312-04442ABD66BF}"/>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 name="Freeform 14">
              <a:extLst>
                <a:ext uri="{FF2B5EF4-FFF2-40B4-BE49-F238E27FC236}">
                  <a16:creationId xmlns:a16="http://schemas.microsoft.com/office/drawing/2014/main" id="{C20701C2-CD9A-4698-BC97-E1085820C2C9}"/>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 name="Freeform 15">
              <a:extLst>
                <a:ext uri="{FF2B5EF4-FFF2-40B4-BE49-F238E27FC236}">
                  <a16:creationId xmlns:a16="http://schemas.microsoft.com/office/drawing/2014/main" id="{62575C35-466F-42AE-87A1-D691849AB8CF}"/>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 name="Freeform 16">
              <a:extLst>
                <a:ext uri="{FF2B5EF4-FFF2-40B4-BE49-F238E27FC236}">
                  <a16:creationId xmlns:a16="http://schemas.microsoft.com/office/drawing/2014/main" id="{58236F37-6119-45AC-80A0-CD2C311B505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2" name="Freeform 17">
              <a:extLst>
                <a:ext uri="{FF2B5EF4-FFF2-40B4-BE49-F238E27FC236}">
                  <a16:creationId xmlns:a16="http://schemas.microsoft.com/office/drawing/2014/main" id="{F3FDD799-39FE-4D6F-9A64-2F472B215078}"/>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3" name="Freeform 18">
              <a:extLst>
                <a:ext uri="{FF2B5EF4-FFF2-40B4-BE49-F238E27FC236}">
                  <a16:creationId xmlns:a16="http://schemas.microsoft.com/office/drawing/2014/main" id="{9820D241-1D49-442C-A95A-00BC1BF9E295}"/>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4" name="Freeform 19">
              <a:extLst>
                <a:ext uri="{FF2B5EF4-FFF2-40B4-BE49-F238E27FC236}">
                  <a16:creationId xmlns:a16="http://schemas.microsoft.com/office/drawing/2014/main" id="{EBC2197C-B383-4866-8ABD-74222400BE8E}"/>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5" name="Freeform 20">
              <a:extLst>
                <a:ext uri="{FF2B5EF4-FFF2-40B4-BE49-F238E27FC236}">
                  <a16:creationId xmlns:a16="http://schemas.microsoft.com/office/drawing/2014/main" id="{404B06AA-FC93-4471-9DE4-56A401E70A50}"/>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6" name="Freeform 21">
              <a:extLst>
                <a:ext uri="{FF2B5EF4-FFF2-40B4-BE49-F238E27FC236}">
                  <a16:creationId xmlns:a16="http://schemas.microsoft.com/office/drawing/2014/main" id="{E580600C-013F-4FAF-8FB7-4CC0FA80A92B}"/>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7" name="Freeform 22">
              <a:extLst>
                <a:ext uri="{FF2B5EF4-FFF2-40B4-BE49-F238E27FC236}">
                  <a16:creationId xmlns:a16="http://schemas.microsoft.com/office/drawing/2014/main" id="{9BFCF199-64B2-4AEE-88C4-E954ABF36278}"/>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9" name="Group 28">
            <a:extLst>
              <a:ext uri="{FF2B5EF4-FFF2-40B4-BE49-F238E27FC236}">
                <a16:creationId xmlns:a16="http://schemas.microsoft.com/office/drawing/2014/main" id="{E312DBA5-56D8-42B2-BA94-28168C2A670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0" name="Freeform 27">
              <a:extLst>
                <a:ext uri="{FF2B5EF4-FFF2-40B4-BE49-F238E27FC236}">
                  <a16:creationId xmlns:a16="http://schemas.microsoft.com/office/drawing/2014/main" id="{7AD46C74-3117-46B0-B267-0F61B57CACE3}"/>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1" name="Freeform 28">
              <a:extLst>
                <a:ext uri="{FF2B5EF4-FFF2-40B4-BE49-F238E27FC236}">
                  <a16:creationId xmlns:a16="http://schemas.microsoft.com/office/drawing/2014/main" id="{8C13B810-9664-45D8-8510-D6ED0ADD7217}"/>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2" name="Freeform 29">
              <a:extLst>
                <a:ext uri="{FF2B5EF4-FFF2-40B4-BE49-F238E27FC236}">
                  <a16:creationId xmlns:a16="http://schemas.microsoft.com/office/drawing/2014/main" id="{10306E52-A922-4458-BCCE-C3C840CC7556}"/>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3" name="Freeform 30">
              <a:extLst>
                <a:ext uri="{FF2B5EF4-FFF2-40B4-BE49-F238E27FC236}">
                  <a16:creationId xmlns:a16="http://schemas.microsoft.com/office/drawing/2014/main" id="{CB578819-B7E7-4250-932F-52AE2A2A9A57}"/>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4" name="Freeform 31">
              <a:extLst>
                <a:ext uri="{FF2B5EF4-FFF2-40B4-BE49-F238E27FC236}">
                  <a16:creationId xmlns:a16="http://schemas.microsoft.com/office/drawing/2014/main" id="{454B9C91-B623-424A-B16E-F764F189D300}"/>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5" name="Freeform 32">
              <a:extLst>
                <a:ext uri="{FF2B5EF4-FFF2-40B4-BE49-F238E27FC236}">
                  <a16:creationId xmlns:a16="http://schemas.microsoft.com/office/drawing/2014/main" id="{EFD03C4A-8484-41E6-B458-032F1DCA70AA}"/>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6" name="Freeform 33">
              <a:extLst>
                <a:ext uri="{FF2B5EF4-FFF2-40B4-BE49-F238E27FC236}">
                  <a16:creationId xmlns:a16="http://schemas.microsoft.com/office/drawing/2014/main" id="{DDC2F3C3-1D4E-4913-9C5C-F9A65B47E5CA}"/>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7" name="Freeform 34">
              <a:extLst>
                <a:ext uri="{FF2B5EF4-FFF2-40B4-BE49-F238E27FC236}">
                  <a16:creationId xmlns:a16="http://schemas.microsoft.com/office/drawing/2014/main" id="{1E15BCA2-2420-4C53-ADE9-40FBAC238443}"/>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8" name="Freeform 35">
              <a:extLst>
                <a:ext uri="{FF2B5EF4-FFF2-40B4-BE49-F238E27FC236}">
                  <a16:creationId xmlns:a16="http://schemas.microsoft.com/office/drawing/2014/main" id="{73D5FBF4-7129-4C51-B603-E3BC3341951B}"/>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9" name="Freeform 36">
              <a:extLst>
                <a:ext uri="{FF2B5EF4-FFF2-40B4-BE49-F238E27FC236}">
                  <a16:creationId xmlns:a16="http://schemas.microsoft.com/office/drawing/2014/main" id="{0165B164-CE2A-494C-88FC-507232B37C08}"/>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0" name="Freeform 37">
              <a:extLst>
                <a:ext uri="{FF2B5EF4-FFF2-40B4-BE49-F238E27FC236}">
                  <a16:creationId xmlns:a16="http://schemas.microsoft.com/office/drawing/2014/main" id="{87F127E5-B10B-4D18-BCF0-E7C3C7F401EC}"/>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1" name="Freeform 38">
              <a:extLst>
                <a:ext uri="{FF2B5EF4-FFF2-40B4-BE49-F238E27FC236}">
                  <a16:creationId xmlns:a16="http://schemas.microsoft.com/office/drawing/2014/main" id="{FC692D59-F28D-4E42-B435-225F2C6CFA3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3" name="Rectangle 42">
            <a:extLst>
              <a:ext uri="{FF2B5EF4-FFF2-40B4-BE49-F238E27FC236}">
                <a16:creationId xmlns:a16="http://schemas.microsoft.com/office/drawing/2014/main" id="{1996130F-9AB5-4DE9-8574-3AF891C5C1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6">
            <a:extLst>
              <a:ext uri="{FF2B5EF4-FFF2-40B4-BE49-F238E27FC236}">
                <a16:creationId xmlns:a16="http://schemas.microsoft.com/office/drawing/2014/main" id="{3623DEAC-F39C-45D6-86DC-1033F64295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7" name="Rectangle 46">
            <a:extLst>
              <a:ext uri="{FF2B5EF4-FFF2-40B4-BE49-F238E27FC236}">
                <a16:creationId xmlns:a16="http://schemas.microsoft.com/office/drawing/2014/main" id="{CADF4631-3C8F-45EE-8D19-4D3E8426B3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F291099C-17EE-4E0E-B096-C7997505003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11">
              <a:extLst>
                <a:ext uri="{FF2B5EF4-FFF2-40B4-BE49-F238E27FC236}">
                  <a16:creationId xmlns:a16="http://schemas.microsoft.com/office/drawing/2014/main" id="{E21C6221-3E1B-4ABD-8172-FAE995E65F04}"/>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1" name="Freeform 12">
              <a:extLst>
                <a:ext uri="{FF2B5EF4-FFF2-40B4-BE49-F238E27FC236}">
                  <a16:creationId xmlns:a16="http://schemas.microsoft.com/office/drawing/2014/main" id="{D3EF5991-93EA-451F-BB82-1ABC4AC0D23B}"/>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2" name="Freeform 13">
              <a:extLst>
                <a:ext uri="{FF2B5EF4-FFF2-40B4-BE49-F238E27FC236}">
                  <a16:creationId xmlns:a16="http://schemas.microsoft.com/office/drawing/2014/main" id="{136F96F7-16E6-48A1-A211-0B4A4D0C8320}"/>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3" name="Freeform 14">
              <a:extLst>
                <a:ext uri="{FF2B5EF4-FFF2-40B4-BE49-F238E27FC236}">
                  <a16:creationId xmlns:a16="http://schemas.microsoft.com/office/drawing/2014/main" id="{5C00D000-7FA5-40C4-AB6A-DE3A61AB835B}"/>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4" name="Freeform 15">
              <a:extLst>
                <a:ext uri="{FF2B5EF4-FFF2-40B4-BE49-F238E27FC236}">
                  <a16:creationId xmlns:a16="http://schemas.microsoft.com/office/drawing/2014/main" id="{5AAEB880-A03D-4743-9060-D7A846FA68BD}"/>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5" name="Freeform 16">
              <a:extLst>
                <a:ext uri="{FF2B5EF4-FFF2-40B4-BE49-F238E27FC236}">
                  <a16:creationId xmlns:a16="http://schemas.microsoft.com/office/drawing/2014/main" id="{CC64DD68-0B96-4DE9-8FD5-3175E4A3F150}"/>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6" name="Freeform 17">
              <a:extLst>
                <a:ext uri="{FF2B5EF4-FFF2-40B4-BE49-F238E27FC236}">
                  <a16:creationId xmlns:a16="http://schemas.microsoft.com/office/drawing/2014/main" id="{69118400-C17B-4068-86D3-93CAE7702C12}"/>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7" name="Freeform 18">
              <a:extLst>
                <a:ext uri="{FF2B5EF4-FFF2-40B4-BE49-F238E27FC236}">
                  <a16:creationId xmlns:a16="http://schemas.microsoft.com/office/drawing/2014/main" id="{117FA22F-CBA8-4CF5-B8CC-2D169B67E4D4}"/>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8" name="Freeform 19">
              <a:extLst>
                <a:ext uri="{FF2B5EF4-FFF2-40B4-BE49-F238E27FC236}">
                  <a16:creationId xmlns:a16="http://schemas.microsoft.com/office/drawing/2014/main" id="{8FB2D443-8598-4CEE-AED2-BEF49AA95C83}"/>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9" name="Freeform 20">
              <a:extLst>
                <a:ext uri="{FF2B5EF4-FFF2-40B4-BE49-F238E27FC236}">
                  <a16:creationId xmlns:a16="http://schemas.microsoft.com/office/drawing/2014/main" id="{92593E33-68AF-485D-99D0-080CEA197162}"/>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0" name="Freeform 21">
              <a:extLst>
                <a:ext uri="{FF2B5EF4-FFF2-40B4-BE49-F238E27FC236}">
                  <a16:creationId xmlns:a16="http://schemas.microsoft.com/office/drawing/2014/main" id="{96A28427-575C-4904-AC4B-3DD62801DC7F}"/>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1" name="Freeform 22">
              <a:extLst>
                <a:ext uri="{FF2B5EF4-FFF2-40B4-BE49-F238E27FC236}">
                  <a16:creationId xmlns:a16="http://schemas.microsoft.com/office/drawing/2014/main" id="{782FA736-DE89-4D13-B0A7-3906B32CEF1E}"/>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3" name="Group 62">
            <a:extLst>
              <a:ext uri="{FF2B5EF4-FFF2-40B4-BE49-F238E27FC236}">
                <a16:creationId xmlns:a16="http://schemas.microsoft.com/office/drawing/2014/main" id="{6A54B62D-FC5C-4E1A-8D8B-279576FE537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4" name="Freeform 27">
              <a:extLst>
                <a:ext uri="{FF2B5EF4-FFF2-40B4-BE49-F238E27FC236}">
                  <a16:creationId xmlns:a16="http://schemas.microsoft.com/office/drawing/2014/main" id="{4706D2CB-CE4C-4F40-B189-FD7BB4466B19}"/>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5" name="Freeform 28">
              <a:extLst>
                <a:ext uri="{FF2B5EF4-FFF2-40B4-BE49-F238E27FC236}">
                  <a16:creationId xmlns:a16="http://schemas.microsoft.com/office/drawing/2014/main" id="{2714CF7E-2DF6-4F91-8BB2-D62E8B549D39}"/>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6" name="Freeform 29">
              <a:extLst>
                <a:ext uri="{FF2B5EF4-FFF2-40B4-BE49-F238E27FC236}">
                  <a16:creationId xmlns:a16="http://schemas.microsoft.com/office/drawing/2014/main" id="{F30DCFE1-624D-4D3C-AC61-757C2FF356F3}"/>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7" name="Freeform 30">
              <a:extLst>
                <a:ext uri="{FF2B5EF4-FFF2-40B4-BE49-F238E27FC236}">
                  <a16:creationId xmlns:a16="http://schemas.microsoft.com/office/drawing/2014/main" id="{BF08ABFE-DD31-4F1F-9520-93CC613CD33D}"/>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8" name="Freeform 31">
              <a:extLst>
                <a:ext uri="{FF2B5EF4-FFF2-40B4-BE49-F238E27FC236}">
                  <a16:creationId xmlns:a16="http://schemas.microsoft.com/office/drawing/2014/main" id="{ADFB2DBD-F00A-4820-876F-4E75F216B17D}"/>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9" name="Freeform 32">
              <a:extLst>
                <a:ext uri="{FF2B5EF4-FFF2-40B4-BE49-F238E27FC236}">
                  <a16:creationId xmlns:a16="http://schemas.microsoft.com/office/drawing/2014/main" id="{3F85387B-5668-4570-BC5C-AA89417C713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FEA70EF6-623D-453D-8360-1B0C142A296F}"/>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FE3B449C-A5FE-44B9-A01C-A115C37D3664}"/>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BD672E89-DAB4-41AE-891D-6B6A52B0EA2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C69123C3-F0F9-4AA7-BA7B-9E5E0AF27E78}"/>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4" name="Freeform 37">
              <a:extLst>
                <a:ext uri="{FF2B5EF4-FFF2-40B4-BE49-F238E27FC236}">
                  <a16:creationId xmlns:a16="http://schemas.microsoft.com/office/drawing/2014/main" id="{E10779C5-3DD9-489D-9A2D-EF45B7BE302E}"/>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5" name="Freeform 38">
              <a:extLst>
                <a:ext uri="{FF2B5EF4-FFF2-40B4-BE49-F238E27FC236}">
                  <a16:creationId xmlns:a16="http://schemas.microsoft.com/office/drawing/2014/main" id="{1D3B4B35-2090-4DA8-ADBE-DD888B4E17E0}"/>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7" name="Rectangle 76">
            <a:extLst>
              <a:ext uri="{FF2B5EF4-FFF2-40B4-BE49-F238E27FC236}">
                <a16:creationId xmlns:a16="http://schemas.microsoft.com/office/drawing/2014/main" id="{46FA917F-43A3-4FA3-A085-59D0DC397E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33">
            <a:extLst>
              <a:ext uri="{FF2B5EF4-FFF2-40B4-BE49-F238E27FC236}">
                <a16:creationId xmlns:a16="http://schemas.microsoft.com/office/drawing/2014/main" id="{9CBF007B-8C8C-4F79-B037-9F4C61F9F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10" name="Picture 9" descr="A close up of text on a black background&#10;&#10;Description generated with high confidence">
            <a:extLst>
              <a:ext uri="{FF2B5EF4-FFF2-40B4-BE49-F238E27FC236}">
                <a16:creationId xmlns:a16="http://schemas.microsoft.com/office/drawing/2014/main" id="{2CED524A-4BFF-4D25-AD21-395EF39D8BB2}"/>
              </a:ext>
            </a:extLst>
          </p:cNvPr>
          <p:cNvPicPr>
            <a:picLocks noChangeAspect="1"/>
          </p:cNvPicPr>
          <p:nvPr/>
        </p:nvPicPr>
        <p:blipFill>
          <a:blip r:embed="rId2"/>
          <a:stretch>
            <a:fillRect/>
          </a:stretch>
        </p:blipFill>
        <p:spPr>
          <a:xfrm>
            <a:off x="2589212" y="640080"/>
            <a:ext cx="8381875" cy="3602736"/>
          </a:xfrm>
          <a:prstGeom prst="rect">
            <a:avLst/>
          </a:prstGeom>
        </p:spPr>
      </p:pic>
      <p:sp>
        <p:nvSpPr>
          <p:cNvPr id="6" name="TextBox 5">
            <a:extLst>
              <a:ext uri="{FF2B5EF4-FFF2-40B4-BE49-F238E27FC236}">
                <a16:creationId xmlns:a16="http://schemas.microsoft.com/office/drawing/2014/main" id="{1668E42B-AEF3-42FC-B5FC-8EBB920FB751}"/>
              </a:ext>
            </a:extLst>
          </p:cNvPr>
          <p:cNvSpPr txBox="1"/>
          <p:nvPr/>
        </p:nvSpPr>
        <p:spPr>
          <a:xfrm>
            <a:off x="2589213" y="4529540"/>
            <a:ext cx="8915399" cy="1162423"/>
          </a:xfrm>
          <a:prstGeom prst="rect">
            <a:avLst/>
          </a:prstGeom>
        </p:spPr>
        <p:txBody>
          <a:bodyPr vert="horz" lIns="91440" tIns="45720" rIns="91440" bIns="45720" rtlCol="0" anchor="b">
            <a:normAutofit/>
          </a:bodyPr>
          <a:lstStyle/>
          <a:p>
            <a:pPr>
              <a:spcBef>
                <a:spcPct val="0"/>
              </a:spcBef>
              <a:spcAft>
                <a:spcPts val="600"/>
              </a:spcAft>
            </a:pPr>
            <a:r>
              <a:rPr lang="en-US" sz="5400" b="1">
                <a:solidFill>
                  <a:schemeClr val="tx1">
                    <a:lumMod val="85000"/>
                    <a:lumOff val="15000"/>
                  </a:schemeClr>
                </a:solidFill>
                <a:latin typeface="+mj-lt"/>
                <a:ea typeface="+mj-ea"/>
                <a:cs typeface="+mj-cs"/>
              </a:rPr>
              <a:t>GOAL CONFIGURATION</a:t>
            </a:r>
          </a:p>
        </p:txBody>
      </p:sp>
    </p:spTree>
    <p:extLst>
      <p:ext uri="{BB962C8B-B14F-4D97-AF65-F5344CB8AC3E}">
        <p14:creationId xmlns:p14="http://schemas.microsoft.com/office/powerpoint/2010/main" val="160632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0E57-89E7-491B-A33A-E3E8DA0E8728}"/>
              </a:ext>
            </a:extLst>
          </p:cNvPr>
          <p:cNvSpPr>
            <a:spLocks noGrp="1"/>
          </p:cNvSpPr>
          <p:nvPr>
            <p:ph type="title"/>
          </p:nvPr>
        </p:nvSpPr>
        <p:spPr/>
        <p:txBody>
          <a:bodyPr/>
          <a:lstStyle/>
          <a:p>
            <a:r>
              <a:rPr lang="en-US" dirty="0"/>
              <a:t>Objective function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A55BA21-5AD4-4287-84E6-F91CB0D31E04}"/>
                  </a:ext>
                </a:extLst>
              </p:cNvPr>
              <p:cNvSpPr txBox="1"/>
              <p:nvPr/>
            </p:nvSpPr>
            <p:spPr>
              <a:xfrm>
                <a:off x="4011326" y="3141389"/>
                <a:ext cx="4948406" cy="575222"/>
              </a:xfrm>
              <a:prstGeom prst="rect">
                <a:avLst/>
              </a:prstGeom>
              <a:noFill/>
            </p:spPr>
            <p:txBody>
              <a:bodyPr wrap="none" lIns="0" tIns="0" rIns="0" bIns="0" rtlCol="0">
                <a:spAutoFit/>
              </a:bodyPr>
              <a:lstStyle/>
              <a:p>
                <a:r>
                  <a:rPr lang="en-US" sz="3200" dirty="0"/>
                  <a:t> max f</a:t>
                </a:r>
                <a14:m>
                  <m:oMath xmlns:m="http://schemas.openxmlformats.org/officeDocument/2006/math">
                    <m:r>
                      <a:rPr lang="en-US" sz="3200" b="0" i="0" smtClean="0">
                        <a:latin typeface="Cambria Math" panose="02040503050406030204" pitchFamily="18" charset="0"/>
                      </a:rPr>
                      <m:t>= </m:t>
                    </m:r>
                    <m:nary>
                      <m:naryPr>
                        <m:chr m:val="∑"/>
                        <m:ctrlPr>
                          <a:rPr lang="en-US" sz="320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𝑁</m:t>
                        </m:r>
                      </m:sup>
                      <m:e>
                        <m:nary>
                          <m:naryPr>
                            <m:chr m:val="∑"/>
                            <m:ctrlPr>
                              <a:rPr lang="en-US" sz="3200" i="1" smtClean="0">
                                <a:latin typeface="Cambria Math" panose="02040503050406030204" pitchFamily="18" charset="0"/>
                              </a:rPr>
                            </m:ctrlPr>
                          </m:naryPr>
                          <m:sub>
                            <m:r>
                              <m:rPr>
                                <m:brk m:alnAt="23"/>
                              </m:rPr>
                              <a:rPr lang="en-US" sz="3200" b="0" i="1" smtClean="0">
                                <a:latin typeface="Cambria Math" panose="02040503050406030204" pitchFamily="18" charset="0"/>
                              </a:rPr>
                              <m:t>𝑗</m:t>
                            </m:r>
                            <m:r>
                              <a:rPr lang="en-US" sz="3200" b="0" i="1" smtClean="0">
                                <a:latin typeface="Cambria Math" panose="02040503050406030204" pitchFamily="18" charset="0"/>
                              </a:rPr>
                              <m:t>=1</m:t>
                            </m:r>
                          </m:sub>
                          <m:sup>
                            <m:r>
                              <a:rPr lang="en-US" sz="3200" b="0" i="1" smtClean="0">
                                <a:latin typeface="Cambria Math" panose="02040503050406030204" pitchFamily="18" charset="0"/>
                              </a:rPr>
                              <m:t>𝑁</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𝑗</m:t>
                                </m:r>
                              </m:sub>
                            </m:sSub>
                          </m:e>
                        </m:nary>
                      </m:e>
                    </m:nary>
                  </m:oMath>
                </a14:m>
                <a:r>
                  <a:rPr lang="en-US" sz="3200" dirty="0"/>
                  <a:t> = N </a:t>
                </a:r>
              </a:p>
            </p:txBody>
          </p:sp>
        </mc:Choice>
        <mc:Fallback>
          <p:sp>
            <p:nvSpPr>
              <p:cNvPr id="6" name="TextBox 5">
                <a:extLst>
                  <a:ext uri="{FF2B5EF4-FFF2-40B4-BE49-F238E27FC236}">
                    <a16:creationId xmlns:a16="http://schemas.microsoft.com/office/drawing/2014/main" id="{DA55BA21-5AD4-4287-84E6-F91CB0D31E04}"/>
                  </a:ext>
                </a:extLst>
              </p:cNvPr>
              <p:cNvSpPr txBox="1">
                <a:spLocks noRot="1" noChangeAspect="1" noMove="1" noResize="1" noEditPoints="1" noAdjustHandles="1" noChangeArrowheads="1" noChangeShapeType="1" noTextEdit="1"/>
              </p:cNvSpPr>
              <p:nvPr/>
            </p:nvSpPr>
            <p:spPr>
              <a:xfrm>
                <a:off x="4011326" y="3141389"/>
                <a:ext cx="4948406" cy="575222"/>
              </a:xfrm>
              <a:prstGeom prst="rect">
                <a:avLst/>
              </a:prstGeom>
              <a:blipFill>
                <a:blip r:embed="rId2"/>
                <a:stretch>
                  <a:fillRect l="-2709" t="-17895" r="-4064" b="-3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AE1D657-01B2-411F-8358-64B9E68C99C9}"/>
                  </a:ext>
                </a:extLst>
              </p:cNvPr>
              <p:cNvSpPr txBox="1"/>
              <p:nvPr/>
            </p:nvSpPr>
            <p:spPr>
              <a:xfrm>
                <a:off x="1594119" y="1854549"/>
                <a:ext cx="5587748" cy="732573"/>
              </a:xfrm>
              <a:prstGeom prst="rect">
                <a:avLst/>
              </a:prstGeom>
              <a:noFill/>
            </p:spPr>
            <p:txBody>
              <a:bodyPr wrap="square" rtlCol="0">
                <a:spAutoFit/>
              </a:bodyPr>
              <a:lstStyle/>
              <a:p>
                <a:r>
                  <a:rPr lang="en-US" sz="2000" dirty="0"/>
                  <a:t>Let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oMath>
                </a14:m>
                <a:r>
                  <a:rPr lang="en-US" sz="2000" dirty="0"/>
                  <a:t> = 1, if a queen occupies the square </a:t>
                </a:r>
              </a:p>
              <a:p>
                <a:r>
                  <a:rPr lang="en-US" sz="2000" dirty="0"/>
                  <a:t>	      = 0, if the square is empty</a:t>
                </a:r>
              </a:p>
            </p:txBody>
          </p:sp>
        </mc:Choice>
        <mc:Fallback>
          <p:sp>
            <p:nvSpPr>
              <p:cNvPr id="7" name="TextBox 6">
                <a:extLst>
                  <a:ext uri="{FF2B5EF4-FFF2-40B4-BE49-F238E27FC236}">
                    <a16:creationId xmlns:a16="http://schemas.microsoft.com/office/drawing/2014/main" id="{BAE1D657-01B2-411F-8358-64B9E68C99C9}"/>
                  </a:ext>
                </a:extLst>
              </p:cNvPr>
              <p:cNvSpPr txBox="1">
                <a:spLocks noRot="1" noChangeAspect="1" noMove="1" noResize="1" noEditPoints="1" noAdjustHandles="1" noChangeArrowheads="1" noChangeShapeType="1" noTextEdit="1"/>
              </p:cNvSpPr>
              <p:nvPr/>
            </p:nvSpPr>
            <p:spPr>
              <a:xfrm>
                <a:off x="1594119" y="1854549"/>
                <a:ext cx="5587748" cy="732573"/>
              </a:xfrm>
              <a:prstGeom prst="rect">
                <a:avLst/>
              </a:prstGeom>
              <a:blipFill>
                <a:blip r:embed="rId3"/>
                <a:stretch>
                  <a:fillRect l="-1201" t="-5000" b="-14167"/>
                </a:stretch>
              </a:blipFill>
            </p:spPr>
            <p:txBody>
              <a:bodyPr/>
              <a:lstStyle/>
              <a:p>
                <a:r>
                  <a:rPr lang="en-US">
                    <a:noFill/>
                  </a:rPr>
                  <a:t> </a:t>
                </a:r>
              </a:p>
            </p:txBody>
          </p:sp>
        </mc:Fallback>
      </mc:AlternateContent>
    </p:spTree>
    <p:extLst>
      <p:ext uri="{BB962C8B-B14F-4D97-AF65-F5344CB8AC3E}">
        <p14:creationId xmlns:p14="http://schemas.microsoft.com/office/powerpoint/2010/main" val="357253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C931-2839-4EF0-9963-58991A40F9BD}"/>
              </a:ext>
            </a:extLst>
          </p:cNvPr>
          <p:cNvSpPr>
            <a:spLocks noGrp="1"/>
          </p:cNvSpPr>
          <p:nvPr>
            <p:ph type="title"/>
          </p:nvPr>
        </p:nvSpPr>
        <p:spPr/>
        <p:txBody>
          <a:bodyPr/>
          <a:lstStyle/>
          <a:p>
            <a:r>
              <a:rPr lang="en-US" dirty="0"/>
              <a:t>Heuristics</a:t>
            </a:r>
          </a:p>
        </p:txBody>
      </p:sp>
      <p:sp>
        <p:nvSpPr>
          <p:cNvPr id="3" name="Content Placeholder 2">
            <a:extLst>
              <a:ext uri="{FF2B5EF4-FFF2-40B4-BE49-F238E27FC236}">
                <a16:creationId xmlns:a16="http://schemas.microsoft.com/office/drawing/2014/main" id="{08BD83B0-4172-4CA2-B2F4-FB4DD0BDB445}"/>
              </a:ext>
            </a:extLst>
          </p:cNvPr>
          <p:cNvSpPr>
            <a:spLocks noGrp="1"/>
          </p:cNvSpPr>
          <p:nvPr>
            <p:ph idx="1"/>
          </p:nvPr>
        </p:nvSpPr>
        <p:spPr/>
        <p:txBody>
          <a:bodyPr/>
          <a:lstStyle/>
          <a:p>
            <a:r>
              <a:rPr lang="en-US" dirty="0"/>
              <a:t>Is any approach to problem solving, learning, or discovery that employs a practical method not guaranteed to be optimal or perfect, but sufficient for the immediate goals</a:t>
            </a:r>
          </a:p>
          <a:p>
            <a:r>
              <a:rPr lang="en-US" dirty="0"/>
              <a:t>Where finding an optimal solution is impossible or impractical, heuristic methods can be used to speed up the process of finding a satisfactory solution</a:t>
            </a:r>
          </a:p>
          <a:p>
            <a:endParaRPr lang="en-US" dirty="0"/>
          </a:p>
          <a:p>
            <a:r>
              <a:rPr lang="en-US" sz="2800" dirty="0"/>
              <a:t>Heuristics in our problem???</a:t>
            </a:r>
          </a:p>
        </p:txBody>
      </p:sp>
    </p:spTree>
    <p:extLst>
      <p:ext uri="{BB962C8B-B14F-4D97-AF65-F5344CB8AC3E}">
        <p14:creationId xmlns:p14="http://schemas.microsoft.com/office/powerpoint/2010/main" val="302402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59C671B-1B22-4141-A9C0-2E7941FDA7C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7B2F5A4B-FA0F-4625-82F7-1D3F11281BBA}"/>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ACB0BAE-722F-4C91-8C2A-44EF768E836D}"/>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C3AC4D9F-59AC-421A-9FF3-C936CEC43978}"/>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797BCE03-677D-4D65-A4D1-1FD721DD5D62}"/>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D007E5D0-0B4E-4094-988C-9917146C2D19}"/>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024DB804-C06B-4A0A-AC43-6BCCB7D76008}"/>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B51DC17A-305E-486E-A527-5E8068E9EFBC}"/>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B6CCA716-6D46-4523-BF96-FF1B0C546448}"/>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632B09A-D30C-4268-B28B-ACD612763080}"/>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FC839A4-228B-4EC0-8AF4-D8E38ECE67E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8FFB1A1-5BB5-4551-87CD-F3365E6FE99E}"/>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D05AF173-8E70-41FA-9254-DF9AC3DDA23D}"/>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1D56A4CE-A3F4-4CFF-9A65-C029AC17B7C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DF669161-0B30-4C76-96BF-962027487D8B}"/>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A5232353-CF7C-44DD-8BEE-1C8FF54CDDCA}"/>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AEA6CAE2-8741-4E88-A632-69C2B2EC581D}"/>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014AC37D-4388-4AE6-9D4D-CCD99A608C04}"/>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7FE084B0-333E-4F7C-83F1-F7D132527D75}"/>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FDCFCB98-2E3A-4227-823C-80489BB2849E}"/>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52F94DE-A6A3-4463-BE05-34281F1C8782}"/>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6EA21FA-886F-43CF-9D44-C1342F3055B3}"/>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88C821A5-BCF7-47FE-894F-0ADC5FDB2883}"/>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F8337ECE-206A-472E-AFC4-0F230C91E803}"/>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90BB2EC4-D043-4B43-87E7-723A787EE8B0}"/>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04013015-AF71-47BC-BE4D-ED9EFA24FF2E}"/>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71B30B18-D920-4E3E-B931-1F310244C1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C70EF50A-66E6-460A-8AF9-47A10D0D99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1" name="Rectangle 40">
            <a:extLst>
              <a:ext uri="{FF2B5EF4-FFF2-40B4-BE49-F238E27FC236}">
                <a16:creationId xmlns:a16="http://schemas.microsoft.com/office/drawing/2014/main" id="{A2F47212-081A-4E41-8623-C5BD41ADDC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calculator&#10;&#10;Description generated with very high confidence">
            <a:extLst>
              <a:ext uri="{FF2B5EF4-FFF2-40B4-BE49-F238E27FC236}">
                <a16:creationId xmlns:a16="http://schemas.microsoft.com/office/drawing/2014/main" id="{9356701B-4C2D-4776-8805-FA33D32906DF}"/>
              </a:ext>
            </a:extLst>
          </p:cNvPr>
          <p:cNvPicPr>
            <a:picLocks noChangeAspect="1"/>
          </p:cNvPicPr>
          <p:nvPr/>
        </p:nvPicPr>
        <p:blipFill>
          <a:blip r:embed="rId2"/>
          <a:stretch>
            <a:fillRect/>
          </a:stretch>
        </p:blipFill>
        <p:spPr>
          <a:xfrm>
            <a:off x="4600039" y="968023"/>
            <a:ext cx="4941414" cy="4924777"/>
          </a:xfrm>
          <a:prstGeom prst="rect">
            <a:avLst/>
          </a:prstGeom>
        </p:spPr>
      </p:pic>
      <p:sp>
        <p:nvSpPr>
          <p:cNvPr id="43" name="Freeform 11">
            <a:extLst>
              <a:ext uri="{FF2B5EF4-FFF2-40B4-BE49-F238E27FC236}">
                <a16:creationId xmlns:a16="http://schemas.microsoft.com/office/drawing/2014/main" id="{54EEEBD9-D37D-42B9-BE64-2C102B1D6E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val="342766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1" name="Group 23">
            <a:extLst>
              <a:ext uri="{FF2B5EF4-FFF2-40B4-BE49-F238E27FC236}">
                <a16:creationId xmlns:a16="http://schemas.microsoft.com/office/drawing/2014/main" id="{EB9B5B69-A297-4D2F-8B89-529DA8A273B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5" name="Freeform 11">
              <a:extLst>
                <a:ext uri="{FF2B5EF4-FFF2-40B4-BE49-F238E27FC236}">
                  <a16:creationId xmlns:a16="http://schemas.microsoft.com/office/drawing/2014/main" id="{3E39D215-BF38-4094-82D7-61DED114527F}"/>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6" name="Freeform 12">
              <a:extLst>
                <a:ext uri="{FF2B5EF4-FFF2-40B4-BE49-F238E27FC236}">
                  <a16:creationId xmlns:a16="http://schemas.microsoft.com/office/drawing/2014/main" id="{7412700A-91C4-4126-8F17-3B9449DBB38D}"/>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7" name="Freeform 13">
              <a:extLst>
                <a:ext uri="{FF2B5EF4-FFF2-40B4-BE49-F238E27FC236}">
                  <a16:creationId xmlns:a16="http://schemas.microsoft.com/office/drawing/2014/main" id="{DF985802-25A8-4B99-89F0-2A42EC325FE3}"/>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8" name="Freeform 14">
              <a:extLst>
                <a:ext uri="{FF2B5EF4-FFF2-40B4-BE49-F238E27FC236}">
                  <a16:creationId xmlns:a16="http://schemas.microsoft.com/office/drawing/2014/main" id="{F54C35AF-DB92-4205-A779-2A385B71433A}"/>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9" name="Freeform 15">
              <a:extLst>
                <a:ext uri="{FF2B5EF4-FFF2-40B4-BE49-F238E27FC236}">
                  <a16:creationId xmlns:a16="http://schemas.microsoft.com/office/drawing/2014/main" id="{9F845211-1F53-4E0A-891E-B78A206F078F}"/>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0" name="Freeform 16">
              <a:extLst>
                <a:ext uri="{FF2B5EF4-FFF2-40B4-BE49-F238E27FC236}">
                  <a16:creationId xmlns:a16="http://schemas.microsoft.com/office/drawing/2014/main" id="{9149C7DD-9998-4805-BFC8-CEF5F5DF31AD}"/>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1" name="Freeform 17">
              <a:extLst>
                <a:ext uri="{FF2B5EF4-FFF2-40B4-BE49-F238E27FC236}">
                  <a16:creationId xmlns:a16="http://schemas.microsoft.com/office/drawing/2014/main" id="{47C8036D-3ECA-43DA-BAF5-3C65CF4112FA}"/>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2" name="Freeform 18">
              <a:extLst>
                <a:ext uri="{FF2B5EF4-FFF2-40B4-BE49-F238E27FC236}">
                  <a16:creationId xmlns:a16="http://schemas.microsoft.com/office/drawing/2014/main" id="{29C15912-CDE8-4DF3-9324-273FB4C86DC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3" name="Freeform 19">
              <a:extLst>
                <a:ext uri="{FF2B5EF4-FFF2-40B4-BE49-F238E27FC236}">
                  <a16:creationId xmlns:a16="http://schemas.microsoft.com/office/drawing/2014/main" id="{37C68D51-B7DA-4572-AB7E-708540B3C66A}"/>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4" name="Freeform 20">
              <a:extLst>
                <a:ext uri="{FF2B5EF4-FFF2-40B4-BE49-F238E27FC236}">
                  <a16:creationId xmlns:a16="http://schemas.microsoft.com/office/drawing/2014/main" id="{1AF802CB-4E9E-4895-9363-C119914909A0}"/>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5" name="Freeform 21">
              <a:extLst>
                <a:ext uri="{FF2B5EF4-FFF2-40B4-BE49-F238E27FC236}">
                  <a16:creationId xmlns:a16="http://schemas.microsoft.com/office/drawing/2014/main" id="{615760E5-5F27-4735-B01C-78E05F3FBB56}"/>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6" name="Freeform 22">
              <a:extLst>
                <a:ext uri="{FF2B5EF4-FFF2-40B4-BE49-F238E27FC236}">
                  <a16:creationId xmlns:a16="http://schemas.microsoft.com/office/drawing/2014/main" id="{DB9C6516-B2DB-432F-BD3A-A1792BD46F89}"/>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2" name="Group 37">
            <a:extLst>
              <a:ext uri="{FF2B5EF4-FFF2-40B4-BE49-F238E27FC236}">
                <a16:creationId xmlns:a16="http://schemas.microsoft.com/office/drawing/2014/main" id="{BC9C8D0D-644B-4B97-B83C-CC8E64361D4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9" name="Freeform 27">
              <a:extLst>
                <a:ext uri="{FF2B5EF4-FFF2-40B4-BE49-F238E27FC236}">
                  <a16:creationId xmlns:a16="http://schemas.microsoft.com/office/drawing/2014/main" id="{F8BE1EA6-80CF-446B-A4FE-3F935A51C0E5}"/>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40" name="Freeform 28">
              <a:extLst>
                <a:ext uri="{FF2B5EF4-FFF2-40B4-BE49-F238E27FC236}">
                  <a16:creationId xmlns:a16="http://schemas.microsoft.com/office/drawing/2014/main" id="{10E39808-F4F7-43DE-AB53-82B7B55EA476}"/>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41" name="Freeform 29">
              <a:extLst>
                <a:ext uri="{FF2B5EF4-FFF2-40B4-BE49-F238E27FC236}">
                  <a16:creationId xmlns:a16="http://schemas.microsoft.com/office/drawing/2014/main" id="{6ED5109A-600A-4C23-9BB3-C4C19C2D9FF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42" name="Freeform 30">
              <a:extLst>
                <a:ext uri="{FF2B5EF4-FFF2-40B4-BE49-F238E27FC236}">
                  <a16:creationId xmlns:a16="http://schemas.microsoft.com/office/drawing/2014/main" id="{D76FF73F-8CA3-42B0-A680-353805CD2A5E}"/>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3" name="Freeform 31">
              <a:extLst>
                <a:ext uri="{FF2B5EF4-FFF2-40B4-BE49-F238E27FC236}">
                  <a16:creationId xmlns:a16="http://schemas.microsoft.com/office/drawing/2014/main" id="{B26A6949-3BEB-422A-854C-D4E26E4CF1D9}"/>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4" name="Freeform 32">
              <a:extLst>
                <a:ext uri="{FF2B5EF4-FFF2-40B4-BE49-F238E27FC236}">
                  <a16:creationId xmlns:a16="http://schemas.microsoft.com/office/drawing/2014/main" id="{FE07AD25-30AF-40CD-B901-DF1EDBD6820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5" name="Freeform 33">
              <a:extLst>
                <a:ext uri="{FF2B5EF4-FFF2-40B4-BE49-F238E27FC236}">
                  <a16:creationId xmlns:a16="http://schemas.microsoft.com/office/drawing/2014/main" id="{5AA460AF-7760-4F15-881A-6F0BFDBCDF44}"/>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6" name="Freeform 34">
              <a:extLst>
                <a:ext uri="{FF2B5EF4-FFF2-40B4-BE49-F238E27FC236}">
                  <a16:creationId xmlns:a16="http://schemas.microsoft.com/office/drawing/2014/main" id="{EE53C70E-5D92-4C42-A34F-9F7D16006BB7}"/>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7" name="Freeform 35">
              <a:extLst>
                <a:ext uri="{FF2B5EF4-FFF2-40B4-BE49-F238E27FC236}">
                  <a16:creationId xmlns:a16="http://schemas.microsoft.com/office/drawing/2014/main" id="{C27614EE-0086-4D34-99BD-52F03708DC49}"/>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8" name="Freeform 36">
              <a:extLst>
                <a:ext uri="{FF2B5EF4-FFF2-40B4-BE49-F238E27FC236}">
                  <a16:creationId xmlns:a16="http://schemas.microsoft.com/office/drawing/2014/main" id="{326919B9-3ED4-4744-A713-326B3BAF6284}"/>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9" name="Freeform 37">
              <a:extLst>
                <a:ext uri="{FF2B5EF4-FFF2-40B4-BE49-F238E27FC236}">
                  <a16:creationId xmlns:a16="http://schemas.microsoft.com/office/drawing/2014/main" id="{898BDBF5-8AA3-49CD-999A-ABA1F7AE34A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50" name="Freeform 38">
              <a:extLst>
                <a:ext uri="{FF2B5EF4-FFF2-40B4-BE49-F238E27FC236}">
                  <a16:creationId xmlns:a16="http://schemas.microsoft.com/office/drawing/2014/main" id="{AF8ED3E0-CBE7-48C4-8F9E-FF98079CDBDD}"/>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3" name="Rectangle 51">
            <a:extLst>
              <a:ext uri="{FF2B5EF4-FFF2-40B4-BE49-F238E27FC236}">
                <a16:creationId xmlns:a16="http://schemas.microsoft.com/office/drawing/2014/main" id="{A84F153B-2093-4171-BD2D-1631695C9B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6">
            <a:extLst>
              <a:ext uri="{FF2B5EF4-FFF2-40B4-BE49-F238E27FC236}">
                <a16:creationId xmlns:a16="http://schemas.microsoft.com/office/drawing/2014/main" id="{DB5BC99D-7BEA-4F13-B82B-A956E2D097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95" name="Rectangle 55">
            <a:extLst>
              <a:ext uri="{FF2B5EF4-FFF2-40B4-BE49-F238E27FC236}">
                <a16:creationId xmlns:a16="http://schemas.microsoft.com/office/drawing/2014/main" id="{1B455F04-9A6D-49DF-9621-6DF22CCA693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57">
            <a:extLst>
              <a:ext uri="{FF2B5EF4-FFF2-40B4-BE49-F238E27FC236}">
                <a16:creationId xmlns:a16="http://schemas.microsoft.com/office/drawing/2014/main" id="{95F5081F-37E1-4651-A685-1D8354215F7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9" name="Freeform 11">
              <a:extLst>
                <a:ext uri="{FF2B5EF4-FFF2-40B4-BE49-F238E27FC236}">
                  <a16:creationId xmlns:a16="http://schemas.microsoft.com/office/drawing/2014/main" id="{F16181CE-3EA5-4D58-A3AA-970493937474}"/>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0" name="Freeform 12">
              <a:extLst>
                <a:ext uri="{FF2B5EF4-FFF2-40B4-BE49-F238E27FC236}">
                  <a16:creationId xmlns:a16="http://schemas.microsoft.com/office/drawing/2014/main" id="{776F0265-5E75-48ED-AEBE-792C6A2366ED}"/>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1" name="Freeform 13">
              <a:extLst>
                <a:ext uri="{FF2B5EF4-FFF2-40B4-BE49-F238E27FC236}">
                  <a16:creationId xmlns:a16="http://schemas.microsoft.com/office/drawing/2014/main" id="{F3A23F23-DEDC-4448-A380-57216FDC053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2" name="Freeform 14">
              <a:extLst>
                <a:ext uri="{FF2B5EF4-FFF2-40B4-BE49-F238E27FC236}">
                  <a16:creationId xmlns:a16="http://schemas.microsoft.com/office/drawing/2014/main" id="{99FB750A-CA04-42D7-A256-E16C98F4B8AC}"/>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3" name="Freeform 15">
              <a:extLst>
                <a:ext uri="{FF2B5EF4-FFF2-40B4-BE49-F238E27FC236}">
                  <a16:creationId xmlns:a16="http://schemas.microsoft.com/office/drawing/2014/main" id="{7593CD97-94EF-4930-BEF7-9DFE27BA0257}"/>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4" name="Freeform 16">
              <a:extLst>
                <a:ext uri="{FF2B5EF4-FFF2-40B4-BE49-F238E27FC236}">
                  <a16:creationId xmlns:a16="http://schemas.microsoft.com/office/drawing/2014/main" id="{37489753-40A8-4C17-983C-0B09EDDB2AB2}"/>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5" name="Freeform 17">
              <a:extLst>
                <a:ext uri="{FF2B5EF4-FFF2-40B4-BE49-F238E27FC236}">
                  <a16:creationId xmlns:a16="http://schemas.microsoft.com/office/drawing/2014/main" id="{E362E40F-89AA-4DB8-885B-4812CB537B77}"/>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6" name="Freeform 18">
              <a:extLst>
                <a:ext uri="{FF2B5EF4-FFF2-40B4-BE49-F238E27FC236}">
                  <a16:creationId xmlns:a16="http://schemas.microsoft.com/office/drawing/2014/main" id="{A026A638-F364-4D6F-A4DD-606AC28BACD0}"/>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7" name="Freeform 19">
              <a:extLst>
                <a:ext uri="{FF2B5EF4-FFF2-40B4-BE49-F238E27FC236}">
                  <a16:creationId xmlns:a16="http://schemas.microsoft.com/office/drawing/2014/main" id="{7C41DDF4-A860-42A2-84C0-A706A5257A35}"/>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8" name="Freeform 20">
              <a:extLst>
                <a:ext uri="{FF2B5EF4-FFF2-40B4-BE49-F238E27FC236}">
                  <a16:creationId xmlns:a16="http://schemas.microsoft.com/office/drawing/2014/main" id="{E019430E-3BB4-4326-8E2F-CA7E27B847A0}"/>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9" name="Freeform 21">
              <a:extLst>
                <a:ext uri="{FF2B5EF4-FFF2-40B4-BE49-F238E27FC236}">
                  <a16:creationId xmlns:a16="http://schemas.microsoft.com/office/drawing/2014/main" id="{B5D45939-94D8-41FE-8437-788C906A7980}"/>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0" name="Freeform 22">
              <a:extLst>
                <a:ext uri="{FF2B5EF4-FFF2-40B4-BE49-F238E27FC236}">
                  <a16:creationId xmlns:a16="http://schemas.microsoft.com/office/drawing/2014/main" id="{61A15015-47F0-4D53-9493-9587C5C15E08}"/>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7" name="Group 71">
            <a:extLst>
              <a:ext uri="{FF2B5EF4-FFF2-40B4-BE49-F238E27FC236}">
                <a16:creationId xmlns:a16="http://schemas.microsoft.com/office/drawing/2014/main" id="{00B3EEE4-4340-4869-98BA-AEEC5F4C7B1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3" name="Freeform 27">
              <a:extLst>
                <a:ext uri="{FF2B5EF4-FFF2-40B4-BE49-F238E27FC236}">
                  <a16:creationId xmlns:a16="http://schemas.microsoft.com/office/drawing/2014/main" id="{7DCADF10-86E2-48A3-B44C-C4762F7E4BE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4" name="Freeform 28">
              <a:extLst>
                <a:ext uri="{FF2B5EF4-FFF2-40B4-BE49-F238E27FC236}">
                  <a16:creationId xmlns:a16="http://schemas.microsoft.com/office/drawing/2014/main" id="{CF33E804-AD00-44F7-8295-60B39B8F093D}"/>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5" name="Freeform 29">
              <a:extLst>
                <a:ext uri="{FF2B5EF4-FFF2-40B4-BE49-F238E27FC236}">
                  <a16:creationId xmlns:a16="http://schemas.microsoft.com/office/drawing/2014/main" id="{3A3276E7-66C2-48FB-85E8-37C6963F92A8}"/>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6" name="Freeform 30">
              <a:extLst>
                <a:ext uri="{FF2B5EF4-FFF2-40B4-BE49-F238E27FC236}">
                  <a16:creationId xmlns:a16="http://schemas.microsoft.com/office/drawing/2014/main" id="{3D2B214F-5F81-43B9-AE41-3CD519B471DD}"/>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7" name="Freeform 31">
              <a:extLst>
                <a:ext uri="{FF2B5EF4-FFF2-40B4-BE49-F238E27FC236}">
                  <a16:creationId xmlns:a16="http://schemas.microsoft.com/office/drawing/2014/main" id="{8BED419E-757B-4EF9-B5AE-D809228DE054}"/>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8" name="Freeform 32">
              <a:extLst>
                <a:ext uri="{FF2B5EF4-FFF2-40B4-BE49-F238E27FC236}">
                  <a16:creationId xmlns:a16="http://schemas.microsoft.com/office/drawing/2014/main" id="{960674DF-0057-47C8-A62C-3376747851C4}"/>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9" name="Freeform 33">
              <a:extLst>
                <a:ext uri="{FF2B5EF4-FFF2-40B4-BE49-F238E27FC236}">
                  <a16:creationId xmlns:a16="http://schemas.microsoft.com/office/drawing/2014/main" id="{9B8DCD1B-7CF5-401A-8B31-03EE09D3F356}"/>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0" name="Freeform 34">
              <a:extLst>
                <a:ext uri="{FF2B5EF4-FFF2-40B4-BE49-F238E27FC236}">
                  <a16:creationId xmlns:a16="http://schemas.microsoft.com/office/drawing/2014/main" id="{279A5B9B-7FC2-47CE-BD5A-209222A40782}"/>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1" name="Freeform 35">
              <a:extLst>
                <a:ext uri="{FF2B5EF4-FFF2-40B4-BE49-F238E27FC236}">
                  <a16:creationId xmlns:a16="http://schemas.microsoft.com/office/drawing/2014/main" id="{B237B490-FC75-4988-BB3F-2593F696F8F5}"/>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2" name="Freeform 36">
              <a:extLst>
                <a:ext uri="{FF2B5EF4-FFF2-40B4-BE49-F238E27FC236}">
                  <a16:creationId xmlns:a16="http://schemas.microsoft.com/office/drawing/2014/main" id="{EF711921-0B65-4AB8-8D7E-73E707A9D9B6}"/>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3" name="Freeform 37">
              <a:extLst>
                <a:ext uri="{FF2B5EF4-FFF2-40B4-BE49-F238E27FC236}">
                  <a16:creationId xmlns:a16="http://schemas.microsoft.com/office/drawing/2014/main" id="{286D4526-6B51-4E64-B8B2-B2D5A6DFA81C}"/>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4" name="Freeform 38">
              <a:extLst>
                <a:ext uri="{FF2B5EF4-FFF2-40B4-BE49-F238E27FC236}">
                  <a16:creationId xmlns:a16="http://schemas.microsoft.com/office/drawing/2014/main" id="{C3D1D4A3-45A2-401A-86D1-0196905445A6}"/>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8" name="Rectangle 85">
            <a:extLst>
              <a:ext uri="{FF2B5EF4-FFF2-40B4-BE49-F238E27FC236}">
                <a16:creationId xmlns:a16="http://schemas.microsoft.com/office/drawing/2014/main" id="{890DC8CE-E8B8-45FA-AE4B-92A8B8F994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35331"/>
            <a:ext cx="8962708" cy="360748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87">
            <a:extLst>
              <a:ext uri="{FF2B5EF4-FFF2-40B4-BE49-F238E27FC236}">
                <a16:creationId xmlns:a16="http://schemas.microsoft.com/office/drawing/2014/main" id="{CF8EF48D-8F1D-45F5-9D9A-4AAA111172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0" name="Freeform 33">
            <a:extLst>
              <a:ext uri="{FF2B5EF4-FFF2-40B4-BE49-F238E27FC236}">
                <a16:creationId xmlns:a16="http://schemas.microsoft.com/office/drawing/2014/main" id="{B122FD83-8BC3-477C-BCBB-A1A45057918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66B4817B-272B-4687-8D7E-A1E0A212AE04}"/>
              </a:ext>
            </a:extLst>
          </p:cNvPr>
          <p:cNvPicPr>
            <a:picLocks noChangeAspect="1"/>
          </p:cNvPicPr>
          <p:nvPr/>
        </p:nvPicPr>
        <p:blipFill>
          <a:blip r:embed="rId2"/>
          <a:stretch>
            <a:fillRect/>
          </a:stretch>
        </p:blipFill>
        <p:spPr>
          <a:xfrm>
            <a:off x="2996292" y="804672"/>
            <a:ext cx="3749054" cy="3268804"/>
          </a:xfrm>
          <a:prstGeom prst="rect">
            <a:avLst/>
          </a:prstGeom>
        </p:spPr>
      </p:pic>
      <p:pic>
        <p:nvPicPr>
          <p:cNvPr id="8" name="Content Placeholder 3">
            <a:extLst>
              <a:ext uri="{FF2B5EF4-FFF2-40B4-BE49-F238E27FC236}">
                <a16:creationId xmlns:a16="http://schemas.microsoft.com/office/drawing/2014/main" id="{59B7B858-665C-431C-8128-45DF7BAB36F7}"/>
              </a:ext>
            </a:extLst>
          </p:cNvPr>
          <p:cNvPicPr>
            <a:picLocks noChangeAspect="1"/>
          </p:cNvPicPr>
          <p:nvPr/>
        </p:nvPicPr>
        <p:blipFill>
          <a:blip r:embed="rId3"/>
          <a:stretch>
            <a:fillRect/>
          </a:stretch>
        </p:blipFill>
        <p:spPr>
          <a:xfrm>
            <a:off x="7482683" y="804672"/>
            <a:ext cx="3575254" cy="3268804"/>
          </a:xfrm>
          <a:prstGeom prst="rect">
            <a:avLst/>
          </a:prstGeom>
        </p:spPr>
      </p:pic>
      <p:sp>
        <p:nvSpPr>
          <p:cNvPr id="2" name="Title 1">
            <a:extLst>
              <a:ext uri="{FF2B5EF4-FFF2-40B4-BE49-F238E27FC236}">
                <a16:creationId xmlns:a16="http://schemas.microsoft.com/office/drawing/2014/main" id="{8A553AB2-2AE7-442F-846D-7D5C4EBE7F6C}"/>
              </a:ext>
            </a:extLst>
          </p:cNvPr>
          <p:cNvSpPr>
            <a:spLocks noGrp="1"/>
          </p:cNvSpPr>
          <p:nvPr>
            <p:ph type="title"/>
          </p:nvPr>
        </p:nvSpPr>
        <p:spPr>
          <a:xfrm>
            <a:off x="2589213" y="4529540"/>
            <a:ext cx="8915399" cy="1162423"/>
          </a:xfrm>
        </p:spPr>
        <p:txBody>
          <a:bodyPr vert="horz" lIns="91440" tIns="45720" rIns="91440" bIns="45720" rtlCol="0" anchor="b">
            <a:normAutofit/>
          </a:bodyPr>
          <a:lstStyle/>
          <a:p>
            <a:pPr>
              <a:lnSpc>
                <a:spcPct val="90000"/>
              </a:lnSpc>
            </a:pPr>
            <a:r>
              <a:rPr lang="en-US" sz="3800" dirty="0"/>
              <a:t>Backward Diagonals and Forward Diagonals</a:t>
            </a:r>
          </a:p>
        </p:txBody>
      </p:sp>
    </p:spTree>
    <p:extLst>
      <p:ext uri="{BB962C8B-B14F-4D97-AF65-F5344CB8AC3E}">
        <p14:creationId xmlns:p14="http://schemas.microsoft.com/office/powerpoint/2010/main" val="195382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166BF9EE-F7AC-4FA5-AC7E-001B3A642F7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9" name="Freeform 11">
              <a:extLst>
                <a:ext uri="{FF2B5EF4-FFF2-40B4-BE49-F238E27FC236}">
                  <a16:creationId xmlns:a16="http://schemas.microsoft.com/office/drawing/2014/main" id="{3B48D182-44E3-4D8B-ACEF-F1A900BE4430}"/>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0" name="Freeform 12">
              <a:extLst>
                <a:ext uri="{FF2B5EF4-FFF2-40B4-BE49-F238E27FC236}">
                  <a16:creationId xmlns:a16="http://schemas.microsoft.com/office/drawing/2014/main" id="{355A535A-A489-477F-A314-593AA8CAFB2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1" name="Freeform 13">
              <a:extLst>
                <a:ext uri="{FF2B5EF4-FFF2-40B4-BE49-F238E27FC236}">
                  <a16:creationId xmlns:a16="http://schemas.microsoft.com/office/drawing/2014/main" id="{954C2D4C-FD83-4EF4-9312-04442ABD66BF}"/>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2" name="Freeform 14">
              <a:extLst>
                <a:ext uri="{FF2B5EF4-FFF2-40B4-BE49-F238E27FC236}">
                  <a16:creationId xmlns:a16="http://schemas.microsoft.com/office/drawing/2014/main" id="{C20701C2-CD9A-4698-BC97-E1085820C2C9}"/>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3" name="Freeform 15">
              <a:extLst>
                <a:ext uri="{FF2B5EF4-FFF2-40B4-BE49-F238E27FC236}">
                  <a16:creationId xmlns:a16="http://schemas.microsoft.com/office/drawing/2014/main" id="{62575C35-466F-42AE-87A1-D691849AB8CF}"/>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 name="Freeform 16">
              <a:extLst>
                <a:ext uri="{FF2B5EF4-FFF2-40B4-BE49-F238E27FC236}">
                  <a16:creationId xmlns:a16="http://schemas.microsoft.com/office/drawing/2014/main" id="{58236F37-6119-45AC-80A0-CD2C311B505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5" name="Freeform 17">
              <a:extLst>
                <a:ext uri="{FF2B5EF4-FFF2-40B4-BE49-F238E27FC236}">
                  <a16:creationId xmlns:a16="http://schemas.microsoft.com/office/drawing/2014/main" id="{F3FDD799-39FE-4D6F-9A64-2F472B215078}"/>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6" name="Freeform 18">
              <a:extLst>
                <a:ext uri="{FF2B5EF4-FFF2-40B4-BE49-F238E27FC236}">
                  <a16:creationId xmlns:a16="http://schemas.microsoft.com/office/drawing/2014/main" id="{9820D241-1D49-442C-A95A-00BC1BF9E295}"/>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7" name="Freeform 19">
              <a:extLst>
                <a:ext uri="{FF2B5EF4-FFF2-40B4-BE49-F238E27FC236}">
                  <a16:creationId xmlns:a16="http://schemas.microsoft.com/office/drawing/2014/main" id="{EBC2197C-B383-4866-8ABD-74222400BE8E}"/>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8" name="Freeform 20">
              <a:extLst>
                <a:ext uri="{FF2B5EF4-FFF2-40B4-BE49-F238E27FC236}">
                  <a16:creationId xmlns:a16="http://schemas.microsoft.com/office/drawing/2014/main" id="{404B06AA-FC93-4471-9DE4-56A401E70A50}"/>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9" name="Freeform 21">
              <a:extLst>
                <a:ext uri="{FF2B5EF4-FFF2-40B4-BE49-F238E27FC236}">
                  <a16:creationId xmlns:a16="http://schemas.microsoft.com/office/drawing/2014/main" id="{E580600C-013F-4FAF-8FB7-4CC0FA80A92B}"/>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0" name="Freeform 22">
              <a:extLst>
                <a:ext uri="{FF2B5EF4-FFF2-40B4-BE49-F238E27FC236}">
                  <a16:creationId xmlns:a16="http://schemas.microsoft.com/office/drawing/2014/main" id="{9BFCF199-64B2-4AEE-88C4-E954ABF36278}"/>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2" name="Group 111">
            <a:extLst>
              <a:ext uri="{FF2B5EF4-FFF2-40B4-BE49-F238E27FC236}">
                <a16:creationId xmlns:a16="http://schemas.microsoft.com/office/drawing/2014/main" id="{E312DBA5-56D8-42B2-BA94-28168C2A670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3" name="Freeform 27">
              <a:extLst>
                <a:ext uri="{FF2B5EF4-FFF2-40B4-BE49-F238E27FC236}">
                  <a16:creationId xmlns:a16="http://schemas.microsoft.com/office/drawing/2014/main" id="{7AD46C74-3117-46B0-B267-0F61B57CACE3}"/>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4" name="Freeform 28">
              <a:extLst>
                <a:ext uri="{FF2B5EF4-FFF2-40B4-BE49-F238E27FC236}">
                  <a16:creationId xmlns:a16="http://schemas.microsoft.com/office/drawing/2014/main" id="{8C13B810-9664-45D8-8510-D6ED0ADD7217}"/>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5" name="Freeform 29">
              <a:extLst>
                <a:ext uri="{FF2B5EF4-FFF2-40B4-BE49-F238E27FC236}">
                  <a16:creationId xmlns:a16="http://schemas.microsoft.com/office/drawing/2014/main" id="{10306E52-A922-4458-BCCE-C3C840CC7556}"/>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6" name="Freeform 30">
              <a:extLst>
                <a:ext uri="{FF2B5EF4-FFF2-40B4-BE49-F238E27FC236}">
                  <a16:creationId xmlns:a16="http://schemas.microsoft.com/office/drawing/2014/main" id="{CB578819-B7E7-4250-932F-52AE2A2A9A57}"/>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7" name="Freeform 31">
              <a:extLst>
                <a:ext uri="{FF2B5EF4-FFF2-40B4-BE49-F238E27FC236}">
                  <a16:creationId xmlns:a16="http://schemas.microsoft.com/office/drawing/2014/main" id="{454B9C91-B623-424A-B16E-F764F189D300}"/>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8" name="Freeform 32">
              <a:extLst>
                <a:ext uri="{FF2B5EF4-FFF2-40B4-BE49-F238E27FC236}">
                  <a16:creationId xmlns:a16="http://schemas.microsoft.com/office/drawing/2014/main" id="{EFD03C4A-8484-41E6-B458-032F1DCA70AA}"/>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9" name="Freeform 33">
              <a:extLst>
                <a:ext uri="{FF2B5EF4-FFF2-40B4-BE49-F238E27FC236}">
                  <a16:creationId xmlns:a16="http://schemas.microsoft.com/office/drawing/2014/main" id="{DDC2F3C3-1D4E-4913-9C5C-F9A65B47E5CA}"/>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0" name="Freeform 34">
              <a:extLst>
                <a:ext uri="{FF2B5EF4-FFF2-40B4-BE49-F238E27FC236}">
                  <a16:creationId xmlns:a16="http://schemas.microsoft.com/office/drawing/2014/main" id="{1E15BCA2-2420-4C53-ADE9-40FBAC238443}"/>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1" name="Freeform 35">
              <a:extLst>
                <a:ext uri="{FF2B5EF4-FFF2-40B4-BE49-F238E27FC236}">
                  <a16:creationId xmlns:a16="http://schemas.microsoft.com/office/drawing/2014/main" id="{73D5FBF4-7129-4C51-B603-E3BC3341951B}"/>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2" name="Freeform 36">
              <a:extLst>
                <a:ext uri="{FF2B5EF4-FFF2-40B4-BE49-F238E27FC236}">
                  <a16:creationId xmlns:a16="http://schemas.microsoft.com/office/drawing/2014/main" id="{0165B164-CE2A-494C-88FC-507232B37C08}"/>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3" name="Freeform 37">
              <a:extLst>
                <a:ext uri="{FF2B5EF4-FFF2-40B4-BE49-F238E27FC236}">
                  <a16:creationId xmlns:a16="http://schemas.microsoft.com/office/drawing/2014/main" id="{87F127E5-B10B-4D18-BCF0-E7C3C7F401EC}"/>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4" name="Freeform 38">
              <a:extLst>
                <a:ext uri="{FF2B5EF4-FFF2-40B4-BE49-F238E27FC236}">
                  <a16:creationId xmlns:a16="http://schemas.microsoft.com/office/drawing/2014/main" id="{FC692D59-F28D-4E42-B435-225F2C6CFA3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6" name="Rectangle 125">
            <a:extLst>
              <a:ext uri="{FF2B5EF4-FFF2-40B4-BE49-F238E27FC236}">
                <a16:creationId xmlns:a16="http://schemas.microsoft.com/office/drawing/2014/main" id="{1996130F-9AB5-4DE9-8574-3AF891C5C1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8" name="Freeform 6">
            <a:extLst>
              <a:ext uri="{FF2B5EF4-FFF2-40B4-BE49-F238E27FC236}">
                <a16:creationId xmlns:a16="http://schemas.microsoft.com/office/drawing/2014/main" id="{3623DEAC-F39C-45D6-86DC-1033F64295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0" name="Rectangle 129">
            <a:extLst>
              <a:ext uri="{FF2B5EF4-FFF2-40B4-BE49-F238E27FC236}">
                <a16:creationId xmlns:a16="http://schemas.microsoft.com/office/drawing/2014/main" id="{A692209D-B607-46C3-8560-07AF722916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text on a white background&#10;&#10;Description generated with very high confidence">
            <a:extLst>
              <a:ext uri="{FF2B5EF4-FFF2-40B4-BE49-F238E27FC236}">
                <a16:creationId xmlns:a16="http://schemas.microsoft.com/office/drawing/2014/main" id="{BFE8B632-445C-4330-8B50-560752E74BFA}"/>
              </a:ext>
            </a:extLst>
          </p:cNvPr>
          <p:cNvPicPr>
            <a:picLocks noChangeAspect="1"/>
          </p:cNvPicPr>
          <p:nvPr/>
        </p:nvPicPr>
        <p:blipFill>
          <a:blip r:embed="rId2"/>
          <a:stretch>
            <a:fillRect/>
          </a:stretch>
        </p:blipFill>
        <p:spPr>
          <a:xfrm>
            <a:off x="6635871" y="641187"/>
            <a:ext cx="4019586" cy="5359448"/>
          </a:xfrm>
          <a:prstGeom prst="rect">
            <a:avLst/>
          </a:prstGeom>
        </p:spPr>
      </p:pic>
      <p:sp>
        <p:nvSpPr>
          <p:cNvPr id="132" name="Rectangle 131">
            <a:extLst>
              <a:ext uri="{FF2B5EF4-FFF2-40B4-BE49-F238E27FC236}">
                <a16:creationId xmlns:a16="http://schemas.microsoft.com/office/drawing/2014/main" id="{94874638-CF15-4908-BC4B-4908744D0B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Freeform 5">
            <a:extLst>
              <a:ext uri="{FF2B5EF4-FFF2-40B4-BE49-F238E27FC236}">
                <a16:creationId xmlns:a16="http://schemas.microsoft.com/office/drawing/2014/main" id="{5F1B8348-CD6E-4561-A704-C232D9A267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27ACD417-FAC4-4936-9A4A-C634E7C403A5}"/>
              </a:ext>
            </a:extLst>
          </p:cNvPr>
          <p:cNvSpPr txBox="1"/>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b="1">
                <a:solidFill>
                  <a:srgbClr val="FEFFFF"/>
                </a:solidFill>
                <a:latin typeface="+mj-lt"/>
                <a:ea typeface="+mj-ea"/>
                <a:cs typeface="+mj-cs"/>
              </a:rPr>
              <a:t>Conditions</a:t>
            </a:r>
          </a:p>
        </p:txBody>
      </p:sp>
    </p:spTree>
    <p:extLst>
      <p:ext uri="{BB962C8B-B14F-4D97-AF65-F5344CB8AC3E}">
        <p14:creationId xmlns:p14="http://schemas.microsoft.com/office/powerpoint/2010/main" val="39693426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232</TotalTime>
  <Words>422</Words>
  <Application>Microsoft Office PowerPoint</Application>
  <PresentationFormat>Widescreen</PresentationFormat>
  <Paragraphs>74</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Century Gothic</vt:lpstr>
      <vt:lpstr>HY중고딕</vt:lpstr>
      <vt:lpstr>Wingdings 3</vt:lpstr>
      <vt:lpstr>Wisp</vt:lpstr>
      <vt:lpstr>The N-Queens Problem -a constrained optimization</vt:lpstr>
      <vt:lpstr>N-queens problem</vt:lpstr>
      <vt:lpstr>4-Queen Problem</vt:lpstr>
      <vt:lpstr>PowerPoint Presentation</vt:lpstr>
      <vt:lpstr>Objective function</vt:lpstr>
      <vt:lpstr>Heuristics</vt:lpstr>
      <vt:lpstr>PowerPoint Presentation</vt:lpstr>
      <vt:lpstr>Backward Diagonals and Forward Diagonals</vt:lpstr>
      <vt:lpstr>PowerPoint Presentation</vt:lpstr>
      <vt:lpstr>Local Search Optimization Techniques</vt:lpstr>
      <vt:lpstr>Hill Climbing Search</vt:lpstr>
      <vt:lpstr>Genetic Algorithm</vt:lpstr>
      <vt:lpstr>PowerPoint Presentation</vt:lpstr>
      <vt:lpstr>Simulated Annealing</vt:lpstr>
      <vt:lpstr>Analysis</vt:lpstr>
      <vt:lpstr>PowerPoint Presentation</vt:lpstr>
      <vt:lpstr>Backtracking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N-Queens Problem</dc:title>
  <dc:creator>Kunal Lalwani</dc:creator>
  <cp:lastModifiedBy>Kunal Lalwani</cp:lastModifiedBy>
  <cp:revision>32</cp:revision>
  <dcterms:created xsi:type="dcterms:W3CDTF">2017-12-13T20:22:11Z</dcterms:created>
  <dcterms:modified xsi:type="dcterms:W3CDTF">2017-12-14T00:14:38Z</dcterms:modified>
</cp:coreProperties>
</file>