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" initials="H" lastIdx="1" clrIdx="0">
    <p:extLst>
      <p:ext uri="{19B8F6BF-5375-455C-9EA6-DF929625EA0E}">
        <p15:presenceInfo xmlns:p15="http://schemas.microsoft.com/office/powerpoint/2012/main" userId="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9T20:07:16.969" idx="1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5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6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3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4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2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6805-D594-4943-AC65-EB048E5CB4DF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83CF-5CF9-4C4B-A7D8-90AE7B415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5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9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ounded Rectangle 5"/>
          <p:cNvSpPr/>
          <p:nvPr/>
        </p:nvSpPr>
        <p:spPr>
          <a:xfrm>
            <a:off x="1819564" y="766618"/>
            <a:ext cx="5264728" cy="7389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819564" y="785090"/>
            <a:ext cx="5264728" cy="7389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3877" y="674407"/>
            <a:ext cx="5094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Customer Churn 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698293" y="1579417"/>
            <a:ext cx="3380506" cy="7389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698293" y="1588577"/>
            <a:ext cx="3380506" cy="7389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7924" y="1487206"/>
            <a:ext cx="319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923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516121-0055-423A-A4BC-99834B9F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32908" y="346055"/>
            <a:ext cx="77171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sz="4400" dirty="0"/>
              <a:t>Finding Unique Values In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3282" y="379214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state</a:t>
            </a:r>
          </a:p>
          <a:p>
            <a:r>
              <a:rPr lang="en-US" dirty="0"/>
              <a:t>['AK' 'AL' 'AR' 'AZ' 'CA' 'CO' 'CT' 'DC' 'DE' 'FL' 'GA' 'HI' 'IA' 'ID'</a:t>
            </a:r>
          </a:p>
          <a:p>
            <a:r>
              <a:rPr lang="en-US" dirty="0"/>
              <a:t> 'IL' 'IN' 'KS' 'KY' 'LA' 'MA' 'MD' 'ME' 'MI' 'MN' 'MO' 'MS' 'MT' 'NC'</a:t>
            </a:r>
          </a:p>
          <a:p>
            <a:r>
              <a:rPr lang="en-US" dirty="0"/>
              <a:t> 'ND' 'NE' 'NH' 'NJ' 'NM' 'NV' 'NY' 'OH' 'OK' 'OR' 'PA' 'RI' 'SC' 'SD'</a:t>
            </a:r>
          </a:p>
          <a:p>
            <a:r>
              <a:rPr lang="en-US" dirty="0"/>
              <a:t> 'TN' 'TX' 'UT' 'VA' 'VT' 'WA' 'WI' 'WV' 'WY']</a:t>
            </a:r>
          </a:p>
          <a:p>
            <a:r>
              <a:rPr lang="en-US" dirty="0"/>
              <a:t>Total no of unique values 51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83282" y="3207370"/>
            <a:ext cx="10036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/>
              <a:t>state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282" y="197559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area.code</a:t>
            </a:r>
            <a:endParaRPr lang="en-US" dirty="0"/>
          </a:p>
          <a:p>
            <a:r>
              <a:rPr lang="en-US" dirty="0"/>
              <a:t>['area_code_408' 'area_code_415' 'area_code_510']</a:t>
            </a:r>
          </a:p>
          <a:p>
            <a:r>
              <a:rPr lang="en-US" dirty="0"/>
              <a:t>Total no of unique values 3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83282" y="1443387"/>
            <a:ext cx="1830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area.code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217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FB634A-1DC4-4CAF-B00E-C5813E13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741502" y="5699134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voice.plan</a:t>
            </a:r>
            <a:endParaRPr lang="en-US" dirty="0"/>
          </a:p>
          <a:p>
            <a:r>
              <a:rPr lang="en-US" dirty="0"/>
              <a:t>['no' 'yes']</a:t>
            </a:r>
          </a:p>
          <a:p>
            <a:r>
              <a:rPr lang="en-US" dirty="0"/>
              <a:t>Total no of unique values 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1502" y="5114359"/>
            <a:ext cx="1883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voice.plan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41502" y="874158"/>
            <a:ext cx="84737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account.length</a:t>
            </a:r>
            <a:endParaRPr lang="en-US" dirty="0"/>
          </a:p>
          <a:p>
            <a:r>
              <a:rPr lang="en-US" dirty="0"/>
              <a:t>[  1   2   3   4   5   6   7   8   9  10  11  12  13  14  15  16  17  18</a:t>
            </a:r>
          </a:p>
          <a:p>
            <a:r>
              <a:rPr lang="en-US" dirty="0"/>
              <a:t>  19  20  21  22  23  24  25  26  27  28  29  30  31  32  33  34  35  36</a:t>
            </a:r>
          </a:p>
          <a:p>
            <a:r>
              <a:rPr lang="en-US" dirty="0"/>
              <a:t>  37  38  39  40  41  42  43  44  45  46  47  48  49  50  51  52  53  54</a:t>
            </a:r>
          </a:p>
          <a:p>
            <a:r>
              <a:rPr lang="en-US" dirty="0"/>
              <a:t>  55  56  57  58  59  60  61  62  63  64  65  66  67  68  69  70  71  72</a:t>
            </a:r>
          </a:p>
          <a:p>
            <a:r>
              <a:rPr lang="en-US" dirty="0"/>
              <a:t>  73  74  75  76  77  78  79  80  81  82  83  84  85  86  87  88  89  90</a:t>
            </a:r>
          </a:p>
          <a:p>
            <a:r>
              <a:rPr lang="en-US" dirty="0"/>
              <a:t>  91  92  93  94  95  96  97  98  99 100 101 102 103 104 105 106 107 108</a:t>
            </a:r>
          </a:p>
          <a:p>
            <a:r>
              <a:rPr lang="en-US" dirty="0"/>
              <a:t> 109 110 111 112 113 114 115 116 117 118 119 120 121 122 123 124 125 126</a:t>
            </a:r>
          </a:p>
          <a:p>
            <a:r>
              <a:rPr lang="en-US" dirty="0"/>
              <a:t> 127 128 129 130 131 132 133 134 135 136 137 138 139 140 141 142 143 144</a:t>
            </a:r>
          </a:p>
          <a:p>
            <a:r>
              <a:rPr lang="en-US" dirty="0"/>
              <a:t> 145 146 147 148 149 150 151 152 153 154 155 156 157 158 159 160 161 162</a:t>
            </a:r>
          </a:p>
          <a:p>
            <a:r>
              <a:rPr lang="en-US" dirty="0"/>
              <a:t> 163 164 165 166 167 168 169 170 171 172 173 174 175 176 177 178 179 180</a:t>
            </a:r>
          </a:p>
          <a:p>
            <a:r>
              <a:rPr lang="en-US" dirty="0"/>
              <a:t> 181 182 183 184 185 186 187 188 189 190 191 192 193 194 195 196 197 199</a:t>
            </a:r>
          </a:p>
          <a:p>
            <a:r>
              <a:rPr lang="en-US" dirty="0"/>
              <a:t> 200 201 202 204 205 208 209 210 212 215 216 217 221 222 224 225 232 233</a:t>
            </a:r>
          </a:p>
          <a:p>
            <a:r>
              <a:rPr lang="en-US" dirty="0"/>
              <a:t> 238 243]</a:t>
            </a:r>
          </a:p>
          <a:p>
            <a:r>
              <a:rPr lang="en-US" dirty="0"/>
              <a:t>Total no of unique values 218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41502" y="255141"/>
            <a:ext cx="2080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area.length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56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BF214D-9A21-4A2F-9F4E-207C4E1DE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933723" y="5733124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voice.plan</a:t>
            </a:r>
            <a:endParaRPr lang="en-US" dirty="0"/>
          </a:p>
          <a:p>
            <a:r>
              <a:rPr lang="en-US" dirty="0"/>
              <a:t>['no' 'yes']</a:t>
            </a:r>
          </a:p>
          <a:p>
            <a:r>
              <a:rPr lang="en-US" dirty="0"/>
              <a:t>Total no of unique values 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33723" y="5148349"/>
            <a:ext cx="1883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voice.plan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33723" y="901032"/>
            <a:ext cx="84737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account.length</a:t>
            </a:r>
            <a:endParaRPr lang="en-US" dirty="0"/>
          </a:p>
          <a:p>
            <a:r>
              <a:rPr lang="en-US" dirty="0"/>
              <a:t>[  1   2   3   4   5   6   7   8   9  10  11  12  13  14  15  16  17  18</a:t>
            </a:r>
          </a:p>
          <a:p>
            <a:r>
              <a:rPr lang="en-US" dirty="0"/>
              <a:t>  19  20  21  22  23  24  25  26  27  28  29  30  31  32  33  34  35  36</a:t>
            </a:r>
          </a:p>
          <a:p>
            <a:r>
              <a:rPr lang="en-US" dirty="0"/>
              <a:t>  37  38  39  40  41  42  43  44  45  46  47  48  49  50  51  52  53  54</a:t>
            </a:r>
          </a:p>
          <a:p>
            <a:r>
              <a:rPr lang="en-US" dirty="0"/>
              <a:t>  55  56  57  58  59  60  61  62  63  64  65  66  67  68  69  70  71  72</a:t>
            </a:r>
          </a:p>
          <a:p>
            <a:r>
              <a:rPr lang="en-US" dirty="0"/>
              <a:t>  73  74  75  76  77  78  79  80  81  82  83  84  85  86  87  88  89  90</a:t>
            </a:r>
          </a:p>
          <a:p>
            <a:r>
              <a:rPr lang="en-US" dirty="0"/>
              <a:t>  91  92  93  94  95  96  97  98  99 100 101 102 103 104 105 106 107 108</a:t>
            </a:r>
          </a:p>
          <a:p>
            <a:r>
              <a:rPr lang="en-US" dirty="0"/>
              <a:t> 109 110 111 112 113 114 115 116 117 118 119 120 121 122 123 124 125 126</a:t>
            </a:r>
          </a:p>
          <a:p>
            <a:r>
              <a:rPr lang="en-US" dirty="0"/>
              <a:t> 127 128 129 130 131 132 133 134 135 136 137 138 139 140 141 142 143 144</a:t>
            </a:r>
          </a:p>
          <a:p>
            <a:r>
              <a:rPr lang="en-US" dirty="0"/>
              <a:t> 145 146 147 148 149 150 151 152 153 154 155 156 157 158 159 160 161 162</a:t>
            </a:r>
          </a:p>
          <a:p>
            <a:r>
              <a:rPr lang="en-US" dirty="0"/>
              <a:t> 163 164 165 166 167 168 169 170 171 172 173 174 175 176 177 178 179 180</a:t>
            </a:r>
          </a:p>
          <a:p>
            <a:r>
              <a:rPr lang="en-US" dirty="0"/>
              <a:t> 181 182 183 184 185 186 187 188 189 190 191 192 193 194 195 196 197 199</a:t>
            </a:r>
          </a:p>
          <a:p>
            <a:r>
              <a:rPr lang="en-US" dirty="0"/>
              <a:t> 200 201 202 204 205 208 209 210 212 215 216 217 221 222 224 225 232 233</a:t>
            </a:r>
          </a:p>
          <a:p>
            <a:r>
              <a:rPr lang="en-US" dirty="0"/>
              <a:t> 238 243]</a:t>
            </a:r>
          </a:p>
          <a:p>
            <a:r>
              <a:rPr lang="en-US" dirty="0"/>
              <a:t>Total no of unique values 218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3723" y="316257"/>
            <a:ext cx="20806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area.length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82136" y="5590604"/>
            <a:ext cx="8559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dirty="0"/>
              <a:t>All Unique Value in </a:t>
            </a:r>
            <a:r>
              <a:rPr lang="en-US" dirty="0" err="1"/>
              <a:t>voice.messages</a:t>
            </a:r>
            <a:endParaRPr lang="en-US" dirty="0"/>
          </a:p>
          <a:p>
            <a:r>
              <a:rPr lang="en-US" dirty="0"/>
              <a:t>[ 0  4  6  8  9 10 11 12 13 14 15 16 17 18 19 20 21 22 23 24 25 26 27 28</a:t>
            </a:r>
          </a:p>
          <a:p>
            <a:r>
              <a:rPr lang="en-US" dirty="0"/>
              <a:t> 29 30 31 32 33 34 35 36 37 38 39 40 41 42 43 44 45 46 47 48 49 50 51 52]</a:t>
            </a:r>
          </a:p>
          <a:p>
            <a:r>
              <a:rPr lang="en-US" dirty="0"/>
              <a:t>Total no of unique values 48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170617" y="4990268"/>
            <a:ext cx="2763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voice.messages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533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88FA55-3C70-410C-881F-AEC1A1DE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248746" y="2553290"/>
            <a:ext cx="8866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intl.mins</a:t>
            </a:r>
            <a:endParaRPr lang="en-US" dirty="0"/>
          </a:p>
          <a:p>
            <a:r>
              <a:rPr lang="en-US" dirty="0"/>
              <a:t>[ 0.   0.4  1.1  1.3  2.   2.1  2.2  2.4  2.5  2.6  2.7  2.9  3.1  3.3</a:t>
            </a:r>
          </a:p>
          <a:p>
            <a:r>
              <a:rPr lang="en-US" dirty="0"/>
              <a:t>  3.4  3.5  3.6  3.7  3.8  3.9  4.   4.1  4.2  4.3  4.4  4.5  4.6  4.7</a:t>
            </a:r>
          </a:p>
          <a:p>
            <a:r>
              <a:rPr lang="en-US" dirty="0"/>
              <a:t>  4.8  4.9  5.   5.1  5.2  5.3  5.4  5.5  5.6  5.7  5.8  5.9  6.   6.1</a:t>
            </a:r>
          </a:p>
          <a:p>
            <a:r>
              <a:rPr lang="en-US" dirty="0"/>
              <a:t>  6.2  6.3  6.4  6.5  6.6  6.7  6.8  6.9  7.   7.1  7.2  7.3  7.4  7.5</a:t>
            </a:r>
          </a:p>
          <a:p>
            <a:r>
              <a:rPr lang="en-US" dirty="0"/>
              <a:t>  7.6  7.7  7.8  7.9  8.   8.1  8.2  8.3  8.4  8.5  8.6  8.7  8.8  8.9</a:t>
            </a:r>
          </a:p>
          <a:p>
            <a:r>
              <a:rPr lang="en-US" dirty="0"/>
              <a:t>  9.   9.1  9.2  9.3  9.4  9.5  9.6  9.7  9.8  9.9 10.  10.1 10.2 10.3</a:t>
            </a:r>
          </a:p>
          <a:p>
            <a:r>
              <a:rPr lang="en-US" dirty="0"/>
              <a:t> 10.4 10.5 10.6 10.7 10.8 10.9 11.  11.1 11.2 11.3 11.4 11.5 11.6 11.7</a:t>
            </a:r>
          </a:p>
          <a:p>
            <a:r>
              <a:rPr lang="en-US" dirty="0"/>
              <a:t> 11.8 11.9 12.  12.1 12.2 12.3 12.4 12.5 12.6 12.7 12.8 12.9 13.  13.1</a:t>
            </a:r>
          </a:p>
          <a:p>
            <a:r>
              <a:rPr lang="en-US" dirty="0"/>
              <a:t> 13.2 13.3 13.4 13.5 13.6 13.7 13.8 13.9 14.  14.1 14.2 14.3 14.4 14.5</a:t>
            </a:r>
          </a:p>
          <a:p>
            <a:r>
              <a:rPr lang="en-US" dirty="0"/>
              <a:t> 14.6 14.7 14.8 14.9 15.  15.1 15.2 15.3 15.4 15.5 15.6 15.7 15.8 15.9</a:t>
            </a:r>
          </a:p>
          <a:p>
            <a:r>
              <a:rPr lang="en-US" dirty="0"/>
              <a:t> 16.  16.1 16.2 16.3 16.4 16.5 16.6 16.7 16.8 16.9 17.  17.1 17.2 17.3</a:t>
            </a:r>
          </a:p>
          <a:p>
            <a:r>
              <a:rPr lang="en-US" dirty="0"/>
              <a:t> 17.5 17.6 17.7 17.8 17.9 18.  18.2 18.3 18.4 18.5 18.7 18.9 19.2 19.3</a:t>
            </a:r>
          </a:p>
          <a:p>
            <a:r>
              <a:rPr lang="en-US" dirty="0"/>
              <a:t> 19.7 20. ]</a:t>
            </a:r>
          </a:p>
          <a:p>
            <a:r>
              <a:rPr lang="en-US" dirty="0"/>
              <a:t>Total no of unique values 170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62666" y="2006395"/>
            <a:ext cx="1628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intl.mins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48746" y="1032734"/>
            <a:ext cx="3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intl.plan</a:t>
            </a:r>
            <a:endParaRPr lang="en-US" dirty="0"/>
          </a:p>
          <a:p>
            <a:r>
              <a:rPr lang="en-US" dirty="0"/>
              <a:t>['no' 'yes']</a:t>
            </a:r>
          </a:p>
          <a:p>
            <a:r>
              <a:rPr lang="en-US" dirty="0"/>
              <a:t>Total no of unique values 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48746" y="447959"/>
            <a:ext cx="15530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intl.plan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031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57C460-DE03-4C29-A4AA-7430CCD7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050230" y="2540697"/>
            <a:ext cx="8866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intl.charge</a:t>
            </a:r>
            <a:endParaRPr lang="en-US" dirty="0"/>
          </a:p>
          <a:p>
            <a:r>
              <a:rPr lang="en-US" dirty="0"/>
              <a:t>[0.   0.11 0.3  0.35 0.54 0.57 0.59 0.65 0.68 0.7  0.73 0.78 0.84 0.89</a:t>
            </a:r>
          </a:p>
          <a:p>
            <a:r>
              <a:rPr lang="en-US" dirty="0"/>
              <a:t> 0.92 0.95 0.97 1.   1.03 1.05 1.08 1.11 1.13 1.16 1.19 1.22 1.24 1.27</a:t>
            </a:r>
          </a:p>
          <a:p>
            <a:r>
              <a:rPr lang="en-US" dirty="0"/>
              <a:t> 1.3  1.32 1.35 1.38 1.4  1.43 1.46 1.49 1.51 1.54 1.57 1.59 1.62 1.65</a:t>
            </a:r>
          </a:p>
          <a:p>
            <a:r>
              <a:rPr lang="en-US" dirty="0"/>
              <a:t> 1.67 1.7  1.73 1.76 1.78 1.81 1.84 1.86 1.89 1.92 1.94 1.97 2.   2.03</a:t>
            </a:r>
          </a:p>
          <a:p>
            <a:r>
              <a:rPr lang="en-US" dirty="0"/>
              <a:t> 2.05 2.08 2.11 2.13 2.16 2.19 2.21 2.24 2.27 2.3  2.32 2.35 2.38 2.4</a:t>
            </a:r>
          </a:p>
          <a:p>
            <a:r>
              <a:rPr lang="en-US" dirty="0"/>
              <a:t> 2.43 2.46 2.48 2.51 2.54 2.57 2.59 2.62 2.65 2.67 2.7  2.73 2.75 2.78</a:t>
            </a:r>
          </a:p>
          <a:p>
            <a:r>
              <a:rPr lang="en-US" dirty="0"/>
              <a:t> 2.81 2.84 2.86 2.89 2.92 2.94 2.97 3.   3.02 3.05 3.08 3.11 3.13 3.16</a:t>
            </a:r>
          </a:p>
          <a:p>
            <a:r>
              <a:rPr lang="en-US" dirty="0"/>
              <a:t> 3.19 3.21 3.24 3.27 3.29 3.32 3.35 3.38 3.4  3.43 3.46 3.48 3.51 3.54</a:t>
            </a:r>
          </a:p>
          <a:p>
            <a:r>
              <a:rPr lang="en-US" dirty="0"/>
              <a:t> 3.56 3.59 3.62 3.65 3.67 3.7  3.73 3.75 3.78 3.81 3.83 3.86 3.89 3.92</a:t>
            </a:r>
          </a:p>
          <a:p>
            <a:r>
              <a:rPr lang="en-US" dirty="0"/>
              <a:t> 3.94 3.97 4.   4.02 4.05 4.08 4.1  4.13 4.16 4.19 4.21 4.24 4.27 4.29</a:t>
            </a:r>
          </a:p>
          <a:p>
            <a:r>
              <a:rPr lang="en-US" dirty="0"/>
              <a:t> 4.32 4.35 4.37 4.4  4.43 4.46 4.48 4.51 4.54 4.56 4.59 4.62 4.64 4.67</a:t>
            </a:r>
          </a:p>
          <a:p>
            <a:r>
              <a:rPr lang="en-US" dirty="0"/>
              <a:t> 4.73 4.75 4.78 4.81 4.83 4.86 4.91 4.94 4.97 5.   5.05 5.1  5.18 5.21</a:t>
            </a:r>
          </a:p>
          <a:p>
            <a:r>
              <a:rPr lang="en-US" dirty="0"/>
              <a:t> 5.32 5.4 ]</a:t>
            </a:r>
          </a:p>
          <a:p>
            <a:r>
              <a:rPr lang="en-US" dirty="0"/>
              <a:t>Total no of unique values 170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0230" y="1952450"/>
            <a:ext cx="19463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intl.charge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50230" y="840481"/>
            <a:ext cx="569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intl.calls</a:t>
            </a:r>
            <a:endParaRPr lang="en-US" dirty="0"/>
          </a:p>
          <a:p>
            <a:r>
              <a:rPr lang="en-US" dirty="0"/>
              <a:t>[ 0  1  2  3  4  5  6  7  8  9 10 11 12 13 14 15 16 17 18 19 20]</a:t>
            </a:r>
          </a:p>
          <a:p>
            <a:r>
              <a:rPr lang="en-US" dirty="0"/>
              <a:t>Total no of unique values 21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50230" y="255706"/>
            <a:ext cx="1544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intl.calls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69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16821C-2688-446C-833E-97BD14B4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952976" y="947120"/>
            <a:ext cx="8866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dirty="0"/>
              <a:t>All Unique Value in </a:t>
            </a:r>
            <a:r>
              <a:rPr lang="en-US" dirty="0" err="1"/>
              <a:t>day.calls</a:t>
            </a:r>
            <a:endParaRPr lang="en-US" dirty="0"/>
          </a:p>
          <a:p>
            <a:r>
              <a:rPr lang="en-US" dirty="0"/>
              <a:t>[  0  30  34  35  36  39  40  42  44  45  46  47  48  49  50  51  52  53</a:t>
            </a:r>
          </a:p>
          <a:p>
            <a:r>
              <a:rPr lang="en-US" dirty="0"/>
              <a:t>  54  55  56  57  58  59  60  61  62  63  64  65  66  67  68  69  70  71</a:t>
            </a:r>
          </a:p>
          <a:p>
            <a:r>
              <a:rPr lang="en-US" dirty="0"/>
              <a:t>  72  73  74  75  76  77  78  79  80  81  82  83  84  85  86  87  88  89</a:t>
            </a:r>
          </a:p>
          <a:p>
            <a:r>
              <a:rPr lang="en-US" dirty="0"/>
              <a:t>  90  91  92  93  94  95  96  97  98  99 100 101 102 103 104 105 106 107</a:t>
            </a:r>
          </a:p>
          <a:p>
            <a:r>
              <a:rPr lang="en-US" dirty="0"/>
              <a:t> 108 109 110 111 112 113 114 115 116 117 118 119 120 121 122 123 124 125</a:t>
            </a:r>
          </a:p>
          <a:p>
            <a:r>
              <a:rPr lang="en-US" dirty="0"/>
              <a:t> 126 127 128 129 130 131 132 133 134 135 136 137 138 139 140 141 142 143</a:t>
            </a:r>
          </a:p>
          <a:p>
            <a:r>
              <a:rPr lang="en-US" dirty="0"/>
              <a:t> 144 145 146 147 148 149 150 151 152 156 157 158 160 163 165]</a:t>
            </a:r>
          </a:p>
          <a:p>
            <a:r>
              <a:rPr lang="en-US" dirty="0"/>
              <a:t>Total no of unique values 123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52976" y="255706"/>
            <a:ext cx="15700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day.calls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52976" y="4284479"/>
            <a:ext cx="3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day.mins</a:t>
            </a:r>
            <a:endParaRPr lang="en-US" dirty="0"/>
          </a:p>
          <a:p>
            <a:r>
              <a:rPr lang="en-US" dirty="0"/>
              <a:t>[  0.    2.6   6.6 ... 346.8 350.8 351.5]</a:t>
            </a:r>
          </a:p>
          <a:p>
            <a:r>
              <a:rPr lang="en-US" dirty="0"/>
              <a:t>Total no of unique values 1957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52976" y="3699704"/>
            <a:ext cx="16535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day.mins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122503" y="4310579"/>
            <a:ext cx="3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day.charge</a:t>
            </a:r>
            <a:endParaRPr lang="en-US" dirty="0"/>
          </a:p>
          <a:p>
            <a:r>
              <a:rPr lang="en-US" dirty="0"/>
              <a:t>[ 0.    0.44  1.12 ... 58.96 59.64 59.76]</a:t>
            </a:r>
          </a:p>
          <a:p>
            <a:r>
              <a:rPr lang="en-US" dirty="0"/>
              <a:t>Total no of unique values 1957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122503" y="3695273"/>
            <a:ext cx="19715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day.charge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998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250852-3E79-469D-8266-1F3CF2CB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857531" y="907381"/>
            <a:ext cx="8866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eve.calls</a:t>
            </a:r>
            <a:endParaRPr lang="en-US" dirty="0"/>
          </a:p>
          <a:p>
            <a:r>
              <a:rPr lang="en-US" dirty="0"/>
              <a:t>[  0  12  36  37  38  42  43  44  45  46  47  48  49  50  51  52  53  54</a:t>
            </a:r>
          </a:p>
          <a:p>
            <a:r>
              <a:rPr lang="en-US" dirty="0"/>
              <a:t>  55  56  57  58  59  60  61  62  63  64  65  66  67  68  69  70  71  72</a:t>
            </a:r>
          </a:p>
          <a:p>
            <a:r>
              <a:rPr lang="en-US" dirty="0"/>
              <a:t>  73  74  75  76  77  78  79  80  81  82  83  84  85  86  87  88  89  90</a:t>
            </a:r>
          </a:p>
          <a:p>
            <a:r>
              <a:rPr lang="en-US" dirty="0"/>
              <a:t>  91  92  93  94  95  96  97  98  99 100 101 102 103 104 105 106 107 108</a:t>
            </a:r>
          </a:p>
          <a:p>
            <a:r>
              <a:rPr lang="en-US" dirty="0"/>
              <a:t> 109 110 111 112 113 114 115 116 117 118 119 120 121 122 123 124 125 126</a:t>
            </a:r>
          </a:p>
          <a:p>
            <a:r>
              <a:rPr lang="en-US" dirty="0"/>
              <a:t> 127 128 129 130 131 132 133 134 135 136 137 138 139 140 141 142 143 144</a:t>
            </a:r>
          </a:p>
          <a:p>
            <a:r>
              <a:rPr lang="en-US" dirty="0"/>
              <a:t> 145 146 147 148 149 150 151 152 153 154 155 156 157 159 164 168 169 170]</a:t>
            </a:r>
          </a:p>
          <a:p>
            <a:r>
              <a:rPr lang="en-US" dirty="0"/>
              <a:t>Total no of unique values 126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8291" y="297192"/>
            <a:ext cx="15922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eve.calls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57531" y="4285555"/>
            <a:ext cx="3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eve.mins</a:t>
            </a:r>
            <a:endParaRPr lang="en-US" dirty="0"/>
          </a:p>
          <a:p>
            <a:r>
              <a:rPr lang="en-US" dirty="0"/>
              <a:t>[  0.   22.3  31.2 ... 359.3 361.8 363.7]</a:t>
            </a:r>
          </a:p>
          <a:p>
            <a:r>
              <a:rPr lang="en-US" dirty="0"/>
              <a:t>Total no of unique values 1875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38291" y="3679835"/>
            <a:ext cx="1675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eve.mins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369411" y="4296217"/>
            <a:ext cx="3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eve.charge</a:t>
            </a:r>
            <a:endParaRPr lang="en-US" dirty="0"/>
          </a:p>
          <a:p>
            <a:r>
              <a:rPr lang="en-US" dirty="0"/>
              <a:t>[ 0.    1.9   2.65 ... 30.54 30.75 30.91]</a:t>
            </a:r>
          </a:p>
          <a:p>
            <a:r>
              <a:rPr lang="en-US" dirty="0"/>
              <a:t>Total no of unique values 1655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69411" y="3679835"/>
            <a:ext cx="19938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eve.charge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056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0914AF-9BF0-4F4C-B71B-41BB4B263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778145" y="1014342"/>
            <a:ext cx="8866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night.calls</a:t>
            </a:r>
            <a:endParaRPr lang="en-US" dirty="0"/>
          </a:p>
          <a:p>
            <a:r>
              <a:rPr lang="en-US" dirty="0"/>
              <a:t>[  0  12  33  36  38  40  41  42  43  44  46  48  49  50  51  52  53  54</a:t>
            </a:r>
          </a:p>
          <a:p>
            <a:r>
              <a:rPr lang="en-US" dirty="0"/>
              <a:t>  55  56  57  58  59  60  61  62  63  64  65  66  67  68  69  70  71  72</a:t>
            </a:r>
          </a:p>
          <a:p>
            <a:r>
              <a:rPr lang="en-US" dirty="0"/>
              <a:t>  73  74  75  76  77  78  79  80  81  82  83  84  85  86  87  88  89  90</a:t>
            </a:r>
          </a:p>
          <a:p>
            <a:r>
              <a:rPr lang="en-US" dirty="0"/>
              <a:t>  91  92  93  94  95  96  97  98  99 100 101 102 103 104 105 106 107 108</a:t>
            </a:r>
          </a:p>
          <a:p>
            <a:r>
              <a:rPr lang="en-US" dirty="0"/>
              <a:t> 109 110 111 112 113 114 115 116 117 118 119 120 121 122 123 124 125 126</a:t>
            </a:r>
          </a:p>
          <a:p>
            <a:r>
              <a:rPr lang="en-US" dirty="0"/>
              <a:t> 127 128 129 130 131 132 133 134 135 136 137 138 139 140 141 142 143 144</a:t>
            </a:r>
          </a:p>
          <a:p>
            <a:r>
              <a:rPr lang="en-US" dirty="0"/>
              <a:t> 145 146 147 148 149 150 151 152 153 154 155 156 157 158 159 160 161 164</a:t>
            </a:r>
          </a:p>
          <a:p>
            <a:r>
              <a:rPr lang="en-US" dirty="0"/>
              <a:t> 165 166 168 170 175]</a:t>
            </a:r>
          </a:p>
          <a:p>
            <a:r>
              <a:rPr lang="en-US" dirty="0"/>
              <a:t>Total no of unique values 131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145" y="429567"/>
            <a:ext cx="18606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night.calls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78145" y="4618084"/>
            <a:ext cx="3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night.mins</a:t>
            </a:r>
            <a:endParaRPr lang="en-US" dirty="0"/>
          </a:p>
          <a:p>
            <a:r>
              <a:rPr lang="en-US" dirty="0"/>
              <a:t>[  0.   23.2  43.7 ... 381.6 381.9 395. ]</a:t>
            </a:r>
          </a:p>
          <a:p>
            <a:r>
              <a:rPr lang="en-US" dirty="0"/>
              <a:t>Total no of unique values 1849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83935" y="4033309"/>
            <a:ext cx="19441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night.mins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567389" y="4618084"/>
            <a:ext cx="3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night.charge</a:t>
            </a:r>
            <a:endParaRPr lang="en-US" dirty="0"/>
          </a:p>
          <a:p>
            <a:r>
              <a:rPr lang="en-US" dirty="0"/>
              <a:t>[ 0.    1.04  1.97 ... 17.17 17.19 17.77]</a:t>
            </a:r>
          </a:p>
          <a:p>
            <a:r>
              <a:rPr lang="en-US" dirty="0"/>
              <a:t>Total no of unique values 1028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67389" y="4033308"/>
            <a:ext cx="2262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night.charge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091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9F0C1-2251-4AC7-9DC4-EDB471D1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866814" y="3660167"/>
            <a:ext cx="886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churn</a:t>
            </a:r>
          </a:p>
          <a:p>
            <a:r>
              <a:rPr lang="en-US" dirty="0"/>
              <a:t>['no' 'yes']</a:t>
            </a:r>
          </a:p>
          <a:p>
            <a:r>
              <a:rPr lang="en-US" dirty="0"/>
              <a:t>Total no of unique values 2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6814" y="3075392"/>
            <a:ext cx="1149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/>
              <a:t>churn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814" y="1349375"/>
            <a:ext cx="371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Unique Value in </a:t>
            </a:r>
            <a:r>
              <a:rPr lang="en-US" dirty="0" err="1"/>
              <a:t>customer.calls</a:t>
            </a:r>
            <a:endParaRPr lang="en-US" dirty="0"/>
          </a:p>
          <a:p>
            <a:r>
              <a:rPr lang="en-US" dirty="0"/>
              <a:t>[0 1 2 3 4 5 6 7 8 9]</a:t>
            </a:r>
          </a:p>
          <a:p>
            <a:r>
              <a:rPr lang="en-US" dirty="0"/>
              <a:t>Total no of unique values 10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66814" y="646666"/>
            <a:ext cx="25342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 err="1"/>
              <a:t>customer.calls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841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F187B2-70A5-4457-91D6-04071D27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32908" y="346055"/>
            <a:ext cx="36355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IN" sz="4800" dirty="0"/>
              <a:t>Data Cleaning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938" y="2128684"/>
            <a:ext cx="6277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12, 27, 47, 89, 102, 110, 159, 231, 254, 299, 345, 460, 557, 624, 684, 729, 750, 795, 892, 1012, 1099, 1219, 1417, 1483, 1625,...</a:t>
            </a:r>
          </a:p>
          <a:p>
            <a:r>
              <a:rPr lang="en-IN" dirty="0"/>
              <a:t>1778, 4407, 4755, 4965, 4992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2938" y="1480364"/>
            <a:ext cx="36718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IN" sz="3200" dirty="0" err="1"/>
              <a:t>Droping</a:t>
            </a:r>
            <a:r>
              <a:rPr lang="en-IN" sz="3200" dirty="0"/>
              <a:t> All Nan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2938" y="4138327"/>
            <a:ext cx="62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lost 0.62 %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938" y="3429000"/>
            <a:ext cx="20747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IN" sz="3200" dirty="0" err="1"/>
              <a:t>lost_record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802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53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Connector 6"/>
          <p:cNvCxnSpPr/>
          <p:nvPr/>
        </p:nvCxnSpPr>
        <p:spPr>
          <a:xfrm flipV="1">
            <a:off x="1136075" y="987986"/>
            <a:ext cx="0" cy="5219384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05891" y="249075"/>
            <a:ext cx="4611430" cy="7389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505891" y="235952"/>
            <a:ext cx="4611430" cy="7389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5891" y="156864"/>
            <a:ext cx="4867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Team Members</a:t>
            </a:r>
            <a:endParaRPr lang="en-IN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9492" y="1890153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1356307" y="1914510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7658" y="1862348"/>
            <a:ext cx="40383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Kunal Mallick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69492" y="3184546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376134" y="3198537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05168" y="3131985"/>
            <a:ext cx="40383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Abhishek </a:t>
            </a:r>
            <a:r>
              <a:rPr lang="en-US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Bhonde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69492" y="3831431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1369492" y="3844799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1048" y="3791813"/>
            <a:ext cx="40383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Parvati</a:t>
            </a:r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Tambe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69492" y="2551998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1376134" y="2562421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75714" y="2511250"/>
            <a:ext cx="40383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Ajay </a:t>
            </a:r>
            <a:r>
              <a:rPr lang="en-US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Anap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69492" y="4493276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1376134" y="4504538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5714" y="4442881"/>
            <a:ext cx="40383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Harsh </a:t>
            </a:r>
            <a:r>
              <a:rPr lang="en-US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Dalal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369492" y="5171010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1376134" y="5185747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1" name="Straight Connector 30"/>
          <p:cNvCxnSpPr>
            <a:stCxn id="12" idx="1"/>
            <a:endCxn id="12" idx="1"/>
          </p:cNvCxnSpPr>
          <p:nvPr/>
        </p:nvCxnSpPr>
        <p:spPr>
          <a:xfrm>
            <a:off x="1356307" y="2200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139639" y="2172259"/>
            <a:ext cx="29450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139639" y="2837914"/>
            <a:ext cx="29450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139639" y="3470462"/>
            <a:ext cx="29450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139639" y="4082609"/>
            <a:ext cx="29450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139639" y="4779192"/>
            <a:ext cx="29450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39639" y="5456926"/>
            <a:ext cx="29450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64504" y="5935697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139639" y="6177896"/>
            <a:ext cx="29450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869291" y="5158067"/>
            <a:ext cx="40383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Sandeep</a:t>
            </a:r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Murud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69291" y="5935697"/>
            <a:ext cx="40383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Nabeel</a:t>
            </a:r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Siddiqui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D0457364-89EA-4CD7-87A9-F80402ACD7ED}"/>
              </a:ext>
            </a:extLst>
          </p:cNvPr>
          <p:cNvSpPr/>
          <p:nvPr/>
        </p:nvSpPr>
        <p:spPr>
          <a:xfrm>
            <a:off x="7074679" y="235951"/>
            <a:ext cx="4611430" cy="7389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F5466A0-E269-430E-93CB-A3F87F28FFDF}"/>
              </a:ext>
            </a:extLst>
          </p:cNvPr>
          <p:cNvSpPr/>
          <p:nvPr/>
        </p:nvSpPr>
        <p:spPr>
          <a:xfrm>
            <a:off x="7074679" y="249075"/>
            <a:ext cx="4611430" cy="7389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96EE01-8645-4DB8-A7CD-5FEEDC1840BF}"/>
              </a:ext>
            </a:extLst>
          </p:cNvPr>
          <p:cNvSpPr/>
          <p:nvPr/>
        </p:nvSpPr>
        <p:spPr>
          <a:xfrm>
            <a:off x="8077358" y="143740"/>
            <a:ext cx="2832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Mentors </a:t>
            </a:r>
            <a:endParaRPr lang="en-IN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7D1EC0-7674-4B5F-AE11-FFF68C084150}"/>
              </a:ext>
            </a:extLst>
          </p:cNvPr>
          <p:cNvCxnSpPr>
            <a:cxnSpLocks/>
          </p:cNvCxnSpPr>
          <p:nvPr/>
        </p:nvCxnSpPr>
        <p:spPr>
          <a:xfrm flipH="1" flipV="1">
            <a:off x="11488151" y="1067071"/>
            <a:ext cx="11003" cy="2689307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6DA1CE-80FD-4A24-A317-6B9C93376940}"/>
              </a:ext>
            </a:extLst>
          </p:cNvPr>
          <p:cNvCxnSpPr/>
          <p:nvPr/>
        </p:nvCxnSpPr>
        <p:spPr>
          <a:xfrm flipH="1">
            <a:off x="11171637" y="2337912"/>
            <a:ext cx="29450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0CDB2C-8120-4371-A5A0-E7A68D231DB9}"/>
              </a:ext>
            </a:extLst>
          </p:cNvPr>
          <p:cNvCxnSpPr/>
          <p:nvPr/>
        </p:nvCxnSpPr>
        <p:spPr>
          <a:xfrm flipH="1">
            <a:off x="11171637" y="3597678"/>
            <a:ext cx="29450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575F4C9C-FFF7-434E-A243-E1670FBCFB16}"/>
              </a:ext>
            </a:extLst>
          </p:cNvPr>
          <p:cNvSpPr/>
          <p:nvPr/>
        </p:nvSpPr>
        <p:spPr>
          <a:xfrm>
            <a:off x="7304406" y="2030792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ounded Rectangle 10">
            <a:extLst>
              <a:ext uri="{FF2B5EF4-FFF2-40B4-BE49-F238E27FC236}">
                <a16:creationId xmlns:a16="http://schemas.microsoft.com/office/drawing/2014/main" id="{749CFF8C-2FDB-4D98-A2BD-5C40D33F74B8}"/>
              </a:ext>
            </a:extLst>
          </p:cNvPr>
          <p:cNvSpPr/>
          <p:nvPr/>
        </p:nvSpPr>
        <p:spPr>
          <a:xfrm>
            <a:off x="7324682" y="3311762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091C5E9-48FD-42C1-BE8F-AB0B87C05322}"/>
              </a:ext>
            </a:extLst>
          </p:cNvPr>
          <p:cNvSpPr/>
          <p:nvPr/>
        </p:nvSpPr>
        <p:spPr>
          <a:xfrm>
            <a:off x="7305707" y="2030792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Rounded Rectangle 11">
            <a:extLst>
              <a:ext uri="{FF2B5EF4-FFF2-40B4-BE49-F238E27FC236}">
                <a16:creationId xmlns:a16="http://schemas.microsoft.com/office/drawing/2014/main" id="{BC739793-FF43-4CAB-8D4E-6E345793FAB0}"/>
              </a:ext>
            </a:extLst>
          </p:cNvPr>
          <p:cNvSpPr/>
          <p:nvPr/>
        </p:nvSpPr>
        <p:spPr>
          <a:xfrm>
            <a:off x="7324682" y="3311762"/>
            <a:ext cx="3867230" cy="571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0FF522-830C-4381-BBC5-B11813E8B16F}"/>
              </a:ext>
            </a:extLst>
          </p:cNvPr>
          <p:cNvSpPr/>
          <p:nvPr/>
        </p:nvSpPr>
        <p:spPr>
          <a:xfrm>
            <a:off x="8356988" y="2017849"/>
            <a:ext cx="40383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Karthik Sir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CFA201-4D6A-4851-8158-4A7798762A53}"/>
              </a:ext>
            </a:extLst>
          </p:cNvPr>
          <p:cNvSpPr/>
          <p:nvPr/>
        </p:nvSpPr>
        <p:spPr>
          <a:xfrm>
            <a:off x="7474215" y="3298819"/>
            <a:ext cx="40383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Dhanyapriya</a:t>
            </a:r>
            <a:r>
              <a:rPr lang="en-IN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Ma’am</a:t>
            </a:r>
          </a:p>
        </p:txBody>
      </p:sp>
    </p:spTree>
    <p:extLst>
      <p:ext uri="{BB962C8B-B14F-4D97-AF65-F5344CB8AC3E}">
        <p14:creationId xmlns:p14="http://schemas.microsoft.com/office/powerpoint/2010/main" val="5519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DA202-FB2E-40F4-9917-AA5EA42F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32908" y="346055"/>
            <a:ext cx="72394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IN" sz="4400" dirty="0"/>
              <a:t>Checking for Duplicated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1662" y="1609609"/>
            <a:ext cx="694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2400" dirty="0"/>
              <a:t>There is no duplicate value in are dataset</a:t>
            </a:r>
          </a:p>
        </p:txBody>
      </p:sp>
    </p:spTree>
    <p:extLst>
      <p:ext uri="{BB962C8B-B14F-4D97-AF65-F5344CB8AC3E}">
        <p14:creationId xmlns:p14="http://schemas.microsoft.com/office/powerpoint/2010/main" val="302760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782707" y="189301"/>
            <a:ext cx="3381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Conclusion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697" y="1443841"/>
            <a:ext cx="9631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 there are several categorical variables, we discovered that there will be an issue with the curse of dimensionality.</a:t>
            </a:r>
          </a:p>
          <a:p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Our study shows that there are three unique area codes and 51 different states.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dataset is broken down into 4 categories, including international, day, evening, and night, as well as 3 subcategories for minutes, calls, and costs.</a:t>
            </a:r>
          </a:p>
        </p:txBody>
      </p:sp>
    </p:spTree>
    <p:extLst>
      <p:ext uri="{BB962C8B-B14F-4D97-AF65-F5344CB8AC3E}">
        <p14:creationId xmlns:p14="http://schemas.microsoft.com/office/powerpoint/2010/main" val="262248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708450" y="398306"/>
            <a:ext cx="2972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Next Step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5623" y="1556768"/>
            <a:ext cx="8760822" cy="452431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We'll start visualizing the data if all goes according to plan.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order to visualize the distribution of churn, a pie plot will be constructed.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All four major categories will be shown in 2D or, if necessary, 3D.</a:t>
            </a:r>
          </a:p>
        </p:txBody>
      </p:sp>
    </p:spTree>
    <p:extLst>
      <p:ext uri="{BB962C8B-B14F-4D97-AF65-F5344CB8AC3E}">
        <p14:creationId xmlns:p14="http://schemas.microsoft.com/office/powerpoint/2010/main" val="150239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EB70B-7000-4244-9E1A-D356D5FA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-623858" y="456269"/>
            <a:ext cx="620403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/>
              <a:t>Objective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882874" y="1754305"/>
            <a:ext cx="10187710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  </a:r>
          </a:p>
        </p:txBody>
      </p:sp>
    </p:spTree>
    <p:extLst>
      <p:ext uri="{BB962C8B-B14F-4D97-AF65-F5344CB8AC3E}">
        <p14:creationId xmlns:p14="http://schemas.microsoft.com/office/powerpoint/2010/main" val="415306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C9F114-F05A-4F6C-81D5-2A5BE90C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422981" y="146104"/>
            <a:ext cx="5065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/>
              <a:t>Loading The 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971157"/>
            <a:ext cx="5406887" cy="3137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7" y="971157"/>
            <a:ext cx="2689444" cy="3137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61" y="971157"/>
            <a:ext cx="2305345" cy="3137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90" y="4163787"/>
            <a:ext cx="1872342" cy="2548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4" y="4153087"/>
            <a:ext cx="3325926" cy="2558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4163786"/>
            <a:ext cx="2804910" cy="25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6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251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71BC1A-2495-4E1D-BD88-42E31BEB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45138" y="238102"/>
            <a:ext cx="36467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/>
              <a:t>Data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6112" y="1042808"/>
            <a:ext cx="10053213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/>
              <a:t>state: Categorical, for the 51 states and the District of Columbia.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Area.code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account.length</a:t>
            </a:r>
            <a:r>
              <a:rPr lang="en-US" dirty="0"/>
              <a:t>: how long the account has been active.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voice.plan</a:t>
            </a:r>
            <a:r>
              <a:rPr lang="en-US" dirty="0"/>
              <a:t>: yes or no, voicemail plan.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voice.messages</a:t>
            </a:r>
            <a:r>
              <a:rPr lang="en-US" dirty="0"/>
              <a:t>: number of voicemail messages.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intl.plan</a:t>
            </a:r>
            <a:r>
              <a:rPr lang="en-US" dirty="0"/>
              <a:t>: yes or no, international plan.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intl.mins</a:t>
            </a:r>
            <a:r>
              <a:rPr lang="en-US" dirty="0"/>
              <a:t>: minutes customer used service to make international calls.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intl.calls</a:t>
            </a:r>
            <a:r>
              <a:rPr lang="en-US" dirty="0"/>
              <a:t>: total number of international calls.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intl.charge</a:t>
            </a:r>
            <a:r>
              <a:rPr lang="en-US" dirty="0"/>
              <a:t>: total international charge.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day.mins</a:t>
            </a:r>
            <a:r>
              <a:rPr lang="en-US" dirty="0"/>
              <a:t>: minutes customer used service during the day.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day.calls</a:t>
            </a:r>
            <a:r>
              <a:rPr lang="en-US" dirty="0"/>
              <a:t>: total number of calls during the day.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day.charge</a:t>
            </a:r>
            <a:r>
              <a:rPr lang="en-US" dirty="0"/>
              <a:t>: total charge during the day.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eve.mins</a:t>
            </a:r>
            <a:r>
              <a:rPr lang="en-US" dirty="0"/>
              <a:t>: minutes customer used service during the evening.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eve.calls</a:t>
            </a:r>
            <a:r>
              <a:rPr lang="en-US" dirty="0"/>
              <a:t>: total number of calls during the evening.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eve.charge</a:t>
            </a:r>
            <a:r>
              <a:rPr lang="en-US" dirty="0"/>
              <a:t>: total charge during the evening.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night.mins</a:t>
            </a:r>
            <a:r>
              <a:rPr lang="en-US" dirty="0"/>
              <a:t>: minutes customer used service during the night.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night.calls</a:t>
            </a:r>
            <a:r>
              <a:rPr lang="en-US" dirty="0"/>
              <a:t>: total number of calls during the night.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night.charge</a:t>
            </a:r>
            <a:r>
              <a:rPr lang="en-US" dirty="0"/>
              <a:t>: total charge during the night.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err="1"/>
              <a:t>customer.calls</a:t>
            </a:r>
            <a:r>
              <a:rPr lang="en-US" dirty="0"/>
              <a:t>: number of calls to customer service.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/>
              <a:t>churn: Categorical, yes or no. Indicator of whether the customer has left the company (yes or no).</a:t>
            </a:r>
          </a:p>
        </p:txBody>
      </p:sp>
    </p:spTree>
    <p:extLst>
      <p:ext uri="{BB962C8B-B14F-4D97-AF65-F5344CB8AC3E}">
        <p14:creationId xmlns:p14="http://schemas.microsoft.com/office/powerpoint/2010/main" val="20280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F432A1-6610-43F7-A71B-C5FA5E20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74597" y="141300"/>
            <a:ext cx="4193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sz="4400" dirty="0"/>
              <a:t>Running </a:t>
            </a:r>
            <a:r>
              <a:rPr lang="en-IN" sz="4400" dirty="0"/>
              <a:t>Describe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2" y="984974"/>
            <a:ext cx="11151159" cy="2593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2" y="3693013"/>
            <a:ext cx="8754181" cy="24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4B83DD-9ED9-4BEF-9597-B1D0FAF3A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428822" y="192703"/>
            <a:ext cx="34379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sz="4400" dirty="0"/>
              <a:t>Running Info()</a:t>
            </a:r>
            <a:endParaRPr lang="en-IN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58331" y="948690"/>
            <a:ext cx="69668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&lt;class '</a:t>
            </a:r>
            <a:r>
              <a:rPr lang="en-IN" sz="1400" dirty="0" err="1"/>
              <a:t>pandas.core.frame.DataFrame</a:t>
            </a:r>
            <a:r>
              <a:rPr lang="en-IN" sz="1400" dirty="0"/>
              <a:t>'&gt;</a:t>
            </a:r>
          </a:p>
          <a:p>
            <a:r>
              <a:rPr lang="en-IN" sz="1400" dirty="0" err="1"/>
              <a:t>RangeIndex</a:t>
            </a:r>
            <a:r>
              <a:rPr lang="en-IN" sz="1400" dirty="0"/>
              <a:t>: 5000 entries, 0 to 4999</a:t>
            </a:r>
          </a:p>
          <a:p>
            <a:r>
              <a:rPr lang="en-IN" sz="1400" dirty="0"/>
              <a:t>Data columns (total 20 columns):</a:t>
            </a:r>
          </a:p>
          <a:p>
            <a:r>
              <a:rPr lang="en-IN" sz="1400" dirty="0"/>
              <a:t>#    	Column 	 	Non-Null Count 	 	</a:t>
            </a:r>
            <a:r>
              <a:rPr lang="en-IN" sz="1400" dirty="0" err="1"/>
              <a:t>Dtype</a:t>
            </a:r>
            <a:endParaRPr lang="en-IN" sz="1400" dirty="0"/>
          </a:p>
          <a:p>
            <a:r>
              <a:rPr lang="en-IN" sz="1400" dirty="0"/>
              <a:t>--  	-----------        		-----------------    		--------</a:t>
            </a:r>
          </a:p>
          <a:p>
            <a:r>
              <a:rPr lang="en-IN" sz="1400" dirty="0"/>
              <a:t>0 	state 		5000 non-null 		object</a:t>
            </a:r>
          </a:p>
          <a:p>
            <a:r>
              <a:rPr lang="en-IN" sz="1400" dirty="0"/>
              <a:t>1 	</a:t>
            </a:r>
            <a:r>
              <a:rPr lang="en-IN" sz="1400" dirty="0" err="1"/>
              <a:t>area.code</a:t>
            </a:r>
            <a:r>
              <a:rPr lang="en-IN" sz="1400" dirty="0"/>
              <a:t> 		5000 non-null 		object</a:t>
            </a:r>
          </a:p>
          <a:p>
            <a:r>
              <a:rPr lang="en-IN" sz="1400" dirty="0"/>
              <a:t>2 	</a:t>
            </a:r>
            <a:r>
              <a:rPr lang="en-IN" sz="1400" dirty="0" err="1"/>
              <a:t>account.length</a:t>
            </a:r>
            <a:r>
              <a:rPr lang="en-IN" sz="1400" dirty="0"/>
              <a:t> 	5000 non-null 		int64 </a:t>
            </a:r>
          </a:p>
          <a:p>
            <a:r>
              <a:rPr lang="en-IN" sz="1400" dirty="0"/>
              <a:t>3 	</a:t>
            </a:r>
            <a:r>
              <a:rPr lang="en-IN" sz="1400" dirty="0" err="1"/>
              <a:t>voice.plan</a:t>
            </a:r>
            <a:r>
              <a:rPr lang="en-IN" sz="1400" dirty="0"/>
              <a:t> 		5000 non-null 		object</a:t>
            </a:r>
          </a:p>
          <a:p>
            <a:r>
              <a:rPr lang="en-IN" sz="1400" dirty="0"/>
              <a:t>4 	</a:t>
            </a:r>
            <a:r>
              <a:rPr lang="en-IN" sz="1400" dirty="0" err="1"/>
              <a:t>voice.messages</a:t>
            </a:r>
            <a:r>
              <a:rPr lang="en-IN" sz="1400" dirty="0"/>
              <a:t> 	5000 non-null 		int64 </a:t>
            </a:r>
          </a:p>
          <a:p>
            <a:r>
              <a:rPr lang="en-IN" sz="1400" dirty="0"/>
              <a:t>5 	</a:t>
            </a:r>
            <a:r>
              <a:rPr lang="en-IN" sz="1400" dirty="0" err="1"/>
              <a:t>intl.plan</a:t>
            </a:r>
            <a:r>
              <a:rPr lang="en-IN" sz="1400" dirty="0"/>
              <a:t> 		5000 non-null 		object</a:t>
            </a:r>
          </a:p>
          <a:p>
            <a:r>
              <a:rPr lang="en-IN" sz="1400" dirty="0"/>
              <a:t>6 	</a:t>
            </a:r>
            <a:r>
              <a:rPr lang="en-IN" sz="1400" dirty="0" err="1"/>
              <a:t>intl.mins</a:t>
            </a:r>
            <a:r>
              <a:rPr lang="en-IN" sz="1400" dirty="0"/>
              <a:t> 		5000 non-null 		float64 </a:t>
            </a:r>
          </a:p>
          <a:p>
            <a:r>
              <a:rPr lang="en-IN" sz="1400" dirty="0"/>
              <a:t>7 	</a:t>
            </a:r>
            <a:r>
              <a:rPr lang="en-IN" sz="1400" dirty="0" err="1"/>
              <a:t>intl.calls</a:t>
            </a:r>
            <a:r>
              <a:rPr lang="en-IN" sz="1400" dirty="0"/>
              <a:t> 		5000 non-null 		int64</a:t>
            </a:r>
          </a:p>
          <a:p>
            <a:r>
              <a:rPr lang="en-IN" sz="1400" dirty="0"/>
              <a:t>8 	</a:t>
            </a:r>
            <a:r>
              <a:rPr lang="en-IN" sz="1400" dirty="0" err="1"/>
              <a:t>intl.charge</a:t>
            </a:r>
            <a:r>
              <a:rPr lang="en-IN" sz="1400" dirty="0"/>
              <a:t> 		5000 non-null 		float64</a:t>
            </a:r>
          </a:p>
          <a:p>
            <a:r>
              <a:rPr lang="en-IN" sz="1400" dirty="0"/>
              <a:t>9 	</a:t>
            </a:r>
            <a:r>
              <a:rPr lang="en-IN" sz="1400" dirty="0" err="1"/>
              <a:t>day.mins</a:t>
            </a:r>
            <a:r>
              <a:rPr lang="en-IN" sz="1400" dirty="0"/>
              <a:t> 		5000 non-null 		float64 </a:t>
            </a:r>
          </a:p>
          <a:p>
            <a:r>
              <a:rPr lang="en-IN" sz="1400" dirty="0"/>
              <a:t>10 	</a:t>
            </a:r>
            <a:r>
              <a:rPr lang="en-IN" sz="1400" dirty="0" err="1"/>
              <a:t>day.calls</a:t>
            </a:r>
            <a:r>
              <a:rPr lang="en-IN" sz="1400" dirty="0"/>
              <a:t> 		5000 non-null 		int64 </a:t>
            </a:r>
          </a:p>
          <a:p>
            <a:r>
              <a:rPr lang="en-IN" sz="1400" dirty="0"/>
              <a:t>11 	</a:t>
            </a:r>
            <a:r>
              <a:rPr lang="en-IN" sz="1400" dirty="0" err="1"/>
              <a:t>day.charge</a:t>
            </a:r>
            <a:r>
              <a:rPr lang="en-IN" sz="1400" dirty="0"/>
              <a:t> 		5000 non-null 		object </a:t>
            </a:r>
          </a:p>
          <a:p>
            <a:r>
              <a:rPr lang="en-IN" sz="1400" dirty="0"/>
              <a:t>12 	</a:t>
            </a:r>
            <a:r>
              <a:rPr lang="en-IN" sz="1400" dirty="0" err="1"/>
              <a:t>eve.mins</a:t>
            </a:r>
            <a:r>
              <a:rPr lang="en-IN" sz="1400" dirty="0"/>
              <a:t> 		5000 non-null 		object </a:t>
            </a:r>
          </a:p>
          <a:p>
            <a:r>
              <a:rPr lang="en-IN" sz="1400" dirty="0"/>
              <a:t>13 	</a:t>
            </a:r>
            <a:r>
              <a:rPr lang="en-IN" sz="1400" dirty="0" err="1"/>
              <a:t>eve.calls</a:t>
            </a:r>
            <a:r>
              <a:rPr lang="en-IN" sz="1400" dirty="0"/>
              <a:t> 		5000 non-null 		int64 </a:t>
            </a:r>
          </a:p>
          <a:p>
            <a:r>
              <a:rPr lang="en-IN" sz="1400" dirty="0"/>
              <a:t>14 	</a:t>
            </a:r>
            <a:r>
              <a:rPr lang="en-IN" sz="1400" dirty="0" err="1"/>
              <a:t>eve.charge</a:t>
            </a:r>
            <a:r>
              <a:rPr lang="en-IN" sz="1400" dirty="0"/>
              <a:t> 		5000 non-null 		float64 </a:t>
            </a:r>
          </a:p>
          <a:p>
            <a:r>
              <a:rPr lang="en-IN" sz="1400" dirty="0"/>
              <a:t>15 	</a:t>
            </a:r>
            <a:r>
              <a:rPr lang="en-IN" sz="1400" dirty="0" err="1"/>
              <a:t>night.mins</a:t>
            </a:r>
            <a:r>
              <a:rPr lang="en-IN" sz="1400" dirty="0"/>
              <a:t> 		5000 non-null 		float64 </a:t>
            </a:r>
          </a:p>
          <a:p>
            <a:r>
              <a:rPr lang="en-IN" sz="1400" dirty="0"/>
              <a:t>16 	</a:t>
            </a:r>
            <a:r>
              <a:rPr lang="en-IN" sz="1400" dirty="0" err="1"/>
              <a:t>night.calls</a:t>
            </a:r>
            <a:r>
              <a:rPr lang="en-IN" sz="1400" dirty="0"/>
              <a:t> 		5000 non-null 		int64 </a:t>
            </a:r>
          </a:p>
          <a:p>
            <a:r>
              <a:rPr lang="en-IN" sz="1400" dirty="0"/>
              <a:t>17 	</a:t>
            </a:r>
            <a:r>
              <a:rPr lang="en-IN" sz="1400" dirty="0" err="1"/>
              <a:t>night.charge</a:t>
            </a:r>
            <a:r>
              <a:rPr lang="en-IN" sz="1400" dirty="0"/>
              <a:t> 	5000 non-null 		float64 </a:t>
            </a:r>
          </a:p>
          <a:p>
            <a:r>
              <a:rPr lang="en-IN" sz="1400" dirty="0"/>
              <a:t>18 	</a:t>
            </a:r>
            <a:r>
              <a:rPr lang="en-IN" sz="1400" dirty="0" err="1"/>
              <a:t>customer.calls</a:t>
            </a:r>
            <a:r>
              <a:rPr lang="en-IN" sz="1400" dirty="0"/>
              <a:t> 	5000 non-null 		int64 </a:t>
            </a:r>
          </a:p>
          <a:p>
            <a:r>
              <a:rPr lang="en-IN" sz="1400" dirty="0"/>
              <a:t>19 	churn 		5000 non-null 		object </a:t>
            </a:r>
          </a:p>
          <a:p>
            <a:r>
              <a:rPr lang="en-IN" sz="1400" dirty="0" err="1"/>
              <a:t>dtypes</a:t>
            </a:r>
            <a:r>
              <a:rPr lang="en-IN" sz="1400" dirty="0"/>
              <a:t>: float64(6), int64(7), object(7) </a:t>
            </a:r>
          </a:p>
          <a:p>
            <a:r>
              <a:rPr lang="en-IN" sz="1400" dirty="0"/>
              <a:t>memory usage: 781.4+ KB</a:t>
            </a:r>
          </a:p>
        </p:txBody>
      </p:sp>
    </p:spTree>
    <p:extLst>
      <p:ext uri="{BB962C8B-B14F-4D97-AF65-F5344CB8AC3E}">
        <p14:creationId xmlns:p14="http://schemas.microsoft.com/office/powerpoint/2010/main" val="391379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9ED7C2-C67D-4435-A42D-636D6F7AC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" y="67067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421433" y="283928"/>
            <a:ext cx="65283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IN" sz="4800" dirty="0"/>
              <a:t>Missing Value Imputation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0988" y="1225689"/>
            <a:ext cx="640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has 0 % missing value(0) </a:t>
            </a:r>
          </a:p>
          <a:p>
            <a:r>
              <a:rPr lang="en-US" dirty="0" err="1"/>
              <a:t>area.code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account.length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voice.plan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voice.messages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intl.plan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intl.mins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intl.calls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intl.charge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day.mins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day.calls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day.charge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eve.mins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eve.calls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eve.charge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night.mins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night.calls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night.charge</a:t>
            </a:r>
            <a:r>
              <a:rPr lang="en-US" dirty="0"/>
              <a:t> has 0 % missing value(0) </a:t>
            </a:r>
          </a:p>
          <a:p>
            <a:r>
              <a:rPr lang="en-US" dirty="0" err="1"/>
              <a:t>customer.calls</a:t>
            </a:r>
            <a:r>
              <a:rPr lang="en-US" dirty="0"/>
              <a:t> has 0 % missing value(0) </a:t>
            </a:r>
          </a:p>
          <a:p>
            <a:r>
              <a:rPr lang="en-US" dirty="0"/>
              <a:t>churn has 0 % missing value(0)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46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1729</TotalTime>
  <Words>2681</Words>
  <Application>Microsoft Office PowerPoint</Application>
  <PresentationFormat>Widescreen</PresentationFormat>
  <Paragraphs>267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HI</cp:lastModifiedBy>
  <cp:revision>99</cp:revision>
  <dcterms:created xsi:type="dcterms:W3CDTF">2023-06-17T07:54:24Z</dcterms:created>
  <dcterms:modified xsi:type="dcterms:W3CDTF">2023-06-19T16:49:22Z</dcterms:modified>
</cp:coreProperties>
</file>