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1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1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0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6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8C6F-7DBD-406F-8D8A-C999371D6C94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840E-3ACF-45F3-BEB7-BAFCE4B71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19" y="419446"/>
            <a:ext cx="6839139" cy="1029109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DATA </a:t>
            </a:r>
            <a:r>
              <a:rPr lang="en-IN" sz="6000" dirty="0" smtClean="0"/>
              <a:t>STRUCTURES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414" y="2806574"/>
            <a:ext cx="3688533" cy="242045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4000" dirty="0" smtClean="0"/>
              <a:t>Linear</a:t>
            </a:r>
            <a:endParaRPr lang="en-IN" sz="4000" dirty="0"/>
          </a:p>
          <a:p>
            <a:pPr algn="ctr"/>
            <a:r>
              <a:rPr lang="en-IN" dirty="0" smtClean="0"/>
              <a:t>Array </a:t>
            </a:r>
          </a:p>
          <a:p>
            <a:pPr algn="ctr"/>
            <a:r>
              <a:rPr lang="en-IN" dirty="0" smtClean="0"/>
              <a:t>Linked </a:t>
            </a:r>
            <a:r>
              <a:rPr lang="en-IN" dirty="0"/>
              <a:t>List</a:t>
            </a:r>
            <a:endParaRPr lang="en-IN" b="0" dirty="0" smtClean="0">
              <a:effectLst/>
            </a:endParaRPr>
          </a:p>
          <a:p>
            <a:pPr algn="ctr"/>
            <a:r>
              <a:rPr lang="en-IN" dirty="0" smtClean="0"/>
              <a:t>Stack</a:t>
            </a:r>
            <a:endParaRPr lang="en-IN" b="0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2806574"/>
            <a:ext cx="3469741" cy="242045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4000" dirty="0" smtClean="0"/>
              <a:t>Non-Linear</a:t>
            </a:r>
          </a:p>
          <a:p>
            <a:pPr algn="ctr"/>
            <a:r>
              <a:rPr lang="en-IN" sz="4000" dirty="0" smtClean="0"/>
              <a:t>Tree</a:t>
            </a:r>
          </a:p>
          <a:p>
            <a:pPr algn="ctr"/>
            <a:r>
              <a:rPr lang="en-IN" sz="4000" dirty="0" smtClean="0"/>
              <a:t>Graph</a:t>
            </a:r>
            <a:endParaRPr lang="en-IN" sz="4000" dirty="0"/>
          </a:p>
          <a:p>
            <a:pPr algn="ctr"/>
            <a:r>
              <a:rPr lang="en-IN" sz="4000" dirty="0" smtClean="0"/>
              <a:t>Heap</a:t>
            </a:r>
            <a:br>
              <a:rPr lang="en-IN" sz="4000" dirty="0" smtClean="0"/>
            </a:br>
            <a:endParaRPr lang="en-IN" sz="3700" dirty="0"/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 flipH="1">
            <a:off x="2718681" y="1448555"/>
            <a:ext cx="3286408" cy="135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>
            <a:off x="6005089" y="1448555"/>
            <a:ext cx="2816382" cy="135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8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8579" cy="1382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ALGORITHM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186003" y="3069124"/>
            <a:ext cx="3521798" cy="22159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Time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800" dirty="0" smtClean="0"/>
              <a:t>Ω</a:t>
            </a:r>
            <a:r>
              <a:rPr lang="en-US" sz="2800" dirty="0" smtClean="0"/>
              <a:t> (Best)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800" dirty="0" smtClean="0"/>
              <a:t>Θ</a:t>
            </a:r>
            <a:r>
              <a:rPr lang="en-US" sz="2800" dirty="0" smtClean="0"/>
              <a:t> (Average)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O (Worst)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12867" y="3069123"/>
            <a:ext cx="3521798" cy="22159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Space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800" dirty="0" smtClean="0"/>
              <a:t>Ω</a:t>
            </a:r>
            <a:r>
              <a:rPr lang="en-US" sz="2800" dirty="0" smtClean="0"/>
              <a:t> (Best)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800" dirty="0" smtClean="0"/>
              <a:t>Θ</a:t>
            </a:r>
            <a:r>
              <a:rPr lang="en-US" sz="2800" dirty="0" smtClean="0"/>
              <a:t> (Average)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smtClean="0"/>
              <a:t>O (Worst)</a:t>
            </a:r>
            <a:endParaRPr lang="en-IN" sz="2800" dirty="0"/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 flipH="1">
            <a:off x="2946902" y="1747318"/>
            <a:ext cx="3415587" cy="1321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>
            <a:off x="6362489" y="1747318"/>
            <a:ext cx="2911277" cy="1321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Big - O</a:t>
            </a:r>
            <a:endParaRPr lang="en-IN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643614" y="1690688"/>
            <a:ext cx="706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   : n </a:t>
            </a:r>
            <a:r>
              <a:rPr lang="en-US" sz="3600" dirty="0" smtClean="0"/>
              <a:t>is the no of instruction run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69124" y="1998505"/>
            <a:ext cx="53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26743" y="2521685"/>
            <a:ext cx="421891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1) Void Print(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x=0;x&lt;</a:t>
            </a:r>
            <a:r>
              <a:rPr lang="en-US" dirty="0" err="1" smtClean="0"/>
              <a:t>n;x</a:t>
            </a:r>
            <a:r>
              <a:rPr lang="en-US" dirty="0" smtClean="0"/>
              <a:t>++){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26744" y="4276011"/>
            <a:ext cx="4218914" cy="2474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20" dirty="0" smtClean="0"/>
              <a:t>2) Void Print(</a:t>
            </a:r>
            <a:r>
              <a:rPr lang="en-US" sz="1720" dirty="0" err="1" smtClean="0"/>
              <a:t>int</a:t>
            </a:r>
            <a:r>
              <a:rPr lang="en-US" sz="1720" dirty="0" smtClean="0"/>
              <a:t> n){</a:t>
            </a:r>
          </a:p>
          <a:p>
            <a:endParaRPr lang="en-US" sz="1720" dirty="0" smtClean="0"/>
          </a:p>
          <a:p>
            <a:r>
              <a:rPr lang="en-US" sz="1720" dirty="0"/>
              <a:t>	</a:t>
            </a:r>
            <a:r>
              <a:rPr lang="en-US" sz="1720" dirty="0" smtClean="0"/>
              <a:t>for(</a:t>
            </a:r>
            <a:r>
              <a:rPr lang="en-US" sz="1720" dirty="0" err="1" smtClean="0"/>
              <a:t>int</a:t>
            </a:r>
            <a:r>
              <a:rPr lang="en-US" sz="1720" dirty="0" smtClean="0"/>
              <a:t> x=0;x&lt;</a:t>
            </a:r>
            <a:r>
              <a:rPr lang="en-US" sz="1720" dirty="0" err="1" smtClean="0"/>
              <a:t>n;x</a:t>
            </a:r>
            <a:r>
              <a:rPr lang="en-US" sz="1720" dirty="0" smtClean="0"/>
              <a:t>++){</a:t>
            </a:r>
          </a:p>
          <a:p>
            <a:r>
              <a:rPr lang="en-US" sz="1720" dirty="0"/>
              <a:t>	</a:t>
            </a:r>
            <a:r>
              <a:rPr lang="en-US" sz="1720" dirty="0" smtClean="0"/>
              <a:t>	</a:t>
            </a:r>
            <a:r>
              <a:rPr lang="en-US" sz="1720" dirty="0" err="1" smtClean="0"/>
              <a:t>system.out.println</a:t>
            </a:r>
            <a:r>
              <a:rPr lang="en-US" sz="1720" dirty="0" smtClean="0"/>
              <a:t>(x);</a:t>
            </a:r>
          </a:p>
          <a:p>
            <a:r>
              <a:rPr lang="en-US" sz="1720" dirty="0"/>
              <a:t>	</a:t>
            </a:r>
            <a:r>
              <a:rPr lang="en-US" sz="1720" dirty="0" smtClean="0"/>
              <a:t>}</a:t>
            </a:r>
          </a:p>
          <a:p>
            <a:r>
              <a:rPr lang="en-US" sz="1720" dirty="0"/>
              <a:t>	</a:t>
            </a:r>
            <a:r>
              <a:rPr lang="en-US" sz="1720" dirty="0" smtClean="0"/>
              <a:t>for(</a:t>
            </a:r>
            <a:r>
              <a:rPr lang="en-US" sz="1720" dirty="0" err="1" smtClean="0"/>
              <a:t>int</a:t>
            </a:r>
            <a:r>
              <a:rPr lang="en-US" sz="1720" dirty="0" smtClean="0"/>
              <a:t> y=0;x&lt;</a:t>
            </a:r>
            <a:r>
              <a:rPr lang="en-US" sz="1720" dirty="0" err="1" smtClean="0"/>
              <a:t>n;y</a:t>
            </a:r>
            <a:r>
              <a:rPr lang="en-US" sz="1720" dirty="0" smtClean="0"/>
              <a:t>++){</a:t>
            </a:r>
          </a:p>
          <a:p>
            <a:r>
              <a:rPr lang="en-US" sz="1720" dirty="0" smtClean="0"/>
              <a:t>		</a:t>
            </a:r>
            <a:r>
              <a:rPr lang="en-US" sz="1720" dirty="0" err="1" smtClean="0"/>
              <a:t>system.out.println</a:t>
            </a:r>
            <a:r>
              <a:rPr lang="en-US" sz="1720" dirty="0" smtClean="0"/>
              <a:t>(y);</a:t>
            </a:r>
          </a:p>
          <a:p>
            <a:r>
              <a:rPr lang="en-US" sz="1720" dirty="0" smtClean="0"/>
              <a:t>	}</a:t>
            </a:r>
            <a:endParaRPr lang="en-US" sz="1720" dirty="0"/>
          </a:p>
          <a:p>
            <a:r>
              <a:rPr lang="en-US" sz="1720" dirty="0" smtClean="0"/>
              <a:t>}</a:t>
            </a:r>
            <a:endParaRPr lang="en-IN" sz="1720" dirty="0"/>
          </a:p>
        </p:txBody>
      </p:sp>
      <p:pic>
        <p:nvPicPr>
          <p:cNvPr id="1026" name="Picture 2" descr="Runtime Analysis: Big O Notation - DEV Community 👩‍💻👨‍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06" y="2551089"/>
            <a:ext cx="4552544" cy="38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2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STRUCTURES</vt:lpstr>
      <vt:lpstr>ALGORITHM</vt:lpstr>
      <vt:lpstr>Big - 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Microsoft account</dc:creator>
  <cp:lastModifiedBy>Microsoft account</cp:lastModifiedBy>
  <cp:revision>5</cp:revision>
  <dcterms:created xsi:type="dcterms:W3CDTF">2022-12-14T16:38:05Z</dcterms:created>
  <dcterms:modified xsi:type="dcterms:W3CDTF">2022-12-14T17:29:10Z</dcterms:modified>
</cp:coreProperties>
</file>