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7230"/>
            <a:ext cx="9144000" cy="1202055"/>
          </a:xfrm>
        </p:spPr>
        <p:txBody>
          <a:bodyPr/>
          <a:p>
            <a:r>
              <a:rPr lang="en-US">
                <a:latin typeface="Roboto Black" panose="02000000000000000000" charset="0"/>
                <a:cs typeface="Roboto Black" panose="02000000000000000000" charset="0"/>
              </a:rPr>
              <a:t>SMS Spam Classification </a:t>
            </a:r>
            <a:endParaRPr lang="en-US"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4290"/>
            <a:ext cx="9144000" cy="2050415"/>
          </a:xfrm>
        </p:spPr>
        <p:txBody>
          <a:bodyPr>
            <a:noAutofit/>
          </a:bodyPr>
          <a:p>
            <a:r>
              <a:rPr lang="en-US" sz="2700">
                <a:latin typeface="Roboto" charset="0"/>
                <a:cs typeface="Roboto" charset="0"/>
              </a:rPr>
              <a:t>Kunal Mallick(24167002)</a:t>
            </a:r>
            <a:endParaRPr lang="en-US" sz="2700">
              <a:latin typeface="Roboto" charset="0"/>
              <a:cs typeface="Roboto" charset="0"/>
            </a:endParaRPr>
          </a:p>
          <a:p>
            <a:r>
              <a:rPr lang="en-US" sz="2700">
                <a:latin typeface="Roboto" charset="0"/>
                <a:cs typeface="Roboto" charset="0"/>
              </a:rPr>
              <a:t>Soham Adhikari(24167029)</a:t>
            </a:r>
            <a:endParaRPr lang="en-US" sz="2700">
              <a:latin typeface="Roboto" charset="0"/>
              <a:cs typeface="Roboto" charset="0"/>
            </a:endParaRPr>
          </a:p>
          <a:p>
            <a:r>
              <a:rPr lang="en-US" sz="2700">
                <a:latin typeface="Roboto" charset="0"/>
                <a:cs typeface="Roboto" charset="0"/>
              </a:rPr>
              <a:t>Anushka Khatua(24167030)</a:t>
            </a:r>
            <a:endParaRPr lang="en-US" sz="2700">
              <a:latin typeface="Roboto" charset="0"/>
              <a:cs typeface="Roboto" charset="0"/>
            </a:endParaRPr>
          </a:p>
          <a:p>
            <a:r>
              <a:rPr lang="en-US" sz="2700">
                <a:latin typeface="Roboto" charset="0"/>
                <a:cs typeface="Roboto" charset="0"/>
              </a:rPr>
              <a:t>Akankhyaa Abhisikta Lenka(241670XX)</a:t>
            </a:r>
            <a:endParaRPr lang="en-US" sz="2700">
              <a:latin typeface="Roboto" charset="0"/>
              <a:cs typeface="Roboto" charset="0"/>
            </a:endParaRP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1679575" y="1899285"/>
            <a:ext cx="9144000" cy="176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Roboto" charset="0"/>
                <a:cs typeface="Roboto" charset="0"/>
              </a:rPr>
              <a:t>Using spam.csv dataset from kaggle</a:t>
            </a:r>
            <a:endParaRPr lang="en-US" sz="3200">
              <a:latin typeface="Roboto" charset="0"/>
              <a:cs typeface="Roboto" charset="0"/>
            </a:endParaRPr>
          </a:p>
          <a:p>
            <a:endParaRPr lang="en-US" sz="3200">
              <a:latin typeface="Roboto Medium" panose="02000000000000000000" charset="0"/>
              <a:cs typeface="Roboto Medium" panose="02000000000000000000" charset="0"/>
            </a:endParaRPr>
          </a:p>
          <a:p>
            <a:r>
              <a:rPr lang="en-US" sz="3200">
                <a:latin typeface="Roboto Medium" panose="02000000000000000000" charset="0"/>
                <a:cs typeface="Roboto Medium" panose="02000000000000000000" charset="0"/>
              </a:rPr>
              <a:t>Group Members</a:t>
            </a:r>
            <a:endParaRPr lang="en-US" sz="3200">
              <a:latin typeface="Roboto Medium" panose="02000000000000000000" charset="0"/>
              <a:cs typeface="Roboto Medium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5615305" cy="922655"/>
          </a:xfrm>
        </p:spPr>
        <p:txBody>
          <a:bodyPr>
            <a:normAutofit/>
          </a:bodyPr>
          <a:p>
            <a:r>
              <a:rPr lang="en-US" sz="4800">
                <a:latin typeface="Roboto Medium" panose="02000000000000000000" charset="0"/>
                <a:cs typeface="Roboto Medium" panose="02000000000000000000" charset="0"/>
              </a:rPr>
              <a:t>Dataset Overview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345" y="2030730"/>
            <a:ext cx="4987290" cy="1108710"/>
          </a:xfrm>
        </p:spPr>
        <p:txBody>
          <a:bodyPr>
            <a:noAutofit/>
          </a:bodyPr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Source</a:t>
            </a:r>
            <a:r>
              <a:rPr lang="en-US">
                <a:latin typeface="Roboto" charset="0"/>
                <a:cs typeface="Roboto" charset="0"/>
              </a:rPr>
              <a:t>: </a:t>
            </a:r>
            <a:endParaRPr lang="en-US">
              <a:latin typeface="Roboto" charset="0"/>
              <a:cs typeface="Roboto" charset="0"/>
            </a:endParaRPr>
          </a:p>
          <a:p>
            <a:pPr algn="l"/>
            <a:r>
              <a:rPr lang="en-US">
                <a:latin typeface="Roboto" charset="0"/>
                <a:cs typeface="Roboto" charset="0"/>
              </a:rPr>
              <a:t>Kaggle - spam.csv</a:t>
            </a:r>
            <a:endParaRPr lang="en-US">
              <a:latin typeface="Roboto" charset="0"/>
              <a:cs typeface="Roboto" charset="0"/>
            </a:endParaRPr>
          </a:p>
          <a:p>
            <a:pPr algn="l"/>
            <a:endParaRPr lang="en-US">
              <a:latin typeface="Roboto" charset="0"/>
              <a:cs typeface="Roboto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120140" y="4248785"/>
            <a:ext cx="4987290" cy="146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Columns</a:t>
            </a:r>
            <a:r>
              <a:rPr lang="en-US">
                <a:latin typeface="Roboto" charset="0"/>
                <a:cs typeface="Roboto" charset="0"/>
              </a:rPr>
              <a:t>:</a:t>
            </a:r>
            <a:endParaRPr lang="en-US">
              <a:latin typeface="Roboto" charset="0"/>
              <a:cs typeface="Robo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" charset="0"/>
                <a:cs typeface="Roboto" charset="0"/>
              </a:rPr>
              <a:t>label (ham or spam)</a:t>
            </a:r>
            <a:endParaRPr lang="en-US">
              <a:latin typeface="Roboto" charset="0"/>
              <a:cs typeface="Robo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" charset="0"/>
                <a:cs typeface="Roboto" charset="0"/>
              </a:rPr>
              <a:t>message (sms content)</a:t>
            </a:r>
            <a:endParaRPr lang="en-US">
              <a:latin typeface="Roboto" charset="0"/>
              <a:cs typeface="Roboto" charset="0"/>
            </a:endParaRPr>
          </a:p>
        </p:txBody>
      </p:sp>
      <p:sp>
        <p:nvSpPr>
          <p:cNvPr id="22" name="Subtitle 2"/>
          <p:cNvSpPr>
            <a:spLocks noGrp="1"/>
          </p:cNvSpPr>
          <p:nvPr/>
        </p:nvSpPr>
        <p:spPr>
          <a:xfrm>
            <a:off x="1120140" y="3139440"/>
            <a:ext cx="4987290" cy="1108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Size</a:t>
            </a:r>
            <a:r>
              <a:rPr lang="en-US">
                <a:latin typeface="Roboto" charset="0"/>
                <a:cs typeface="Roboto" charset="0"/>
              </a:rPr>
              <a:t>:</a:t>
            </a:r>
            <a:endParaRPr lang="en-US">
              <a:latin typeface="Roboto" charset="0"/>
              <a:cs typeface="Roboto" charset="0"/>
            </a:endParaRPr>
          </a:p>
          <a:p>
            <a:pPr algn="l"/>
            <a:r>
              <a:rPr lang="en-US" altLang="en-US">
                <a:latin typeface="Roboto" charset="0"/>
                <a:cs typeface="Roboto" charset="0"/>
              </a:rPr>
              <a:t>5,572 rows, 2 columns</a:t>
            </a:r>
            <a:endParaRPr lang="en-US" altLang="en-US">
              <a:latin typeface="Roboto" charset="0"/>
              <a:cs typeface="Roboto" charset="0"/>
            </a:endParaRPr>
          </a:p>
        </p:txBody>
      </p:sp>
      <p:pic>
        <p:nvPicPr>
          <p:cNvPr id="5" name="Picture 4" descr="Screenshot 2024-12-03 1327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0" y="1468755"/>
            <a:ext cx="46386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2430780" cy="922655"/>
          </a:xfrm>
        </p:spPr>
        <p:txBody>
          <a:bodyPr>
            <a:normAutofit/>
          </a:bodyPr>
          <a:p>
            <a:r>
              <a:rPr lang="en-IN" altLang="en-US" sz="4800">
                <a:latin typeface="Roboto" charset="0"/>
                <a:cs typeface="Roboto" charset="0"/>
                <a:sym typeface="+mn-ea"/>
              </a:rPr>
              <a:t>L</a:t>
            </a:r>
            <a:r>
              <a:rPr lang="en-US" sz="4800">
                <a:latin typeface="Roboto" charset="0"/>
                <a:cs typeface="Roboto" charset="0"/>
                <a:sym typeface="+mn-ea"/>
              </a:rPr>
              <a:t>abel 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910" y="2200910"/>
            <a:ext cx="7164705" cy="43383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85215" y="178435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5,169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</a:t>
            </a:r>
            <a:r>
              <a:rPr lang="en-IN" altLang="en-US" sz="2800">
                <a:latin typeface="Roboto" charset="0"/>
                <a:cs typeface="Roboto" charset="0"/>
              </a:rPr>
              <a:t>0</a:t>
            </a:r>
            <a:r>
              <a:rPr lang="en-US" altLang="en-US" sz="2800">
                <a:latin typeface="Roboto" charset="0"/>
                <a:cs typeface="Roboto" charset="0"/>
              </a:rPr>
              <a:t>(0.</a:t>
            </a:r>
            <a:r>
              <a:rPr lang="en-IN" altLang="en-US" sz="2800">
                <a:latin typeface="Roboto" charset="0"/>
                <a:cs typeface="Roboto" charset="0"/>
              </a:rPr>
              <a:t>0</a:t>
            </a:r>
            <a:r>
              <a:rPr lang="en-US" altLang="en-US" sz="2800">
                <a:latin typeface="Roboto" charset="0"/>
                <a:cs typeface="Roboto" charset="0"/>
              </a:rPr>
              <a:t>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085215" y="3168015"/>
            <a:ext cx="7637145" cy="146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charset="0"/>
              <a:buChar char="Ø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Spam</a:t>
            </a:r>
            <a:r>
              <a:rPr lang="en-IN" altLang="en-US">
                <a:latin typeface="Roboto Medium" panose="02000000000000000000" charset="0"/>
                <a:cs typeface="Roboto Medium" panose="02000000000000000000" charset="0"/>
              </a:rPr>
              <a:t>	</a:t>
            </a:r>
            <a:r>
              <a:rPr lang="en-US">
                <a:latin typeface="Roboto" charset="0"/>
                <a:cs typeface="Roboto" charset="0"/>
              </a:rPr>
              <a:t>: 13.4% (747)</a:t>
            </a:r>
            <a:endParaRPr lang="en-US">
              <a:latin typeface="Roboto" charset="0"/>
              <a:cs typeface="Roboto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Ham</a:t>
            </a:r>
            <a:r>
              <a:rPr lang="en-IN" alt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	</a:t>
            </a:r>
            <a:r>
              <a:rPr lang="en-US">
                <a:latin typeface="Roboto" charset="0"/>
                <a:cs typeface="Roboto" charset="0"/>
                <a:sym typeface="+mn-ea"/>
              </a:rPr>
              <a:t>: 86.6% (4</a:t>
            </a:r>
            <a:r>
              <a:rPr lang="en-IN" altLang="en-US">
                <a:latin typeface="Roboto" charset="0"/>
                <a:cs typeface="Roboto" charset="0"/>
                <a:sym typeface="+mn-ea"/>
              </a:rPr>
              <a:t>,</a:t>
            </a:r>
            <a:r>
              <a:rPr lang="en-US">
                <a:latin typeface="Roboto" charset="0"/>
                <a:cs typeface="Roboto" charset="0"/>
                <a:sym typeface="+mn-ea"/>
              </a:rPr>
              <a:t>825 </a:t>
            </a:r>
            <a:r>
              <a:rPr lang="en-US">
                <a:latin typeface="Roboto" charset="0"/>
                <a:cs typeface="Roboto" charset="0"/>
                <a:sym typeface="+mn-ea"/>
              </a:rPr>
              <a:t>)</a:t>
            </a:r>
            <a:endParaRPr lang="en-US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4651375" cy="922655"/>
          </a:xfrm>
        </p:spPr>
        <p:txBody>
          <a:bodyPr>
            <a:normAutofit/>
          </a:bodyPr>
          <a:p>
            <a:pPr algn="l"/>
            <a:r>
              <a:rPr lang="en-IN" altLang="en-US" sz="4800">
                <a:latin typeface="Roboto" charset="0"/>
                <a:cs typeface="Roboto" charset="0"/>
                <a:sym typeface="+mn-ea"/>
              </a:rPr>
              <a:t>M</a:t>
            </a:r>
            <a:r>
              <a:rPr lang="en-US" sz="4800">
                <a:latin typeface="Roboto" charset="0"/>
                <a:cs typeface="Roboto" charset="0"/>
                <a:sym typeface="+mn-ea"/>
              </a:rPr>
              <a:t>essage 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120140" y="1663700"/>
            <a:ext cx="6916420" cy="144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Top Words</a:t>
            </a:r>
            <a:endParaRPr lang="en-US">
              <a:latin typeface="Roboto Medium" panose="02000000000000000000" charset="0"/>
              <a:cs typeface="Roboto Medium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Spam</a:t>
            </a:r>
            <a:r>
              <a:rPr lang="en-US">
                <a:latin typeface="Roboto" charset="0"/>
                <a:cs typeface="Roboto" charset="0"/>
              </a:rPr>
              <a:t>: </a:t>
            </a:r>
            <a:r>
              <a:rPr lang="en-US" altLang="en-US">
                <a:latin typeface="Roboto" charset="0"/>
                <a:cs typeface="Roboto" charset="0"/>
              </a:rPr>
              <a:t>"win", "free", "call"</a:t>
            </a:r>
            <a:endParaRPr lang="en-US" altLang="en-US">
              <a:latin typeface="Roboto" charset="0"/>
              <a:cs typeface="Robo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Ham</a:t>
            </a:r>
            <a:r>
              <a:rPr lang="en-US">
                <a:latin typeface="Roboto" charset="0"/>
                <a:cs typeface="Roboto" charset="0"/>
                <a:sym typeface="+mn-ea"/>
              </a:rPr>
              <a:t>: </a:t>
            </a:r>
            <a:r>
              <a:rPr lang="en-US" altLang="en-US">
                <a:latin typeface="Roboto" charset="0"/>
                <a:cs typeface="Roboto" charset="0"/>
                <a:sym typeface="+mn-ea"/>
              </a:rPr>
              <a:t>"ok", "good", "know"</a:t>
            </a:r>
            <a:endParaRPr lang="en-US" altLang="en-US">
              <a:latin typeface="Roboto" charset="0"/>
              <a:cs typeface="Roboto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en-US">
              <a:latin typeface="Roboto" charset="0"/>
              <a:cs typeface="Robo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>
              <a:latin typeface="Roboto" charset="0"/>
              <a:cs typeface="Roboto" charset="0"/>
            </a:endParaRPr>
          </a:p>
        </p:txBody>
      </p:sp>
      <p:pic>
        <p:nvPicPr>
          <p:cNvPr id="3" name="Picture 2" descr="word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3103880"/>
            <a:ext cx="9601835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885" y="393700"/>
            <a:ext cx="5615305" cy="922655"/>
          </a:xfrm>
        </p:spPr>
        <p:txBody>
          <a:bodyPr>
            <a:normAutofit/>
          </a:bodyPr>
          <a:p>
            <a:r>
              <a:rPr lang="en-US" sz="4800">
                <a:latin typeface="Roboto Medium" panose="02000000000000000000" charset="0"/>
                <a:cs typeface="Roboto Medium" panose="02000000000000000000" charset="0"/>
              </a:rPr>
              <a:t>Dataset Overview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Roboto Black</vt:lpstr>
      <vt:lpstr>Roboto</vt:lpstr>
      <vt:lpstr>Roboto Medium</vt:lpstr>
      <vt:lpstr>Microsoft YaHei</vt:lpstr>
      <vt:lpstr>Arial Unicode MS</vt:lpstr>
      <vt:lpstr>Calibri Light</vt:lpstr>
      <vt:lpstr>Calibri</vt:lpstr>
      <vt:lpstr>Wingdings</vt:lpstr>
      <vt:lpstr>Office Theme</vt:lpstr>
      <vt:lpstr>SMS Spam Classification </vt:lpstr>
      <vt:lpstr>Dataset Overview</vt:lpstr>
      <vt:lpstr>Dataset Overview</vt:lpstr>
      <vt:lpstr>Data Insights</vt:lpstr>
      <vt:lpstr>Dataset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Classification </dc:title>
  <dc:creator>KIIT0001</dc:creator>
  <cp:lastModifiedBy>ASUS</cp:lastModifiedBy>
  <cp:revision>2</cp:revision>
  <dcterms:created xsi:type="dcterms:W3CDTF">2024-12-01T17:37:00Z</dcterms:created>
  <dcterms:modified xsi:type="dcterms:W3CDTF">2024-12-03T08:17:30Z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FF21B6D341A045C89214836056EFF372_11</vt:lpwstr>
  </property>
  <property fmtid="{D5CDD505-2E9C-101B-9397-08002B2CF9AE}" pid="3" name="KSOProductBuildVer">
    <vt:lpwstr>1033-12.2.0.18911</vt:lpwstr>
  </property>
</Properties>
</file>