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90ab043b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8990ab043b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90ab043b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8990ab043b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90ab043b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8990ab043b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90ab043b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8990ab043b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900" y="1895175"/>
            <a:ext cx="60135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Sprocket Central Pty Ltd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37900" y="2583875"/>
            <a:ext cx="31866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i="0" lang="en-US" sz="20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analytics approach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Shape 57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530501"/>
            <a:ext cx="1982301" cy="2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205025" y="9526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Wealth segment</a:t>
            </a:r>
            <a:endParaRPr b="1" i="0" sz="2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205025" y="1460900"/>
            <a:ext cx="81732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VIC and QLD cars seem to have more customers that own car, so NSW should be considered.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NSW cars category should be prioritized the most for now, since numbers of customers that don’t own a car is significantly larger than the number of customers who own one.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descr="A picture containing screenshot&#10;&#10;Description automatically generated"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9200" y="2750575"/>
            <a:ext cx="3185525" cy="2159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05025" y="218834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lang="en-US" sz="3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b="1" i="0" sz="3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05025" y="232350"/>
            <a:ext cx="8565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Agenda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43875" y="1211200"/>
            <a:ext cx="54594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Development</a:t>
            </a:r>
            <a:endParaRPr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05025" y="263975"/>
            <a:ext cx="8565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5025" y="9384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Customers Analysis</a:t>
            </a:r>
            <a:endParaRPr b="1" i="0" sz="2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04325" y="1564675"/>
            <a:ext cx="86397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Analyze the following factors for new customers: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19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distribution criteria</a:t>
            </a:r>
            <a:endParaRPr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19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Bike Purchase in 3 years</a:t>
            </a:r>
            <a:endParaRPr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19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Job Industry Category</a:t>
            </a:r>
            <a:endParaRPr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19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 owns by the new customer </a:t>
            </a:r>
            <a:endParaRPr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05025" y="263975"/>
            <a:ext cx="8565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000" y="2081775"/>
            <a:ext cx="3825175" cy="231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9056" y="2081775"/>
            <a:ext cx="3392468" cy="231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6"/>
          <p:cNvSpPr txBox="1"/>
          <p:nvPr/>
        </p:nvSpPr>
        <p:spPr>
          <a:xfrm>
            <a:off x="342475" y="107870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Plots of Age Distribution for New Customers: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05025" y="263975"/>
            <a:ext cx="8565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097" y="2074102"/>
            <a:ext cx="3904400" cy="231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2473" y="2029750"/>
            <a:ext cx="3473586" cy="231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7"/>
          <p:cNvSpPr txBox="1"/>
          <p:nvPr/>
        </p:nvSpPr>
        <p:spPr>
          <a:xfrm>
            <a:off x="310400" y="1218863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Plots of Age Distribution for New Customers: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05025" y="263975"/>
            <a:ext cx="856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73375" y="1015805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Analysis -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Distribution</a:t>
            </a: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78475" y="1666225"/>
            <a:ext cx="86187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can be 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observed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from the plots that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most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 of the 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customers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belong to the a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 group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of 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40 – 49 as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the same is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noticed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old customer data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also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Hence we infer that, people belong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ing to the this age group are most likely to purchase frequently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ratio of purchase has increased in the new customer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 data for the 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group belonging to the range 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60 – 6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data distrib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ution remains same for the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age group of 20 – 29 in both the data.</a:t>
            </a:r>
            <a:endParaRPr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looks like the percentages of under 25 years old not really change.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905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05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05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05025" y="232349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Development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05025" y="1002574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Purchase History of Bikes (last 3 years)</a:t>
            </a:r>
            <a:endParaRPr b="1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05025" y="1413100"/>
            <a:ext cx="5189700" cy="3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We can see that around 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51% 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25,212 bikes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 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females purchased a bike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within the 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last three years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and the male purchase sums up 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47% 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23,765 bikes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target audience for our marketing and advertising should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be inclined to provide</a:t>
            </a:r>
            <a:r>
              <a:rPr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focus on females than males.</a:t>
            </a:r>
            <a:endParaRPr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5242" y="1211601"/>
            <a:ext cx="2682607" cy="1616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5250" y="3307736"/>
            <a:ext cx="2682600" cy="161621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9"/>
          <p:cNvSpPr/>
          <p:nvPr/>
        </p:nvSpPr>
        <p:spPr>
          <a:xfrm>
            <a:off x="5835488" y="820525"/>
            <a:ext cx="2682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 </a:t>
            </a:r>
            <a:r>
              <a:rPr lang="en-US" sz="1300">
                <a:latin typeface="Comic Sans MS"/>
                <a:ea typeface="Comic Sans MS"/>
                <a:cs typeface="Comic Sans MS"/>
                <a:sym typeface="Comic Sans MS"/>
              </a:rPr>
              <a:t>PURCHASE </a:t>
            </a:r>
            <a:endParaRPr i="0" sz="1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915863" y="2931200"/>
            <a:ext cx="2782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OLD CUSTOMER</a:t>
            </a: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PURCHASE</a:t>
            </a:r>
            <a:endParaRPr i="0" sz="1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Job industry</a:t>
            </a:r>
            <a:endParaRPr b="1" i="0" sz="2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05025" y="1909750"/>
            <a:ext cx="49185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of the</a:t>
            </a:r>
            <a:r>
              <a:rPr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new customers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belong to the </a:t>
            </a:r>
            <a:r>
              <a:rPr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Finance industry and Manufacturing customers still stand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among the</a:t>
            </a:r>
            <a:r>
              <a:rPr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top two positions.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of the</a:t>
            </a:r>
            <a:r>
              <a:rPr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industries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seem to remain in the same positions.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descr="A screenshot of a cell phone&#10;&#10;Description automatically generated"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1850" y="982362"/>
            <a:ext cx="3154700" cy="19997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screenshot of a cell phone&#10;&#10;Description automatically generated" id="128" name="Google Shape;1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1847" y="3143925"/>
            <a:ext cx="3154703" cy="180612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205025" y="10832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Wealth segment</a:t>
            </a:r>
            <a:endParaRPr b="1" i="0" sz="2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205025" y="1749025"/>
            <a:ext cx="49185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notice that in all the age groups, the number of Mass Customers remains the highest, so it would be wise to provide extra focusto this area.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next are of focus should be weon High Net Customer Category. 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followed by the Affluent Customers.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descr="A picture containing screenshot&#10;&#10;Description automatically generated"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9025" y="996227"/>
            <a:ext cx="3021125" cy="184753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screenshot&#10;&#10;Description automatically generated" id="139" name="Google Shape;1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9024" y="3019476"/>
            <a:ext cx="3021125" cy="2003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