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b/lLjL9ibI/vier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Vierve</a:t>
            </a:r>
            <a:r>
              <a:rPr lang="en-US" dirty="0" smtClean="0"/>
              <a:t> </a:t>
            </a:r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Mission 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the leading solution to all major college problems</a:t>
            </a:r>
          </a:p>
          <a:p>
            <a:pPr lvl="1"/>
            <a:r>
              <a:rPr lang="en-US" dirty="0" smtClean="0"/>
              <a:t>College Parking</a:t>
            </a:r>
          </a:p>
          <a:p>
            <a:pPr lvl="1"/>
            <a:r>
              <a:rPr lang="en-US" dirty="0" smtClean="0"/>
              <a:t>Housing</a:t>
            </a:r>
          </a:p>
          <a:p>
            <a:pPr lvl="1"/>
            <a:r>
              <a:rPr lang="en-US" dirty="0" smtClean="0"/>
              <a:t>Textbooks</a:t>
            </a:r>
          </a:p>
          <a:p>
            <a:pPr lvl="1"/>
            <a:r>
              <a:rPr lang="en-US" dirty="0" smtClean="0"/>
              <a:t>Academic Help for Classes</a:t>
            </a:r>
          </a:p>
          <a:p>
            <a:pPr lvl="1"/>
            <a:r>
              <a:rPr lang="en-US" dirty="0" smtClean="0"/>
              <a:t>Meeting New Friends</a:t>
            </a:r>
          </a:p>
        </p:txBody>
      </p:sp>
    </p:spTree>
    <p:extLst>
      <p:ext uri="{BB962C8B-B14F-4D97-AF65-F5344CB8AC3E}">
        <p14:creationId xmlns:p14="http://schemas.microsoft.com/office/powerpoint/2010/main" val="10736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Currently are on </a:t>
            </a:r>
            <a:r>
              <a:rPr lang="en-US" dirty="0" err="1" smtClean="0"/>
              <a:t>Vierve</a:t>
            </a:r>
            <a:r>
              <a:rPr lang="en-US" dirty="0" smtClean="0"/>
              <a:t> Parking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launched BETA @ Cal Poly Pomona</a:t>
            </a:r>
          </a:p>
          <a:p>
            <a:pPr lvl="1"/>
            <a:r>
              <a:rPr lang="en-US" dirty="0" smtClean="0"/>
              <a:t>50 Active Users</a:t>
            </a:r>
          </a:p>
          <a:p>
            <a:pPr lvl="1"/>
            <a:r>
              <a:rPr lang="en-US" dirty="0" smtClean="0"/>
              <a:t>500+ hours caved</a:t>
            </a:r>
          </a:p>
          <a:p>
            <a:pPr lvl="1"/>
            <a:r>
              <a:rPr lang="en-US" dirty="0" smtClean="0"/>
              <a:t>$200+ saved</a:t>
            </a:r>
          </a:p>
          <a:p>
            <a:r>
              <a:rPr lang="en-US" dirty="0" smtClean="0"/>
              <a:t>Very good for initial launch, BUT NOW we need to fix major problems and launch nationwide next quarter</a:t>
            </a:r>
          </a:p>
        </p:txBody>
      </p:sp>
    </p:spTree>
    <p:extLst>
      <p:ext uri="{BB962C8B-B14F-4D97-AF65-F5344CB8AC3E}">
        <p14:creationId xmlns:p14="http://schemas.microsoft.com/office/powerpoint/2010/main" val="11195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Problems we need to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err="1" smtClean="0"/>
              <a:t>Vierve</a:t>
            </a:r>
            <a:r>
              <a:rPr lang="en-US" dirty="0" smtClean="0"/>
              <a:t> on IOS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Integrate new features into current system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Notifications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More Parking Data for More Campuses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Add social aspect to experience</a:t>
            </a:r>
          </a:p>
          <a:p>
            <a:pPr lvl="2">
              <a:buFont typeface="+mj-lt"/>
              <a:buAutoNum type="arabicPeriod"/>
            </a:pPr>
            <a:r>
              <a:rPr lang="en-US" dirty="0" smtClean="0"/>
              <a:t>Ability to send out ‘messages’ to users </a:t>
            </a:r>
          </a:p>
          <a:p>
            <a:pPr lvl="2">
              <a:buFont typeface="+mj-lt"/>
              <a:buAutoNum type="arabicPeriod"/>
            </a:pPr>
            <a:r>
              <a:rPr lang="en-US" dirty="0" smtClean="0"/>
              <a:t>View previous matches/requests through these ‘messages’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Market More</a:t>
            </a:r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track our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hlinkClick r:id="rId2"/>
              </a:rPr>
              <a:t>Trello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596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 Flow</a:t>
            </a:r>
            <a:r>
              <a:rPr lang="en-US" smtClean="0"/>
              <a:t>[ Ideal 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Log into the system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Check Current Parking Data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Send Request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Match Created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Match Events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Rate Match Experience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655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erve ">
      <a:dk1>
        <a:srgbClr val="2F4858"/>
      </a:dk1>
      <a:lt1>
        <a:srgbClr val="FFFFFF"/>
      </a:lt1>
      <a:dk2>
        <a:srgbClr val="3AA1DD"/>
      </a:dk2>
      <a:lt2>
        <a:srgbClr val="2F4858"/>
      </a:lt2>
      <a:accent1>
        <a:srgbClr val="2F4858"/>
      </a:accent1>
      <a:accent2>
        <a:srgbClr val="3AA1DD"/>
      </a:accent2>
      <a:accent3>
        <a:srgbClr val="8EA604"/>
      </a:accent3>
      <a:accent4>
        <a:srgbClr val="C20114"/>
      </a:accent4>
      <a:accent5>
        <a:srgbClr val="3AA1DD"/>
      </a:accent5>
      <a:accent6>
        <a:srgbClr val="3AA1DD"/>
      </a:accent6>
      <a:hlink>
        <a:srgbClr val="FFFFF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</TotalTime>
  <Words>148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Vierve RoadMap</vt:lpstr>
      <vt:lpstr>The Mission Goal </vt:lpstr>
      <vt:lpstr>Where we Currently are on Vierve Parking</vt:lpstr>
      <vt:lpstr>Immediate Problems we need to Solve</vt:lpstr>
      <vt:lpstr>How are we going to track our Progress</vt:lpstr>
      <vt:lpstr>General APP Flow[ Ideal ]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Vierve RoadMap</dc:title>
  <dc:creator>Microsoft Office User</dc:creator>
  <cp:lastModifiedBy>Microsoft Office User</cp:lastModifiedBy>
  <cp:revision>3</cp:revision>
  <dcterms:created xsi:type="dcterms:W3CDTF">2017-11-02T16:04:28Z</dcterms:created>
  <dcterms:modified xsi:type="dcterms:W3CDTF">2017-11-02T16:30:18Z</dcterms:modified>
</cp:coreProperties>
</file>