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
  </p:notesMasterIdLst>
  <p:sldIdLst>
    <p:sldId id="257" r:id="rId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604" y="-9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436531-5942-44C8-A572-4040C7294DFD}" type="datetimeFigureOut">
              <a:rPr lang="en-US" smtClean="0"/>
              <a:t>9/13/2024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620611-65F7-42DC-A57A-0CBB189B1B61}" type="slidenum">
              <a:rPr lang="en-US" smtClean="0"/>
              <a:t>‹#›</a:t>
            </a:fld>
            <a:endParaRPr lang="en-US"/>
          </a:p>
        </p:txBody>
      </p:sp>
    </p:spTree>
    <p:extLst>
      <p:ext uri="{BB962C8B-B14F-4D97-AF65-F5344CB8AC3E}">
        <p14:creationId xmlns:p14="http://schemas.microsoft.com/office/powerpoint/2010/main" val="3143093231"/>
      </p:ext>
    </p:extLst>
  </p:cSld>
  <p:clrMap bg1="lt1" tx1="dk1" bg2="lt2" tx2="dk2" accent1="accent1" accent2="accent2" accent3="accent3" accent4="accent4" accent5="accent5" accent6="accent6" hlink="hlink" folHlink="folHlink"/>
  <p:notesStyle>
    <a:lvl1pPr marL="0" algn="l" defTabSz="1075334" rtl="0" eaLnBrk="1" latinLnBrk="0" hangingPunct="1">
      <a:defRPr sz="1411" kern="1200">
        <a:solidFill>
          <a:schemeClr val="tx1"/>
        </a:solidFill>
        <a:latin typeface="+mn-lt"/>
        <a:ea typeface="+mn-ea"/>
        <a:cs typeface="+mn-cs"/>
      </a:defRPr>
    </a:lvl1pPr>
    <a:lvl2pPr marL="537667" algn="l" defTabSz="1075334" rtl="0" eaLnBrk="1" latinLnBrk="0" hangingPunct="1">
      <a:defRPr sz="1411" kern="1200">
        <a:solidFill>
          <a:schemeClr val="tx1"/>
        </a:solidFill>
        <a:latin typeface="+mn-lt"/>
        <a:ea typeface="+mn-ea"/>
        <a:cs typeface="+mn-cs"/>
      </a:defRPr>
    </a:lvl2pPr>
    <a:lvl3pPr marL="1075334" algn="l" defTabSz="1075334" rtl="0" eaLnBrk="1" latinLnBrk="0" hangingPunct="1">
      <a:defRPr sz="1411" kern="1200">
        <a:solidFill>
          <a:schemeClr val="tx1"/>
        </a:solidFill>
        <a:latin typeface="+mn-lt"/>
        <a:ea typeface="+mn-ea"/>
        <a:cs typeface="+mn-cs"/>
      </a:defRPr>
    </a:lvl3pPr>
    <a:lvl4pPr marL="1613002" algn="l" defTabSz="1075334" rtl="0" eaLnBrk="1" latinLnBrk="0" hangingPunct="1">
      <a:defRPr sz="1411" kern="1200">
        <a:solidFill>
          <a:schemeClr val="tx1"/>
        </a:solidFill>
        <a:latin typeface="+mn-lt"/>
        <a:ea typeface="+mn-ea"/>
        <a:cs typeface="+mn-cs"/>
      </a:defRPr>
    </a:lvl4pPr>
    <a:lvl5pPr marL="2150669" algn="l" defTabSz="1075334" rtl="0" eaLnBrk="1" latinLnBrk="0" hangingPunct="1">
      <a:defRPr sz="1411" kern="1200">
        <a:solidFill>
          <a:schemeClr val="tx1"/>
        </a:solidFill>
        <a:latin typeface="+mn-lt"/>
        <a:ea typeface="+mn-ea"/>
        <a:cs typeface="+mn-cs"/>
      </a:defRPr>
    </a:lvl5pPr>
    <a:lvl6pPr marL="2688336" algn="l" defTabSz="1075334" rtl="0" eaLnBrk="1" latinLnBrk="0" hangingPunct="1">
      <a:defRPr sz="1411" kern="1200">
        <a:solidFill>
          <a:schemeClr val="tx1"/>
        </a:solidFill>
        <a:latin typeface="+mn-lt"/>
        <a:ea typeface="+mn-ea"/>
        <a:cs typeface="+mn-cs"/>
      </a:defRPr>
    </a:lvl6pPr>
    <a:lvl7pPr marL="3226003" algn="l" defTabSz="1075334" rtl="0" eaLnBrk="1" latinLnBrk="0" hangingPunct="1">
      <a:defRPr sz="1411" kern="1200">
        <a:solidFill>
          <a:schemeClr val="tx1"/>
        </a:solidFill>
        <a:latin typeface="+mn-lt"/>
        <a:ea typeface="+mn-ea"/>
        <a:cs typeface="+mn-cs"/>
      </a:defRPr>
    </a:lvl7pPr>
    <a:lvl8pPr marL="3763670" algn="l" defTabSz="1075334" rtl="0" eaLnBrk="1" latinLnBrk="0" hangingPunct="1">
      <a:defRPr sz="1411" kern="1200">
        <a:solidFill>
          <a:schemeClr val="tx1"/>
        </a:solidFill>
        <a:latin typeface="+mn-lt"/>
        <a:ea typeface="+mn-ea"/>
        <a:cs typeface="+mn-cs"/>
      </a:defRPr>
    </a:lvl8pPr>
    <a:lvl9pPr marL="4301338" algn="l" defTabSz="1075334" rtl="0" eaLnBrk="1" latinLnBrk="0" hangingPunct="1">
      <a:defRPr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620611-65F7-42DC-A57A-0CBB189B1B61}" type="slidenum">
              <a:rPr lang="en-US" smtClean="0"/>
              <a:t>1</a:t>
            </a:fld>
            <a:endParaRPr lang="en-US"/>
          </a:p>
        </p:txBody>
      </p:sp>
    </p:spTree>
    <p:extLst>
      <p:ext uri="{BB962C8B-B14F-4D97-AF65-F5344CB8AC3E}">
        <p14:creationId xmlns:p14="http://schemas.microsoft.com/office/powerpoint/2010/main" val="3016934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551681" y="2183871"/>
            <a:ext cx="5055577" cy="9321764"/>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60071" y="995681"/>
            <a:ext cx="6462449" cy="5831843"/>
          </a:xfrm>
        </p:spPr>
        <p:txBody>
          <a:bodyPr anchor="b">
            <a:normAutofit/>
          </a:bodyPr>
          <a:lstStyle>
            <a:lvl1pPr algn="l">
              <a:defRPr sz="462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60071" y="7175221"/>
            <a:ext cx="5201963" cy="3571803"/>
          </a:xfrm>
        </p:spPr>
        <p:txBody>
          <a:bodyPr anchor="t">
            <a:normAutofit/>
          </a:bodyPr>
          <a:lstStyle>
            <a:lvl1pPr marL="0" indent="0" algn="l">
              <a:buNone/>
              <a:defRPr sz="2100">
                <a:solidFill>
                  <a:schemeClr val="bg2">
                    <a:lumMod val="75000"/>
                  </a:schemeClr>
                </a:solidFill>
              </a:defRPr>
            </a:lvl1pPr>
            <a:lvl2pPr marL="480048" indent="0" algn="ctr">
              <a:buNone/>
              <a:defRPr>
                <a:solidFill>
                  <a:schemeClr val="tx1">
                    <a:tint val="75000"/>
                  </a:schemeClr>
                </a:solidFill>
              </a:defRPr>
            </a:lvl2pPr>
            <a:lvl3pPr marL="960096" indent="0" algn="ctr">
              <a:buNone/>
              <a:defRPr>
                <a:solidFill>
                  <a:schemeClr val="tx1">
                    <a:tint val="75000"/>
                  </a:schemeClr>
                </a:solidFill>
              </a:defRPr>
            </a:lvl3pPr>
            <a:lvl4pPr marL="1440144" indent="0" algn="ctr">
              <a:buNone/>
              <a:defRPr>
                <a:solidFill>
                  <a:schemeClr val="tx1">
                    <a:tint val="75000"/>
                  </a:schemeClr>
                </a:solidFill>
              </a:defRPr>
            </a:lvl4pPr>
            <a:lvl5pPr marL="1920192" indent="0" algn="ctr">
              <a:buNone/>
              <a:defRPr>
                <a:solidFill>
                  <a:schemeClr val="tx1">
                    <a:tint val="75000"/>
                  </a:schemeClr>
                </a:solidFill>
              </a:defRPr>
            </a:lvl5pPr>
            <a:lvl6pPr marL="2400240" indent="0" algn="ctr">
              <a:buNone/>
              <a:defRPr>
                <a:solidFill>
                  <a:schemeClr val="tx1">
                    <a:tint val="75000"/>
                  </a:schemeClr>
                </a:solidFill>
              </a:defRPr>
            </a:lvl6pPr>
            <a:lvl7pPr marL="2880288" indent="0" algn="ctr">
              <a:buNone/>
              <a:defRPr>
                <a:solidFill>
                  <a:schemeClr val="tx1">
                    <a:tint val="75000"/>
                  </a:schemeClr>
                </a:solidFill>
              </a:defRPr>
            </a:lvl7pPr>
            <a:lvl8pPr marL="3360336" indent="0" algn="ctr">
              <a:buNone/>
              <a:defRPr>
                <a:solidFill>
                  <a:schemeClr val="tx1">
                    <a:tint val="75000"/>
                  </a:schemeClr>
                </a:solidFill>
              </a:defRPr>
            </a:lvl8pPr>
            <a:lvl9pPr marL="3840384"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63A1027-1EA2-4EB2-BF21-F99FB7521856}"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653A4-112E-484B-AF3C-87568EB3F05E}" type="slidenum">
              <a:rPr lang="en-US" smtClean="0"/>
              <a:t>‹#›</a:t>
            </a:fld>
            <a:endParaRPr lang="en-US"/>
          </a:p>
        </p:txBody>
      </p:sp>
    </p:spTree>
    <p:extLst>
      <p:ext uri="{BB962C8B-B14F-4D97-AF65-F5344CB8AC3E}">
        <p14:creationId xmlns:p14="http://schemas.microsoft.com/office/powerpoint/2010/main" val="1325757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72" y="8392160"/>
            <a:ext cx="6882610" cy="28448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60070" y="995680"/>
            <a:ext cx="8481060" cy="583184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80"/>
            </a:lvl1pPr>
            <a:lvl2pPr marL="480048" indent="0">
              <a:buNone/>
              <a:defRPr sz="1680"/>
            </a:lvl2pPr>
            <a:lvl3pPr marL="960096" indent="0">
              <a:buNone/>
              <a:defRPr sz="1680"/>
            </a:lvl3pPr>
            <a:lvl4pPr marL="1440144" indent="0">
              <a:buNone/>
              <a:defRPr sz="1680"/>
            </a:lvl4pPr>
            <a:lvl5pPr marL="1920192" indent="0">
              <a:buNone/>
              <a:defRPr sz="1680"/>
            </a:lvl5pPr>
            <a:lvl6pPr marL="2400240" indent="0">
              <a:buNone/>
              <a:defRPr sz="1680"/>
            </a:lvl6pPr>
            <a:lvl7pPr marL="2880288" indent="0">
              <a:buNone/>
              <a:defRPr sz="1680"/>
            </a:lvl7pPr>
            <a:lvl8pPr marL="3360336" indent="0">
              <a:buNone/>
              <a:defRPr sz="1680"/>
            </a:lvl8pPr>
            <a:lvl9pPr marL="3840384" indent="0">
              <a:buNone/>
              <a:defRPr sz="1680"/>
            </a:lvl9pPr>
          </a:lstStyle>
          <a:p>
            <a:r>
              <a:rPr lang="en-US" smtClean="0"/>
              <a:t>Click icon to add picture</a:t>
            </a:r>
            <a:endParaRPr lang="en-US" dirty="0"/>
          </a:p>
        </p:txBody>
      </p:sp>
      <p:sp>
        <p:nvSpPr>
          <p:cNvPr id="9" name="Text Placeholder 9"/>
          <p:cNvSpPr>
            <a:spLocks noGrp="1"/>
          </p:cNvSpPr>
          <p:nvPr>
            <p:ph type="body" sz="quarter" idx="14"/>
          </p:nvPr>
        </p:nvSpPr>
        <p:spPr>
          <a:xfrm>
            <a:off x="800103" y="7175219"/>
            <a:ext cx="7645399" cy="853440"/>
          </a:xfrm>
        </p:spPr>
        <p:txBody>
          <a:bodyPr anchor="t">
            <a:normAutofit/>
          </a:bodyPr>
          <a:lstStyle>
            <a:lvl1pPr marL="0" indent="0">
              <a:buFontTx/>
              <a:buNone/>
              <a:defRPr sz="1680"/>
            </a:lvl1pPr>
            <a:lvl2pPr marL="480048" indent="0">
              <a:buFontTx/>
              <a:buNone/>
              <a:defRPr/>
            </a:lvl2pPr>
            <a:lvl3pPr marL="960096" indent="0">
              <a:buFontTx/>
              <a:buNone/>
              <a:defRPr/>
            </a:lvl3pPr>
            <a:lvl4pPr marL="1440144" indent="0">
              <a:buFontTx/>
              <a:buNone/>
              <a:defRPr/>
            </a:lvl4pPr>
            <a:lvl5pPr marL="1920192"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863A1027-1EA2-4EB2-BF21-F99FB7521856}"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653A4-112E-484B-AF3C-87568EB3F05E}" type="slidenum">
              <a:rPr lang="en-US" smtClean="0"/>
              <a:t>‹#›</a:t>
            </a:fld>
            <a:endParaRPr lang="en-US"/>
          </a:p>
        </p:txBody>
      </p:sp>
    </p:spTree>
    <p:extLst>
      <p:ext uri="{BB962C8B-B14F-4D97-AF65-F5344CB8AC3E}">
        <p14:creationId xmlns:p14="http://schemas.microsoft.com/office/powerpoint/2010/main" val="322955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70" y="995680"/>
            <a:ext cx="8481060" cy="5405120"/>
          </a:xfrm>
        </p:spPr>
        <p:txBody>
          <a:bodyPr anchor="ctr">
            <a:normAutofit/>
          </a:bodyPr>
          <a:lstStyle>
            <a:lvl1pPr algn="l">
              <a:defRPr sz="294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60070" y="7680960"/>
            <a:ext cx="6702730" cy="3556000"/>
          </a:xfrm>
        </p:spPr>
        <p:txBody>
          <a:bodyPr anchor="ctr">
            <a:normAutofit/>
          </a:bodyPr>
          <a:lstStyle>
            <a:lvl1pPr marL="0" indent="0" algn="l">
              <a:buNone/>
              <a:defRPr sz="1890">
                <a:solidFill>
                  <a:schemeClr val="bg2">
                    <a:lumMod val="75000"/>
                  </a:schemeClr>
                </a:solidFill>
              </a:defRPr>
            </a:lvl1pPr>
            <a:lvl2pPr marL="480048" indent="0">
              <a:buNone/>
              <a:defRPr sz="1890">
                <a:solidFill>
                  <a:schemeClr val="tx1">
                    <a:tint val="75000"/>
                  </a:schemeClr>
                </a:solidFill>
              </a:defRPr>
            </a:lvl2pPr>
            <a:lvl3pPr marL="960096" indent="0">
              <a:buNone/>
              <a:defRPr sz="1680">
                <a:solidFill>
                  <a:schemeClr val="tx1">
                    <a:tint val="75000"/>
                  </a:schemeClr>
                </a:solidFill>
              </a:defRPr>
            </a:lvl3pPr>
            <a:lvl4pPr marL="1440144" indent="0">
              <a:buNone/>
              <a:defRPr sz="1470">
                <a:solidFill>
                  <a:schemeClr val="tx1">
                    <a:tint val="75000"/>
                  </a:schemeClr>
                </a:solidFill>
              </a:defRPr>
            </a:lvl4pPr>
            <a:lvl5pPr marL="1920192" indent="0">
              <a:buNone/>
              <a:defRPr sz="1470">
                <a:solidFill>
                  <a:schemeClr val="tx1">
                    <a:tint val="75000"/>
                  </a:schemeClr>
                </a:solidFill>
              </a:defRPr>
            </a:lvl5pPr>
            <a:lvl6pPr marL="2400240" indent="0">
              <a:buNone/>
              <a:defRPr sz="1470">
                <a:solidFill>
                  <a:schemeClr val="tx1">
                    <a:tint val="75000"/>
                  </a:schemeClr>
                </a:solidFill>
              </a:defRPr>
            </a:lvl6pPr>
            <a:lvl7pPr marL="2880288" indent="0">
              <a:buNone/>
              <a:defRPr sz="1470">
                <a:solidFill>
                  <a:schemeClr val="tx1">
                    <a:tint val="75000"/>
                  </a:schemeClr>
                </a:solidFill>
              </a:defRPr>
            </a:lvl7pPr>
            <a:lvl8pPr marL="3360336" indent="0">
              <a:buNone/>
              <a:defRPr sz="1470">
                <a:solidFill>
                  <a:schemeClr val="tx1">
                    <a:tint val="75000"/>
                  </a:schemeClr>
                </a:solidFill>
              </a:defRPr>
            </a:lvl8pPr>
            <a:lvl9pPr marL="3840384" indent="0">
              <a:buNone/>
              <a:defRPr sz="147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3A1027-1EA2-4EB2-BF21-F99FB7521856}"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653A4-112E-484B-AF3C-87568EB3F05E}" type="slidenum">
              <a:rPr lang="en-US" smtClean="0"/>
              <a:t>‹#›</a:t>
            </a:fld>
            <a:endParaRPr lang="en-US"/>
          </a:p>
        </p:txBody>
      </p:sp>
    </p:spTree>
    <p:extLst>
      <p:ext uri="{BB962C8B-B14F-4D97-AF65-F5344CB8AC3E}">
        <p14:creationId xmlns:p14="http://schemas.microsoft.com/office/powerpoint/2010/main" val="1383669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9099" y="995680"/>
            <a:ext cx="7202776" cy="5405120"/>
          </a:xfrm>
        </p:spPr>
        <p:txBody>
          <a:bodyPr anchor="ctr">
            <a:normAutofit/>
          </a:bodyPr>
          <a:lstStyle>
            <a:lvl1pPr algn="l">
              <a:defRPr sz="294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20142" y="6400800"/>
            <a:ext cx="6722590" cy="900853"/>
          </a:xfrm>
        </p:spPr>
        <p:txBody>
          <a:bodyPr anchor="ctr"/>
          <a:lstStyle>
            <a:lvl1pPr marL="0" indent="0">
              <a:buFontTx/>
              <a:buNone/>
              <a:defRPr/>
            </a:lvl1pPr>
            <a:lvl2pPr marL="480048" indent="0">
              <a:buFontTx/>
              <a:buNone/>
              <a:defRPr/>
            </a:lvl2pPr>
            <a:lvl3pPr marL="960096" indent="0">
              <a:buFontTx/>
              <a:buNone/>
              <a:defRPr/>
            </a:lvl3pPr>
            <a:lvl4pPr marL="1440144" indent="0">
              <a:buFontTx/>
              <a:buNone/>
              <a:defRPr/>
            </a:lvl4pPr>
            <a:lvl5pPr marL="1920192" indent="0">
              <a:buFontTx/>
              <a:buNone/>
              <a:defRPr/>
            </a:lvl5pPr>
          </a:lstStyle>
          <a:p>
            <a:pPr lvl="0"/>
            <a:r>
              <a:rPr lang="en-US" smtClean="0"/>
              <a:t>Edit Master text styles</a:t>
            </a:r>
          </a:p>
        </p:txBody>
      </p:sp>
      <p:sp>
        <p:nvSpPr>
          <p:cNvPr id="3" name="Text Placeholder 2"/>
          <p:cNvSpPr>
            <a:spLocks noGrp="1"/>
          </p:cNvSpPr>
          <p:nvPr>
            <p:ph type="body" idx="1"/>
          </p:nvPr>
        </p:nvSpPr>
        <p:spPr>
          <a:xfrm>
            <a:off x="560072" y="8028664"/>
            <a:ext cx="6701479" cy="3208296"/>
          </a:xfrm>
        </p:spPr>
        <p:txBody>
          <a:bodyPr anchor="ctr">
            <a:normAutofit/>
          </a:bodyPr>
          <a:lstStyle>
            <a:lvl1pPr marL="0" indent="0" algn="l">
              <a:buNone/>
              <a:defRPr sz="2100">
                <a:solidFill>
                  <a:schemeClr val="bg2">
                    <a:lumMod val="75000"/>
                  </a:schemeClr>
                </a:solidFill>
              </a:defRPr>
            </a:lvl1pPr>
            <a:lvl2pPr marL="480048" indent="0">
              <a:buNone/>
              <a:defRPr sz="1890">
                <a:solidFill>
                  <a:schemeClr val="tx1">
                    <a:tint val="75000"/>
                  </a:schemeClr>
                </a:solidFill>
              </a:defRPr>
            </a:lvl2pPr>
            <a:lvl3pPr marL="960096" indent="0">
              <a:buNone/>
              <a:defRPr sz="1680">
                <a:solidFill>
                  <a:schemeClr val="tx1">
                    <a:tint val="75000"/>
                  </a:schemeClr>
                </a:solidFill>
              </a:defRPr>
            </a:lvl3pPr>
            <a:lvl4pPr marL="1440144" indent="0">
              <a:buNone/>
              <a:defRPr sz="1470">
                <a:solidFill>
                  <a:schemeClr val="tx1">
                    <a:tint val="75000"/>
                  </a:schemeClr>
                </a:solidFill>
              </a:defRPr>
            </a:lvl4pPr>
            <a:lvl5pPr marL="1920192" indent="0">
              <a:buNone/>
              <a:defRPr sz="1470">
                <a:solidFill>
                  <a:schemeClr val="tx1">
                    <a:tint val="75000"/>
                  </a:schemeClr>
                </a:solidFill>
              </a:defRPr>
            </a:lvl5pPr>
            <a:lvl6pPr marL="2400240" indent="0">
              <a:buNone/>
              <a:defRPr sz="1470">
                <a:solidFill>
                  <a:schemeClr val="tx1">
                    <a:tint val="75000"/>
                  </a:schemeClr>
                </a:solidFill>
              </a:defRPr>
            </a:lvl6pPr>
            <a:lvl7pPr marL="2880288" indent="0">
              <a:buNone/>
              <a:defRPr sz="1470">
                <a:solidFill>
                  <a:schemeClr val="tx1">
                    <a:tint val="75000"/>
                  </a:schemeClr>
                </a:solidFill>
              </a:defRPr>
            </a:lvl7pPr>
            <a:lvl8pPr marL="3360336" indent="0">
              <a:buNone/>
              <a:defRPr sz="1470">
                <a:solidFill>
                  <a:schemeClr val="tx1">
                    <a:tint val="75000"/>
                  </a:schemeClr>
                </a:solidFill>
              </a:defRPr>
            </a:lvl8pPr>
            <a:lvl9pPr marL="3840384" indent="0">
              <a:buNone/>
              <a:defRPr sz="147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3A1027-1EA2-4EB2-BF21-F99FB7521856}"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653A4-112E-484B-AF3C-87568EB3F05E}" type="slidenum">
              <a:rPr lang="en-US" smtClean="0"/>
              <a:t>‹#›</a:t>
            </a:fld>
            <a:endParaRPr lang="en-US"/>
          </a:p>
        </p:txBody>
      </p:sp>
      <p:sp>
        <p:nvSpPr>
          <p:cNvPr id="14" name="TextBox 13"/>
          <p:cNvSpPr txBox="1"/>
          <p:nvPr/>
        </p:nvSpPr>
        <p:spPr>
          <a:xfrm>
            <a:off x="240032" y="1326498"/>
            <a:ext cx="480185" cy="1091583"/>
          </a:xfrm>
          <a:prstGeom prst="rect">
            <a:avLst/>
          </a:prstGeom>
        </p:spPr>
        <p:txBody>
          <a:bodyPr vert="horz" lIns="96012" tIns="48006" rIns="96012" bIns="48006" rtlCol="0" anchor="ctr">
            <a:noAutofit/>
          </a:bodyPr>
          <a:lstStyle/>
          <a:p>
            <a:pPr lvl="0"/>
            <a:r>
              <a:rPr lang="en-US" sz="8400" dirty="0">
                <a:solidFill>
                  <a:schemeClr val="tx1"/>
                </a:solidFill>
                <a:effectLst/>
              </a:rPr>
              <a:t>“</a:t>
            </a:r>
          </a:p>
        </p:txBody>
      </p:sp>
      <p:sp>
        <p:nvSpPr>
          <p:cNvPr id="15" name="TextBox 14"/>
          <p:cNvSpPr txBox="1"/>
          <p:nvPr/>
        </p:nvSpPr>
        <p:spPr>
          <a:xfrm>
            <a:off x="8081012" y="5168055"/>
            <a:ext cx="480185" cy="1091583"/>
          </a:xfrm>
          <a:prstGeom prst="rect">
            <a:avLst/>
          </a:prstGeom>
        </p:spPr>
        <p:txBody>
          <a:bodyPr vert="horz" lIns="96012" tIns="48006" rIns="96012" bIns="48006" rtlCol="0" anchor="ctr">
            <a:noAutofit/>
          </a:bodyPr>
          <a:lstStyle/>
          <a:p>
            <a:pPr lvl="0" algn="r"/>
            <a:r>
              <a:rPr lang="en-US" sz="8400" dirty="0">
                <a:solidFill>
                  <a:schemeClr val="tx1"/>
                </a:solidFill>
                <a:effectLst/>
              </a:rPr>
              <a:t>”</a:t>
            </a:r>
          </a:p>
        </p:txBody>
      </p:sp>
    </p:spTree>
    <p:extLst>
      <p:ext uri="{BB962C8B-B14F-4D97-AF65-F5344CB8AC3E}">
        <p14:creationId xmlns:p14="http://schemas.microsoft.com/office/powerpoint/2010/main" val="718540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72" y="6400800"/>
            <a:ext cx="6701479" cy="3168480"/>
          </a:xfrm>
        </p:spPr>
        <p:txBody>
          <a:bodyPr anchor="b">
            <a:normAutofit/>
          </a:bodyPr>
          <a:lstStyle>
            <a:lvl1pPr algn="l">
              <a:defRPr sz="294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60070" y="9581565"/>
            <a:ext cx="6702730" cy="1655395"/>
          </a:xfrm>
        </p:spPr>
        <p:txBody>
          <a:bodyPr anchor="t">
            <a:normAutofit/>
          </a:bodyPr>
          <a:lstStyle>
            <a:lvl1pPr marL="0" indent="0" algn="l">
              <a:buNone/>
              <a:defRPr sz="1890">
                <a:solidFill>
                  <a:schemeClr val="bg2">
                    <a:lumMod val="75000"/>
                  </a:schemeClr>
                </a:solidFill>
              </a:defRPr>
            </a:lvl1pPr>
            <a:lvl2pPr marL="480048" indent="0">
              <a:buNone/>
              <a:defRPr sz="1890">
                <a:solidFill>
                  <a:schemeClr val="tx1">
                    <a:tint val="75000"/>
                  </a:schemeClr>
                </a:solidFill>
              </a:defRPr>
            </a:lvl2pPr>
            <a:lvl3pPr marL="960096" indent="0">
              <a:buNone/>
              <a:defRPr sz="1680">
                <a:solidFill>
                  <a:schemeClr val="tx1">
                    <a:tint val="75000"/>
                  </a:schemeClr>
                </a:solidFill>
              </a:defRPr>
            </a:lvl3pPr>
            <a:lvl4pPr marL="1440144" indent="0">
              <a:buNone/>
              <a:defRPr sz="1470">
                <a:solidFill>
                  <a:schemeClr val="tx1">
                    <a:tint val="75000"/>
                  </a:schemeClr>
                </a:solidFill>
              </a:defRPr>
            </a:lvl4pPr>
            <a:lvl5pPr marL="1920192" indent="0">
              <a:buNone/>
              <a:defRPr sz="1470">
                <a:solidFill>
                  <a:schemeClr val="tx1">
                    <a:tint val="75000"/>
                  </a:schemeClr>
                </a:solidFill>
              </a:defRPr>
            </a:lvl5pPr>
            <a:lvl6pPr marL="2400240" indent="0">
              <a:buNone/>
              <a:defRPr sz="1470">
                <a:solidFill>
                  <a:schemeClr val="tx1">
                    <a:tint val="75000"/>
                  </a:schemeClr>
                </a:solidFill>
              </a:defRPr>
            </a:lvl6pPr>
            <a:lvl7pPr marL="2880288" indent="0">
              <a:buNone/>
              <a:defRPr sz="1470">
                <a:solidFill>
                  <a:schemeClr val="tx1">
                    <a:tint val="75000"/>
                  </a:schemeClr>
                </a:solidFill>
              </a:defRPr>
            </a:lvl7pPr>
            <a:lvl8pPr marL="3360336" indent="0">
              <a:buNone/>
              <a:defRPr sz="1470">
                <a:solidFill>
                  <a:schemeClr val="tx1">
                    <a:tint val="75000"/>
                  </a:schemeClr>
                </a:solidFill>
              </a:defRPr>
            </a:lvl8pPr>
            <a:lvl9pPr marL="3840384" indent="0">
              <a:buNone/>
              <a:defRPr sz="147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3A1027-1EA2-4EB2-BF21-F99FB7521856}"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653A4-112E-484B-AF3C-87568EB3F05E}" type="slidenum">
              <a:rPr lang="en-US" smtClean="0"/>
              <a:t>‹#›</a:t>
            </a:fld>
            <a:endParaRPr lang="en-US"/>
          </a:p>
        </p:txBody>
      </p:sp>
    </p:spTree>
    <p:extLst>
      <p:ext uri="{BB962C8B-B14F-4D97-AF65-F5344CB8AC3E}">
        <p14:creationId xmlns:p14="http://schemas.microsoft.com/office/powerpoint/2010/main" val="1672933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99099" y="995680"/>
            <a:ext cx="7202775" cy="5405120"/>
          </a:xfrm>
        </p:spPr>
        <p:txBody>
          <a:bodyPr anchor="ctr">
            <a:normAutofit/>
          </a:bodyPr>
          <a:lstStyle>
            <a:lvl1pPr algn="l">
              <a:defRPr sz="294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60072" y="7254241"/>
            <a:ext cx="6701479" cy="1959751"/>
          </a:xfrm>
        </p:spPr>
        <p:txBody>
          <a:bodyPr vert="horz" lIns="91440" tIns="45720" rIns="91440" bIns="45720" rtlCol="0" anchor="b">
            <a:normAutofit/>
          </a:bodyPr>
          <a:lstStyle>
            <a:lvl1pPr>
              <a:buNone/>
              <a:defRPr lang="en-US" sz="21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60070" y="9245600"/>
            <a:ext cx="6701478" cy="1991360"/>
          </a:xfrm>
        </p:spPr>
        <p:txBody>
          <a:bodyPr anchor="t">
            <a:normAutofit/>
          </a:bodyPr>
          <a:lstStyle>
            <a:lvl1pPr marL="0" indent="0" algn="l">
              <a:buNone/>
              <a:defRPr sz="1890">
                <a:solidFill>
                  <a:schemeClr val="bg2">
                    <a:lumMod val="75000"/>
                  </a:schemeClr>
                </a:solidFill>
              </a:defRPr>
            </a:lvl1pPr>
            <a:lvl2pPr marL="480048" indent="0">
              <a:buNone/>
              <a:defRPr sz="1890">
                <a:solidFill>
                  <a:schemeClr val="tx1">
                    <a:tint val="75000"/>
                  </a:schemeClr>
                </a:solidFill>
              </a:defRPr>
            </a:lvl2pPr>
            <a:lvl3pPr marL="960096" indent="0">
              <a:buNone/>
              <a:defRPr sz="1680">
                <a:solidFill>
                  <a:schemeClr val="tx1">
                    <a:tint val="75000"/>
                  </a:schemeClr>
                </a:solidFill>
              </a:defRPr>
            </a:lvl3pPr>
            <a:lvl4pPr marL="1440144" indent="0">
              <a:buNone/>
              <a:defRPr sz="1470">
                <a:solidFill>
                  <a:schemeClr val="tx1">
                    <a:tint val="75000"/>
                  </a:schemeClr>
                </a:solidFill>
              </a:defRPr>
            </a:lvl4pPr>
            <a:lvl5pPr marL="1920192" indent="0">
              <a:buNone/>
              <a:defRPr sz="1470">
                <a:solidFill>
                  <a:schemeClr val="tx1">
                    <a:tint val="75000"/>
                  </a:schemeClr>
                </a:solidFill>
              </a:defRPr>
            </a:lvl5pPr>
            <a:lvl6pPr marL="2400240" indent="0">
              <a:buNone/>
              <a:defRPr sz="1470">
                <a:solidFill>
                  <a:schemeClr val="tx1">
                    <a:tint val="75000"/>
                  </a:schemeClr>
                </a:solidFill>
              </a:defRPr>
            </a:lvl6pPr>
            <a:lvl7pPr marL="2880288" indent="0">
              <a:buNone/>
              <a:defRPr sz="1470">
                <a:solidFill>
                  <a:schemeClr val="tx1">
                    <a:tint val="75000"/>
                  </a:schemeClr>
                </a:solidFill>
              </a:defRPr>
            </a:lvl7pPr>
            <a:lvl8pPr marL="3360336" indent="0">
              <a:buNone/>
              <a:defRPr sz="1470">
                <a:solidFill>
                  <a:schemeClr val="tx1">
                    <a:tint val="75000"/>
                  </a:schemeClr>
                </a:solidFill>
              </a:defRPr>
            </a:lvl8pPr>
            <a:lvl9pPr marL="3840384" indent="0">
              <a:buNone/>
              <a:defRPr sz="147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3A1027-1EA2-4EB2-BF21-F99FB7521856}"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653A4-112E-484B-AF3C-87568EB3F05E}" type="slidenum">
              <a:rPr lang="en-US" smtClean="0"/>
              <a:t>‹#›</a:t>
            </a:fld>
            <a:endParaRPr lang="en-US"/>
          </a:p>
        </p:txBody>
      </p:sp>
      <p:sp>
        <p:nvSpPr>
          <p:cNvPr id="14" name="TextBox 13"/>
          <p:cNvSpPr txBox="1"/>
          <p:nvPr/>
        </p:nvSpPr>
        <p:spPr>
          <a:xfrm>
            <a:off x="240032" y="1326498"/>
            <a:ext cx="480185" cy="1091583"/>
          </a:xfrm>
          <a:prstGeom prst="rect">
            <a:avLst/>
          </a:prstGeom>
        </p:spPr>
        <p:txBody>
          <a:bodyPr vert="horz" lIns="96012" tIns="48006" rIns="96012" bIns="48006" rtlCol="0" anchor="ctr">
            <a:noAutofit/>
          </a:bodyPr>
          <a:lstStyle/>
          <a:p>
            <a:pPr lvl="0"/>
            <a:r>
              <a:rPr lang="en-US" sz="8400" dirty="0">
                <a:solidFill>
                  <a:schemeClr val="tx1"/>
                </a:solidFill>
                <a:effectLst/>
              </a:rPr>
              <a:t>“</a:t>
            </a:r>
          </a:p>
        </p:txBody>
      </p:sp>
      <p:sp>
        <p:nvSpPr>
          <p:cNvPr id="15" name="TextBox 14"/>
          <p:cNvSpPr txBox="1"/>
          <p:nvPr/>
        </p:nvSpPr>
        <p:spPr>
          <a:xfrm>
            <a:off x="8081012" y="5168055"/>
            <a:ext cx="480185" cy="1091583"/>
          </a:xfrm>
          <a:prstGeom prst="rect">
            <a:avLst/>
          </a:prstGeom>
        </p:spPr>
        <p:txBody>
          <a:bodyPr vert="horz" lIns="96012" tIns="48006" rIns="96012" bIns="48006" rtlCol="0" anchor="ctr">
            <a:noAutofit/>
          </a:bodyPr>
          <a:lstStyle/>
          <a:p>
            <a:pPr lvl="0" algn="r"/>
            <a:r>
              <a:rPr lang="en-US" sz="8400" dirty="0">
                <a:solidFill>
                  <a:schemeClr val="tx1"/>
                </a:solidFill>
                <a:effectLst/>
              </a:rPr>
              <a:t>”</a:t>
            </a:r>
          </a:p>
        </p:txBody>
      </p:sp>
    </p:spTree>
    <p:extLst>
      <p:ext uri="{BB962C8B-B14F-4D97-AF65-F5344CB8AC3E}">
        <p14:creationId xmlns:p14="http://schemas.microsoft.com/office/powerpoint/2010/main" val="6466642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0071" y="995680"/>
            <a:ext cx="7901941" cy="5405120"/>
          </a:xfrm>
        </p:spPr>
        <p:txBody>
          <a:bodyPr vert="horz" lIns="91440" tIns="45720" rIns="91440" bIns="45720" rtlCol="0" anchor="ctr">
            <a:normAutofit/>
          </a:bodyPr>
          <a:lstStyle>
            <a:lvl1pPr>
              <a:defRPr lang="en-US" sz="294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60072" y="7333263"/>
            <a:ext cx="6701479" cy="1564640"/>
          </a:xfrm>
        </p:spPr>
        <p:txBody>
          <a:bodyPr vert="horz" lIns="91440" tIns="45720" rIns="91440" bIns="45720" rtlCol="0" anchor="b">
            <a:normAutofit/>
          </a:bodyPr>
          <a:lstStyle>
            <a:lvl1pPr>
              <a:buNone/>
              <a:defRPr lang="en-US" sz="21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60070" y="8897907"/>
            <a:ext cx="6701478" cy="2339055"/>
          </a:xfrm>
        </p:spPr>
        <p:txBody>
          <a:bodyPr anchor="t">
            <a:normAutofit/>
          </a:bodyPr>
          <a:lstStyle>
            <a:lvl1pPr marL="0" indent="0" algn="l">
              <a:buNone/>
              <a:defRPr sz="1890">
                <a:solidFill>
                  <a:schemeClr val="bg2">
                    <a:lumMod val="75000"/>
                  </a:schemeClr>
                </a:solidFill>
              </a:defRPr>
            </a:lvl1pPr>
            <a:lvl2pPr marL="480048" indent="0">
              <a:buNone/>
              <a:defRPr sz="1890">
                <a:solidFill>
                  <a:schemeClr val="tx1">
                    <a:tint val="75000"/>
                  </a:schemeClr>
                </a:solidFill>
              </a:defRPr>
            </a:lvl2pPr>
            <a:lvl3pPr marL="960096" indent="0">
              <a:buNone/>
              <a:defRPr sz="1680">
                <a:solidFill>
                  <a:schemeClr val="tx1">
                    <a:tint val="75000"/>
                  </a:schemeClr>
                </a:solidFill>
              </a:defRPr>
            </a:lvl3pPr>
            <a:lvl4pPr marL="1440144" indent="0">
              <a:buNone/>
              <a:defRPr sz="1470">
                <a:solidFill>
                  <a:schemeClr val="tx1">
                    <a:tint val="75000"/>
                  </a:schemeClr>
                </a:solidFill>
              </a:defRPr>
            </a:lvl4pPr>
            <a:lvl5pPr marL="1920192" indent="0">
              <a:buNone/>
              <a:defRPr sz="1470">
                <a:solidFill>
                  <a:schemeClr val="tx1">
                    <a:tint val="75000"/>
                  </a:schemeClr>
                </a:solidFill>
              </a:defRPr>
            </a:lvl5pPr>
            <a:lvl6pPr marL="2400240" indent="0">
              <a:buNone/>
              <a:defRPr sz="1470">
                <a:solidFill>
                  <a:schemeClr val="tx1">
                    <a:tint val="75000"/>
                  </a:schemeClr>
                </a:solidFill>
              </a:defRPr>
            </a:lvl6pPr>
            <a:lvl7pPr marL="2880288" indent="0">
              <a:buNone/>
              <a:defRPr sz="1470">
                <a:solidFill>
                  <a:schemeClr val="tx1">
                    <a:tint val="75000"/>
                  </a:schemeClr>
                </a:solidFill>
              </a:defRPr>
            </a:lvl7pPr>
            <a:lvl8pPr marL="3360336" indent="0">
              <a:buNone/>
              <a:defRPr sz="1470">
                <a:solidFill>
                  <a:schemeClr val="tx1">
                    <a:tint val="75000"/>
                  </a:schemeClr>
                </a:solidFill>
              </a:defRPr>
            </a:lvl8pPr>
            <a:lvl9pPr marL="3840384" indent="0">
              <a:buNone/>
              <a:defRPr sz="147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3A1027-1EA2-4EB2-BF21-F99FB7521856}"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653A4-112E-484B-AF3C-87568EB3F05E}" type="slidenum">
              <a:rPr lang="en-US" smtClean="0"/>
              <a:t>‹#›</a:t>
            </a:fld>
            <a:endParaRPr lang="en-US"/>
          </a:p>
        </p:txBody>
      </p:sp>
    </p:spTree>
    <p:extLst>
      <p:ext uri="{BB962C8B-B14F-4D97-AF65-F5344CB8AC3E}">
        <p14:creationId xmlns:p14="http://schemas.microsoft.com/office/powerpoint/2010/main" val="41771576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60072" y="8392160"/>
            <a:ext cx="6882610" cy="2844800"/>
          </a:xfrm>
        </p:spPr>
        <p:txBody>
          <a:bodyPr>
            <a:normAutofit/>
          </a:bodyPr>
          <a:lstStyle>
            <a:lvl1pPr algn="l">
              <a:defRPr sz="294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60072" y="995683"/>
            <a:ext cx="6882610" cy="703298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3A1027-1EA2-4EB2-BF21-F99FB7521856}"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653A4-112E-484B-AF3C-87568EB3F05E}" type="slidenum">
              <a:rPr lang="en-US" smtClean="0"/>
              <a:t>‹#›</a:t>
            </a:fld>
            <a:endParaRPr lang="en-US"/>
          </a:p>
        </p:txBody>
      </p:sp>
    </p:spTree>
    <p:extLst>
      <p:ext uri="{BB962C8B-B14F-4D97-AF65-F5344CB8AC3E}">
        <p14:creationId xmlns:p14="http://schemas.microsoft.com/office/powerpoint/2010/main" val="2345904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4726" y="995680"/>
            <a:ext cx="2146404" cy="8249920"/>
          </a:xfrm>
        </p:spPr>
        <p:txBody>
          <a:bodyPr vert="eaVert">
            <a:normAutofit/>
          </a:bodyPr>
          <a:lstStyle>
            <a:lvl1pPr>
              <a:defRPr sz="294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60071" y="995680"/>
            <a:ext cx="6142513" cy="1024128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3A1027-1EA2-4EB2-BF21-F99FB7521856}"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653A4-112E-484B-AF3C-87568EB3F05E}" type="slidenum">
              <a:rPr lang="en-US" smtClean="0"/>
              <a:t>‹#›</a:t>
            </a:fld>
            <a:endParaRPr lang="en-US"/>
          </a:p>
        </p:txBody>
      </p:sp>
    </p:spTree>
    <p:extLst>
      <p:ext uri="{BB962C8B-B14F-4D97-AF65-F5344CB8AC3E}">
        <p14:creationId xmlns:p14="http://schemas.microsoft.com/office/powerpoint/2010/main" val="3694079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0072" y="8392160"/>
            <a:ext cx="6882610" cy="2844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60072" y="995680"/>
            <a:ext cx="6882610" cy="703298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63A1027-1EA2-4EB2-BF21-F99FB7521856}"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653A4-112E-484B-AF3C-87568EB3F05E}" type="slidenum">
              <a:rPr lang="en-US" smtClean="0"/>
              <a:t>‹#›</a:t>
            </a:fld>
            <a:endParaRPr lang="en-US"/>
          </a:p>
        </p:txBody>
      </p:sp>
    </p:spTree>
    <p:extLst>
      <p:ext uri="{BB962C8B-B14F-4D97-AF65-F5344CB8AC3E}">
        <p14:creationId xmlns:p14="http://schemas.microsoft.com/office/powerpoint/2010/main" val="59452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71" y="3698239"/>
            <a:ext cx="6722591" cy="4330419"/>
          </a:xfrm>
        </p:spPr>
        <p:txBody>
          <a:bodyPr anchor="b">
            <a:normAutofit/>
          </a:bodyPr>
          <a:lstStyle>
            <a:lvl1pPr algn="l">
              <a:defRPr sz="336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60072" y="8376356"/>
            <a:ext cx="6722590" cy="2860605"/>
          </a:xfrm>
        </p:spPr>
        <p:txBody>
          <a:bodyPr anchor="t">
            <a:normAutofit/>
          </a:bodyPr>
          <a:lstStyle>
            <a:lvl1pPr marL="0" indent="0" algn="l">
              <a:buNone/>
              <a:defRPr sz="1890">
                <a:solidFill>
                  <a:schemeClr val="bg2">
                    <a:lumMod val="75000"/>
                  </a:schemeClr>
                </a:solidFill>
              </a:defRPr>
            </a:lvl1pPr>
            <a:lvl2pPr marL="480048" indent="0">
              <a:buNone/>
              <a:defRPr sz="1890">
                <a:solidFill>
                  <a:schemeClr val="tx1">
                    <a:tint val="75000"/>
                  </a:schemeClr>
                </a:solidFill>
              </a:defRPr>
            </a:lvl2pPr>
            <a:lvl3pPr marL="960096" indent="0">
              <a:buNone/>
              <a:defRPr sz="1680">
                <a:solidFill>
                  <a:schemeClr val="tx1">
                    <a:tint val="75000"/>
                  </a:schemeClr>
                </a:solidFill>
              </a:defRPr>
            </a:lvl3pPr>
            <a:lvl4pPr marL="1440144" indent="0">
              <a:buNone/>
              <a:defRPr sz="1470">
                <a:solidFill>
                  <a:schemeClr val="tx1">
                    <a:tint val="75000"/>
                  </a:schemeClr>
                </a:solidFill>
              </a:defRPr>
            </a:lvl4pPr>
            <a:lvl5pPr marL="1920192" indent="0">
              <a:buNone/>
              <a:defRPr sz="1470">
                <a:solidFill>
                  <a:schemeClr val="tx1">
                    <a:tint val="75000"/>
                  </a:schemeClr>
                </a:solidFill>
              </a:defRPr>
            </a:lvl5pPr>
            <a:lvl6pPr marL="2400240" indent="0">
              <a:buNone/>
              <a:defRPr sz="1470">
                <a:solidFill>
                  <a:schemeClr val="tx1">
                    <a:tint val="75000"/>
                  </a:schemeClr>
                </a:solidFill>
              </a:defRPr>
            </a:lvl6pPr>
            <a:lvl7pPr marL="2880288" indent="0">
              <a:buNone/>
              <a:defRPr sz="1470">
                <a:solidFill>
                  <a:schemeClr val="tx1">
                    <a:tint val="75000"/>
                  </a:schemeClr>
                </a:solidFill>
              </a:defRPr>
            </a:lvl7pPr>
            <a:lvl8pPr marL="3360336" indent="0">
              <a:buNone/>
              <a:defRPr sz="1470">
                <a:solidFill>
                  <a:schemeClr val="tx1">
                    <a:tint val="75000"/>
                  </a:schemeClr>
                </a:solidFill>
              </a:defRPr>
            </a:lvl8pPr>
            <a:lvl9pPr marL="3840384" indent="0">
              <a:buNone/>
              <a:defRPr sz="147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63A1027-1EA2-4EB2-BF21-F99FB7521856}"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F653A4-112E-484B-AF3C-87568EB3F05E}" type="slidenum">
              <a:rPr lang="en-US" smtClean="0"/>
              <a:t>‹#›</a:t>
            </a:fld>
            <a:endParaRPr lang="en-US"/>
          </a:p>
        </p:txBody>
      </p:sp>
    </p:spTree>
    <p:extLst>
      <p:ext uri="{BB962C8B-B14F-4D97-AF65-F5344CB8AC3E}">
        <p14:creationId xmlns:p14="http://schemas.microsoft.com/office/powerpoint/2010/main" val="1205153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0072" y="8392160"/>
            <a:ext cx="6882610" cy="2844800"/>
          </a:xfrm>
        </p:spPr>
        <p:txBody>
          <a:bodyPr>
            <a:normAutofit/>
          </a:bodyPr>
          <a:lstStyle>
            <a:lvl1pPr>
              <a:defRPr sz="3360"/>
            </a:lvl1pPr>
          </a:lstStyle>
          <a:p>
            <a:r>
              <a:rPr lang="en-US" smtClean="0"/>
              <a:t>Click to edit Master title style</a:t>
            </a:r>
            <a:endParaRPr lang="en-US" dirty="0"/>
          </a:p>
        </p:txBody>
      </p:sp>
      <p:sp>
        <p:nvSpPr>
          <p:cNvPr id="11" name="Content Placeholder 3"/>
          <p:cNvSpPr>
            <a:spLocks noGrp="1"/>
          </p:cNvSpPr>
          <p:nvPr>
            <p:ph sz="half" idx="13"/>
          </p:nvPr>
        </p:nvSpPr>
        <p:spPr>
          <a:xfrm>
            <a:off x="560072" y="995681"/>
            <a:ext cx="4147465" cy="7032979"/>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895481" y="995680"/>
            <a:ext cx="4145650" cy="701717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63A1027-1EA2-4EB2-BF21-F99FB7521856}"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653A4-112E-484B-AF3C-87568EB3F05E}" type="slidenum">
              <a:rPr lang="en-US" smtClean="0"/>
              <a:t>‹#›</a:t>
            </a:fld>
            <a:endParaRPr lang="en-US"/>
          </a:p>
        </p:txBody>
      </p:sp>
    </p:spTree>
    <p:extLst>
      <p:ext uri="{BB962C8B-B14F-4D97-AF65-F5344CB8AC3E}">
        <p14:creationId xmlns:p14="http://schemas.microsoft.com/office/powerpoint/2010/main" val="304432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0072" y="8392160"/>
            <a:ext cx="6882610" cy="2844800"/>
          </a:xfrm>
        </p:spPr>
        <p:txBody>
          <a:bodyPr>
            <a:normAutofit/>
          </a:bodyPr>
          <a:lstStyle>
            <a:lvl1pPr>
              <a:defRPr sz="3360"/>
            </a:lvl1pPr>
          </a:lstStyle>
          <a:p>
            <a:r>
              <a:rPr lang="en-US" smtClean="0"/>
              <a:t>Click to edit Master title style</a:t>
            </a:r>
            <a:endParaRPr lang="en-US" dirty="0"/>
          </a:p>
        </p:txBody>
      </p:sp>
      <p:sp>
        <p:nvSpPr>
          <p:cNvPr id="3" name="Text Placeholder 2"/>
          <p:cNvSpPr>
            <a:spLocks noGrp="1"/>
          </p:cNvSpPr>
          <p:nvPr>
            <p:ph type="body" idx="1"/>
          </p:nvPr>
        </p:nvSpPr>
        <p:spPr>
          <a:xfrm>
            <a:off x="800102" y="995680"/>
            <a:ext cx="3902709" cy="1137920"/>
          </a:xfrm>
        </p:spPr>
        <p:txBody>
          <a:bodyPr anchor="b">
            <a:noAutofit/>
          </a:bodyPr>
          <a:lstStyle>
            <a:lvl1pPr marL="0" indent="0">
              <a:buNone/>
              <a:defRPr sz="2520" b="0" cap="all">
                <a:solidFill>
                  <a:schemeClr val="tx1"/>
                </a:solidFill>
              </a:defRPr>
            </a:lvl1pPr>
            <a:lvl2pPr marL="480048" indent="0">
              <a:buNone/>
              <a:defRPr sz="2100" b="1"/>
            </a:lvl2pPr>
            <a:lvl3pPr marL="960096" indent="0">
              <a:buNone/>
              <a:defRPr sz="1890"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Edit Master text styles</a:t>
            </a:r>
          </a:p>
        </p:txBody>
      </p:sp>
      <p:sp>
        <p:nvSpPr>
          <p:cNvPr id="4" name="Content Placeholder 3"/>
          <p:cNvSpPr>
            <a:spLocks noGrp="1"/>
          </p:cNvSpPr>
          <p:nvPr>
            <p:ph sz="half" idx="2"/>
          </p:nvPr>
        </p:nvSpPr>
        <p:spPr>
          <a:xfrm>
            <a:off x="560070" y="2133601"/>
            <a:ext cx="4142740" cy="589505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7767" y="1057913"/>
            <a:ext cx="3952254" cy="1075689"/>
          </a:xfrm>
        </p:spPr>
        <p:txBody>
          <a:bodyPr anchor="b">
            <a:noAutofit/>
          </a:bodyPr>
          <a:lstStyle>
            <a:lvl1pPr marL="0" indent="0">
              <a:buNone/>
              <a:defRPr sz="2520" b="0" cap="all">
                <a:solidFill>
                  <a:schemeClr val="tx1"/>
                </a:solidFill>
              </a:defRPr>
            </a:lvl1pPr>
            <a:lvl2pPr marL="480048" indent="0">
              <a:buNone/>
              <a:defRPr sz="2100" b="1"/>
            </a:lvl2pPr>
            <a:lvl3pPr marL="960096" indent="0">
              <a:buNone/>
              <a:defRPr sz="1890" b="1"/>
            </a:lvl3pPr>
            <a:lvl4pPr marL="1440144" indent="0">
              <a:buNone/>
              <a:defRPr sz="1680" b="1"/>
            </a:lvl4pPr>
            <a:lvl5pPr marL="1920192" indent="0">
              <a:buNone/>
              <a:defRPr sz="1680" b="1"/>
            </a:lvl5pPr>
            <a:lvl6pPr marL="2400240" indent="0">
              <a:buNone/>
              <a:defRPr sz="1680" b="1"/>
            </a:lvl6pPr>
            <a:lvl7pPr marL="2880288" indent="0">
              <a:buNone/>
              <a:defRPr sz="1680" b="1"/>
            </a:lvl7pPr>
            <a:lvl8pPr marL="3360336" indent="0">
              <a:buNone/>
              <a:defRPr sz="1680" b="1"/>
            </a:lvl8pPr>
            <a:lvl9pPr marL="3840384" indent="0">
              <a:buNone/>
              <a:defRPr sz="1680" b="1"/>
            </a:lvl9pPr>
          </a:lstStyle>
          <a:p>
            <a:pPr lvl="0"/>
            <a:r>
              <a:rPr lang="en-US" smtClean="0"/>
              <a:t>Edit Master text styles</a:t>
            </a:r>
          </a:p>
        </p:txBody>
      </p:sp>
      <p:sp>
        <p:nvSpPr>
          <p:cNvPr id="6" name="Content Placeholder 5"/>
          <p:cNvSpPr>
            <a:spLocks noGrp="1"/>
          </p:cNvSpPr>
          <p:nvPr>
            <p:ph sz="quarter" idx="4"/>
          </p:nvPr>
        </p:nvSpPr>
        <p:spPr>
          <a:xfrm>
            <a:off x="4895482" y="2133600"/>
            <a:ext cx="4154540" cy="587925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63A1027-1EA2-4EB2-BF21-F99FB7521856}"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F653A4-112E-484B-AF3C-87568EB3F05E}" type="slidenum">
              <a:rPr lang="en-US" smtClean="0"/>
              <a:t>‹#›</a:t>
            </a:fld>
            <a:endParaRPr lang="en-US"/>
          </a:p>
        </p:txBody>
      </p:sp>
    </p:spTree>
    <p:extLst>
      <p:ext uri="{BB962C8B-B14F-4D97-AF65-F5344CB8AC3E}">
        <p14:creationId xmlns:p14="http://schemas.microsoft.com/office/powerpoint/2010/main" val="2692931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72" y="8392160"/>
            <a:ext cx="6882610" cy="2844800"/>
          </a:xfrm>
        </p:spPr>
        <p:txBody>
          <a:bodyPr>
            <a:normAutofit/>
          </a:bodyPr>
          <a:lstStyle>
            <a:lvl1pPr>
              <a:defRPr sz="336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63A1027-1EA2-4EB2-BF21-F99FB7521856}"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F653A4-112E-484B-AF3C-87568EB3F05E}" type="slidenum">
              <a:rPr lang="en-US" smtClean="0"/>
              <a:t>‹#›</a:t>
            </a:fld>
            <a:endParaRPr lang="en-US"/>
          </a:p>
        </p:txBody>
      </p:sp>
    </p:spTree>
    <p:extLst>
      <p:ext uri="{BB962C8B-B14F-4D97-AF65-F5344CB8AC3E}">
        <p14:creationId xmlns:p14="http://schemas.microsoft.com/office/powerpoint/2010/main" val="2755750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A1027-1EA2-4EB2-BF21-F99FB7521856}" type="datetimeFigureOut">
              <a:rPr lang="en-US" smtClean="0"/>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F653A4-112E-484B-AF3C-87568EB3F05E}" type="slidenum">
              <a:rPr lang="en-US" smtClean="0"/>
              <a:t>‹#›</a:t>
            </a:fld>
            <a:endParaRPr lang="en-US"/>
          </a:p>
        </p:txBody>
      </p:sp>
    </p:spTree>
    <p:extLst>
      <p:ext uri="{BB962C8B-B14F-4D97-AF65-F5344CB8AC3E}">
        <p14:creationId xmlns:p14="http://schemas.microsoft.com/office/powerpoint/2010/main" val="313783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89600" y="995680"/>
            <a:ext cx="3360420" cy="2844800"/>
          </a:xfrm>
        </p:spPr>
        <p:txBody>
          <a:bodyPr anchor="b">
            <a:normAutofit/>
          </a:bodyPr>
          <a:lstStyle>
            <a:lvl1pPr algn="l">
              <a:defRPr sz="2100" b="0"/>
            </a:lvl1pPr>
          </a:lstStyle>
          <a:p>
            <a:r>
              <a:rPr lang="en-US" smtClean="0"/>
              <a:t>Click to edit Master title style</a:t>
            </a:r>
            <a:endParaRPr lang="en-US" dirty="0"/>
          </a:p>
        </p:txBody>
      </p:sp>
      <p:sp>
        <p:nvSpPr>
          <p:cNvPr id="3" name="Content Placeholder 2"/>
          <p:cNvSpPr>
            <a:spLocks noGrp="1"/>
          </p:cNvSpPr>
          <p:nvPr>
            <p:ph idx="1"/>
          </p:nvPr>
        </p:nvSpPr>
        <p:spPr>
          <a:xfrm>
            <a:off x="560070" y="995680"/>
            <a:ext cx="4660693" cy="1024128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689600" y="4124965"/>
            <a:ext cx="3360420" cy="3903699"/>
          </a:xfrm>
        </p:spPr>
        <p:txBody>
          <a:bodyPr anchor="t">
            <a:normAutofit/>
          </a:bodyPr>
          <a:lstStyle>
            <a:lvl1pPr marL="0" indent="0">
              <a:buNone/>
              <a:defRPr sz="1680"/>
            </a:lvl1pPr>
            <a:lvl2pPr marL="480048" indent="0">
              <a:buNone/>
              <a:defRPr sz="1260"/>
            </a:lvl2pPr>
            <a:lvl3pPr marL="960096" indent="0">
              <a:buNone/>
              <a:defRPr sz="1050"/>
            </a:lvl3pPr>
            <a:lvl4pPr marL="1440144" indent="0">
              <a:buNone/>
              <a:defRPr sz="945"/>
            </a:lvl4pPr>
            <a:lvl5pPr marL="1920192" indent="0">
              <a:buNone/>
              <a:defRPr sz="945"/>
            </a:lvl5pPr>
            <a:lvl6pPr marL="2400240" indent="0">
              <a:buNone/>
              <a:defRPr sz="945"/>
            </a:lvl6pPr>
            <a:lvl7pPr marL="2880288" indent="0">
              <a:buNone/>
              <a:defRPr sz="945"/>
            </a:lvl7pPr>
            <a:lvl8pPr marL="3360336" indent="0">
              <a:buNone/>
              <a:defRPr sz="945"/>
            </a:lvl8pPr>
            <a:lvl9pPr marL="3840384" indent="0">
              <a:buNone/>
              <a:defRPr sz="945"/>
            </a:lvl9pPr>
          </a:lstStyle>
          <a:p>
            <a:pPr lvl="0"/>
            <a:r>
              <a:rPr lang="en-US" smtClean="0"/>
              <a:t>Edit Master text styles</a:t>
            </a:r>
          </a:p>
        </p:txBody>
      </p:sp>
      <p:sp>
        <p:nvSpPr>
          <p:cNvPr id="5" name="Date Placeholder 4"/>
          <p:cNvSpPr>
            <a:spLocks noGrp="1"/>
          </p:cNvSpPr>
          <p:nvPr>
            <p:ph type="dt" sz="half" idx="10"/>
          </p:nvPr>
        </p:nvSpPr>
        <p:spPr/>
        <p:txBody>
          <a:bodyPr/>
          <a:lstStyle/>
          <a:p>
            <a:fld id="{863A1027-1EA2-4EB2-BF21-F99FB7521856}"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F653A4-112E-484B-AF3C-87568EB3F05E}" type="slidenum">
              <a:rPr lang="en-US" smtClean="0"/>
              <a:t>‹#›</a:t>
            </a:fld>
            <a:endParaRPr lang="en-US"/>
          </a:p>
        </p:txBody>
      </p:sp>
    </p:spTree>
    <p:extLst>
      <p:ext uri="{BB962C8B-B14F-4D97-AF65-F5344CB8AC3E}">
        <p14:creationId xmlns:p14="http://schemas.microsoft.com/office/powerpoint/2010/main" val="423169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0591" y="2702560"/>
            <a:ext cx="3741421" cy="2133600"/>
          </a:xfrm>
        </p:spPr>
        <p:txBody>
          <a:bodyPr anchor="b">
            <a:normAutofit/>
          </a:bodyPr>
          <a:lstStyle>
            <a:lvl1pPr algn="l">
              <a:defRPr sz="252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800101" y="1706880"/>
            <a:ext cx="3445023" cy="896112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80"/>
            </a:lvl1pPr>
            <a:lvl2pPr marL="480048" indent="0">
              <a:buNone/>
              <a:defRPr sz="1680"/>
            </a:lvl2pPr>
            <a:lvl3pPr marL="960096" indent="0">
              <a:buNone/>
              <a:defRPr sz="1680"/>
            </a:lvl3pPr>
            <a:lvl4pPr marL="1440144" indent="0">
              <a:buNone/>
              <a:defRPr sz="1680"/>
            </a:lvl4pPr>
            <a:lvl5pPr marL="1920192" indent="0">
              <a:buNone/>
              <a:defRPr sz="1680"/>
            </a:lvl5pPr>
            <a:lvl6pPr marL="2400240" indent="0">
              <a:buNone/>
              <a:defRPr sz="1680"/>
            </a:lvl6pPr>
            <a:lvl7pPr marL="2880288" indent="0">
              <a:buNone/>
              <a:defRPr sz="1680"/>
            </a:lvl7pPr>
            <a:lvl8pPr marL="3360336" indent="0">
              <a:buNone/>
              <a:defRPr sz="1680"/>
            </a:lvl8pPr>
            <a:lvl9pPr marL="3840384" indent="0">
              <a:buNone/>
              <a:defRPr sz="1680"/>
            </a:lvl9pPr>
          </a:lstStyle>
          <a:p>
            <a:r>
              <a:rPr lang="en-US" smtClean="0"/>
              <a:t>Click icon to add picture</a:t>
            </a:r>
            <a:endParaRPr lang="en-US" dirty="0"/>
          </a:p>
        </p:txBody>
      </p:sp>
      <p:sp>
        <p:nvSpPr>
          <p:cNvPr id="4" name="Text Placeholder 3"/>
          <p:cNvSpPr>
            <a:spLocks noGrp="1"/>
          </p:cNvSpPr>
          <p:nvPr>
            <p:ph type="body" sz="half" idx="2"/>
          </p:nvPr>
        </p:nvSpPr>
        <p:spPr>
          <a:xfrm>
            <a:off x="4720829" y="5120640"/>
            <a:ext cx="3742434" cy="3887893"/>
          </a:xfrm>
        </p:spPr>
        <p:txBody>
          <a:bodyPr anchor="t">
            <a:normAutofit/>
          </a:bodyPr>
          <a:lstStyle>
            <a:lvl1pPr marL="0" indent="0">
              <a:buNone/>
              <a:defRPr sz="1890"/>
            </a:lvl1pPr>
            <a:lvl2pPr marL="480048" indent="0">
              <a:buNone/>
              <a:defRPr sz="1260"/>
            </a:lvl2pPr>
            <a:lvl3pPr marL="960096" indent="0">
              <a:buNone/>
              <a:defRPr sz="1050"/>
            </a:lvl3pPr>
            <a:lvl4pPr marL="1440144" indent="0">
              <a:buNone/>
              <a:defRPr sz="945"/>
            </a:lvl4pPr>
            <a:lvl5pPr marL="1920192" indent="0">
              <a:buNone/>
              <a:defRPr sz="945"/>
            </a:lvl5pPr>
            <a:lvl6pPr marL="2400240" indent="0">
              <a:buNone/>
              <a:defRPr sz="945"/>
            </a:lvl6pPr>
            <a:lvl7pPr marL="2880288" indent="0">
              <a:buNone/>
              <a:defRPr sz="945"/>
            </a:lvl7pPr>
            <a:lvl8pPr marL="3360336" indent="0">
              <a:buNone/>
              <a:defRPr sz="945"/>
            </a:lvl8pPr>
            <a:lvl9pPr marL="3840384" indent="0">
              <a:buNone/>
              <a:defRPr sz="945"/>
            </a:lvl9pPr>
          </a:lstStyle>
          <a:p>
            <a:pPr lvl="0"/>
            <a:r>
              <a:rPr lang="en-US" smtClean="0"/>
              <a:t>Edit Master text styles</a:t>
            </a:r>
          </a:p>
        </p:txBody>
      </p:sp>
      <p:sp>
        <p:nvSpPr>
          <p:cNvPr id="5" name="Date Placeholder 4"/>
          <p:cNvSpPr>
            <a:spLocks noGrp="1"/>
          </p:cNvSpPr>
          <p:nvPr>
            <p:ph type="dt" sz="half" idx="10"/>
          </p:nvPr>
        </p:nvSpPr>
        <p:spPr/>
        <p:txBody>
          <a:bodyPr/>
          <a:lstStyle/>
          <a:p>
            <a:fld id="{863A1027-1EA2-4EB2-BF21-F99FB7521856}" type="datetimeFigureOut">
              <a:rPr lang="en-US" smtClean="0"/>
              <a:t>9/13/2024</a:t>
            </a:fld>
            <a:endParaRPr lang="en-US"/>
          </a:p>
        </p:txBody>
      </p:sp>
      <p:sp>
        <p:nvSpPr>
          <p:cNvPr id="6" name="Footer Placeholder 5"/>
          <p:cNvSpPr>
            <a:spLocks noGrp="1"/>
          </p:cNvSpPr>
          <p:nvPr>
            <p:ph type="ftr" sz="quarter" idx="11"/>
          </p:nvPr>
        </p:nvSpPr>
        <p:spPr>
          <a:xfrm>
            <a:off x="560070" y="11521442"/>
            <a:ext cx="6102310" cy="681567"/>
          </a:xfrm>
        </p:spPr>
        <p:txBody>
          <a:bodyPr/>
          <a:lstStyle/>
          <a:p>
            <a:endParaRPr lang="en-US"/>
          </a:p>
        </p:txBody>
      </p:sp>
      <p:sp>
        <p:nvSpPr>
          <p:cNvPr id="7" name="Slide Number Placeholder 6"/>
          <p:cNvSpPr>
            <a:spLocks noGrp="1"/>
          </p:cNvSpPr>
          <p:nvPr>
            <p:ph type="sldNum" sz="quarter" idx="12"/>
          </p:nvPr>
        </p:nvSpPr>
        <p:spPr/>
        <p:txBody>
          <a:bodyPr/>
          <a:lstStyle/>
          <a:p>
            <a:fld id="{A2F653A4-112E-484B-AF3C-87568EB3F05E}" type="slidenum">
              <a:rPr lang="en-US" smtClean="0"/>
              <a:t>‹#›</a:t>
            </a:fld>
            <a:endParaRPr lang="en-US"/>
          </a:p>
        </p:txBody>
      </p:sp>
    </p:spTree>
    <p:extLst>
      <p:ext uri="{BB962C8B-B14F-4D97-AF65-F5344CB8AC3E}">
        <p14:creationId xmlns:p14="http://schemas.microsoft.com/office/powerpoint/2010/main" val="155324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7004210" y="7270047"/>
            <a:ext cx="2593979" cy="4962595"/>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60072" y="8392160"/>
            <a:ext cx="6882610" cy="28448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0072" y="995683"/>
            <a:ext cx="6882610" cy="703298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801758" y="11521447"/>
            <a:ext cx="1260486" cy="681567"/>
          </a:xfrm>
          <a:prstGeom prst="rect">
            <a:avLst/>
          </a:prstGeom>
        </p:spPr>
        <p:txBody>
          <a:bodyPr vert="horz" lIns="91440" tIns="45720" rIns="91440" bIns="45720" rtlCol="0" anchor="t"/>
          <a:lstStyle>
            <a:lvl1pPr algn="r">
              <a:defRPr sz="1050" b="0" i="0">
                <a:solidFill>
                  <a:schemeClr val="bg2">
                    <a:lumMod val="50000"/>
                  </a:schemeClr>
                </a:solidFill>
                <a:effectLst/>
                <a:latin typeface="+mn-lt"/>
              </a:defRPr>
            </a:lvl1pPr>
          </a:lstStyle>
          <a:p>
            <a:fld id="{863A1027-1EA2-4EB2-BF21-F99FB7521856}" type="datetimeFigureOut">
              <a:rPr lang="en-US" smtClean="0"/>
              <a:t>9/13/2024</a:t>
            </a:fld>
            <a:endParaRPr lang="en-US"/>
          </a:p>
        </p:txBody>
      </p:sp>
      <p:sp>
        <p:nvSpPr>
          <p:cNvPr id="5" name="Footer Placeholder 4"/>
          <p:cNvSpPr>
            <a:spLocks noGrp="1"/>
          </p:cNvSpPr>
          <p:nvPr>
            <p:ph type="ftr" sz="quarter" idx="3"/>
          </p:nvPr>
        </p:nvSpPr>
        <p:spPr>
          <a:xfrm>
            <a:off x="560070" y="11521442"/>
            <a:ext cx="6102310" cy="681567"/>
          </a:xfrm>
          <a:prstGeom prst="rect">
            <a:avLst/>
          </a:prstGeom>
        </p:spPr>
        <p:txBody>
          <a:bodyPr vert="horz" lIns="91440" tIns="45720" rIns="91440" bIns="45720" rtlCol="0" anchor="t"/>
          <a:lstStyle>
            <a:lvl1pPr algn="l">
              <a:defRPr sz="105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8163149" y="10413162"/>
            <a:ext cx="899752" cy="1250527"/>
          </a:xfrm>
          <a:prstGeom prst="rect">
            <a:avLst/>
          </a:prstGeom>
        </p:spPr>
        <p:txBody>
          <a:bodyPr vert="horz" lIns="91440" tIns="45720" rIns="91440" bIns="45720" rtlCol="0" anchor="b"/>
          <a:lstStyle>
            <a:lvl1pPr algn="r">
              <a:defRPr sz="2940" b="0" i="0">
                <a:solidFill>
                  <a:schemeClr val="bg2">
                    <a:lumMod val="50000"/>
                  </a:schemeClr>
                </a:solidFill>
                <a:effectLst/>
                <a:latin typeface="+mn-lt"/>
              </a:defRPr>
            </a:lvl1pPr>
          </a:lstStyle>
          <a:p>
            <a:fld id="{A2F653A4-112E-484B-AF3C-87568EB3F05E}" type="slidenum">
              <a:rPr lang="en-US" smtClean="0"/>
              <a:t>‹#›</a:t>
            </a:fld>
            <a:endParaRPr lang="en-US"/>
          </a:p>
        </p:txBody>
      </p:sp>
    </p:spTree>
    <p:extLst>
      <p:ext uri="{BB962C8B-B14F-4D97-AF65-F5344CB8AC3E}">
        <p14:creationId xmlns:p14="http://schemas.microsoft.com/office/powerpoint/2010/main" val="3896795288"/>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80048" rtl="0" eaLnBrk="1" latinLnBrk="0" hangingPunct="1">
        <a:spcBef>
          <a:spcPct val="0"/>
        </a:spcBef>
        <a:buNone/>
        <a:defRPr sz="336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0031" indent="-300031" algn="l" defTabSz="480048" rtl="0" eaLnBrk="1" latinLnBrk="0" hangingPunct="1">
        <a:spcBef>
          <a:spcPct val="20000"/>
        </a:spcBef>
        <a:spcAft>
          <a:spcPts val="630"/>
        </a:spcAft>
        <a:buClr>
          <a:schemeClr val="tx1"/>
        </a:buClr>
        <a:buSzPct val="80000"/>
        <a:buFont typeface="Wingdings 3" panose="05040102010807070707" pitchFamily="18" charset="2"/>
        <a:buChar char=""/>
        <a:defRPr sz="2100" kern="1200" cap="none">
          <a:solidFill>
            <a:schemeClr val="bg2">
              <a:lumMod val="75000"/>
            </a:schemeClr>
          </a:solidFill>
          <a:effectLst/>
          <a:latin typeface="+mn-lt"/>
          <a:ea typeface="+mn-ea"/>
          <a:cs typeface="+mn-cs"/>
        </a:defRPr>
      </a:lvl1pPr>
      <a:lvl2pPr marL="780079" indent="-300031" algn="l" defTabSz="480048" rtl="0" eaLnBrk="1" latinLnBrk="0" hangingPunct="1">
        <a:spcBef>
          <a:spcPct val="20000"/>
        </a:spcBef>
        <a:spcAft>
          <a:spcPts val="630"/>
        </a:spcAft>
        <a:buClr>
          <a:schemeClr val="tx1"/>
        </a:buClr>
        <a:buSzPct val="80000"/>
        <a:buFont typeface="Wingdings 3" panose="05040102010807070707" pitchFamily="18" charset="2"/>
        <a:buChar char=""/>
        <a:defRPr sz="1890" kern="1200" cap="none">
          <a:solidFill>
            <a:schemeClr val="bg2">
              <a:lumMod val="75000"/>
            </a:schemeClr>
          </a:solidFill>
          <a:effectLst/>
          <a:latin typeface="+mn-lt"/>
          <a:ea typeface="+mn-ea"/>
          <a:cs typeface="+mn-cs"/>
        </a:defRPr>
      </a:lvl2pPr>
      <a:lvl3pPr marL="1260127" indent="-300031" algn="l" defTabSz="480048" rtl="0" eaLnBrk="1" latinLnBrk="0" hangingPunct="1">
        <a:spcBef>
          <a:spcPct val="20000"/>
        </a:spcBef>
        <a:spcAft>
          <a:spcPts val="630"/>
        </a:spcAft>
        <a:buClr>
          <a:schemeClr val="tx1"/>
        </a:buClr>
        <a:buSzPct val="80000"/>
        <a:buFont typeface="Wingdings 3" panose="05040102010807070707" pitchFamily="18" charset="2"/>
        <a:buChar char=""/>
        <a:defRPr sz="1680" kern="1200" cap="none">
          <a:solidFill>
            <a:schemeClr val="bg2">
              <a:lumMod val="75000"/>
            </a:schemeClr>
          </a:solidFill>
          <a:effectLst/>
          <a:latin typeface="+mn-lt"/>
          <a:ea typeface="+mn-ea"/>
          <a:cs typeface="+mn-cs"/>
        </a:defRPr>
      </a:lvl3pPr>
      <a:lvl4pPr marL="1620163" indent="-180019" algn="l" defTabSz="480048" rtl="0" eaLnBrk="1" latinLnBrk="0" hangingPunct="1">
        <a:spcBef>
          <a:spcPct val="20000"/>
        </a:spcBef>
        <a:spcAft>
          <a:spcPts val="630"/>
        </a:spcAft>
        <a:buClr>
          <a:schemeClr val="tx1"/>
        </a:buClr>
        <a:buSzPct val="80000"/>
        <a:buFont typeface="Wingdings 3" panose="05040102010807070707" pitchFamily="18" charset="2"/>
        <a:buChar char=""/>
        <a:defRPr sz="1470" kern="1200" cap="none">
          <a:solidFill>
            <a:schemeClr val="bg2">
              <a:lumMod val="75000"/>
            </a:schemeClr>
          </a:solidFill>
          <a:effectLst/>
          <a:latin typeface="+mn-lt"/>
          <a:ea typeface="+mn-ea"/>
          <a:cs typeface="+mn-cs"/>
        </a:defRPr>
      </a:lvl4pPr>
      <a:lvl5pPr marL="2100211" indent="-180019" algn="l" defTabSz="480048" rtl="0" eaLnBrk="1" latinLnBrk="0" hangingPunct="1">
        <a:spcBef>
          <a:spcPct val="20000"/>
        </a:spcBef>
        <a:spcAft>
          <a:spcPts val="630"/>
        </a:spcAft>
        <a:buClr>
          <a:schemeClr val="tx1"/>
        </a:buClr>
        <a:buSzPct val="80000"/>
        <a:buFont typeface="Wingdings 3" panose="05040102010807070707" pitchFamily="18" charset="2"/>
        <a:buChar char=""/>
        <a:defRPr sz="1470" kern="1200" cap="none">
          <a:solidFill>
            <a:schemeClr val="bg2">
              <a:lumMod val="75000"/>
            </a:schemeClr>
          </a:solidFill>
          <a:effectLst/>
          <a:latin typeface="+mn-lt"/>
          <a:ea typeface="+mn-ea"/>
          <a:cs typeface="+mn-cs"/>
        </a:defRPr>
      </a:lvl5pPr>
      <a:lvl6pPr marL="2640264" indent="-240024" algn="l" defTabSz="480048" rtl="0" eaLnBrk="1" latinLnBrk="0" hangingPunct="1">
        <a:spcBef>
          <a:spcPct val="20000"/>
        </a:spcBef>
        <a:spcAft>
          <a:spcPts val="630"/>
        </a:spcAft>
        <a:buClr>
          <a:schemeClr val="tx1"/>
        </a:buClr>
        <a:buSzPct val="80000"/>
        <a:buFont typeface="Wingdings 3" panose="05040102010807070707" pitchFamily="18" charset="2"/>
        <a:buChar char=""/>
        <a:defRPr sz="1470" kern="1200" cap="none">
          <a:solidFill>
            <a:schemeClr val="bg2">
              <a:lumMod val="75000"/>
            </a:schemeClr>
          </a:solidFill>
          <a:effectLst/>
          <a:latin typeface="+mn-lt"/>
          <a:ea typeface="+mn-ea"/>
          <a:cs typeface="+mn-cs"/>
        </a:defRPr>
      </a:lvl6pPr>
      <a:lvl7pPr marL="3120312" indent="-240024" algn="l" defTabSz="480048" rtl="0" eaLnBrk="1" latinLnBrk="0" hangingPunct="1">
        <a:spcBef>
          <a:spcPct val="20000"/>
        </a:spcBef>
        <a:spcAft>
          <a:spcPts val="630"/>
        </a:spcAft>
        <a:buClr>
          <a:schemeClr val="tx1"/>
        </a:buClr>
        <a:buSzPct val="80000"/>
        <a:buFont typeface="Wingdings 3" panose="05040102010807070707" pitchFamily="18" charset="2"/>
        <a:buChar char=""/>
        <a:defRPr sz="1470" kern="1200" cap="none">
          <a:solidFill>
            <a:schemeClr val="bg2">
              <a:lumMod val="75000"/>
            </a:schemeClr>
          </a:solidFill>
          <a:effectLst/>
          <a:latin typeface="+mn-lt"/>
          <a:ea typeface="+mn-ea"/>
          <a:cs typeface="+mn-cs"/>
        </a:defRPr>
      </a:lvl7pPr>
      <a:lvl8pPr marL="3600360" indent="-240024" algn="l" defTabSz="480048" rtl="0" eaLnBrk="1" latinLnBrk="0" hangingPunct="1">
        <a:spcBef>
          <a:spcPct val="20000"/>
        </a:spcBef>
        <a:spcAft>
          <a:spcPts val="630"/>
        </a:spcAft>
        <a:buClr>
          <a:schemeClr val="tx1"/>
        </a:buClr>
        <a:buSzPct val="80000"/>
        <a:buFont typeface="Wingdings 3" panose="05040102010807070707" pitchFamily="18" charset="2"/>
        <a:buChar char=""/>
        <a:defRPr sz="1470" kern="1200" cap="none">
          <a:solidFill>
            <a:schemeClr val="bg2">
              <a:lumMod val="75000"/>
            </a:schemeClr>
          </a:solidFill>
          <a:effectLst/>
          <a:latin typeface="+mn-lt"/>
          <a:ea typeface="+mn-ea"/>
          <a:cs typeface="+mn-cs"/>
        </a:defRPr>
      </a:lvl8pPr>
      <a:lvl9pPr marL="4080408" indent="-240024" algn="l" defTabSz="480048" rtl="0" eaLnBrk="1" latinLnBrk="0" hangingPunct="1">
        <a:spcBef>
          <a:spcPct val="20000"/>
        </a:spcBef>
        <a:spcAft>
          <a:spcPts val="630"/>
        </a:spcAft>
        <a:buClr>
          <a:schemeClr val="tx1"/>
        </a:buClr>
        <a:buSzPct val="80000"/>
        <a:buFont typeface="Wingdings 3" panose="05040102010807070707" pitchFamily="18" charset="2"/>
        <a:buChar char=""/>
        <a:defRPr sz="1470" kern="1200" cap="none">
          <a:solidFill>
            <a:schemeClr val="bg2">
              <a:lumMod val="75000"/>
            </a:schemeClr>
          </a:solidFill>
          <a:effectLst/>
          <a:latin typeface="+mn-lt"/>
          <a:ea typeface="+mn-ea"/>
          <a:cs typeface="+mn-cs"/>
        </a:defRPr>
      </a:lvl9pPr>
    </p:bodyStyle>
    <p:otherStyle>
      <a:defPPr>
        <a:defRPr lang="en-US"/>
      </a:defPPr>
      <a:lvl1pPr marL="0" algn="l" defTabSz="480048" rtl="0" eaLnBrk="1" latinLnBrk="0" hangingPunct="1">
        <a:defRPr sz="1890" kern="1200">
          <a:solidFill>
            <a:schemeClr val="tx1"/>
          </a:solidFill>
          <a:latin typeface="+mn-lt"/>
          <a:ea typeface="+mn-ea"/>
          <a:cs typeface="+mn-cs"/>
        </a:defRPr>
      </a:lvl1pPr>
      <a:lvl2pPr marL="480048" algn="l" defTabSz="480048" rtl="0" eaLnBrk="1" latinLnBrk="0" hangingPunct="1">
        <a:defRPr sz="1890" kern="1200">
          <a:solidFill>
            <a:schemeClr val="tx1"/>
          </a:solidFill>
          <a:latin typeface="+mn-lt"/>
          <a:ea typeface="+mn-ea"/>
          <a:cs typeface="+mn-cs"/>
        </a:defRPr>
      </a:lvl2pPr>
      <a:lvl3pPr marL="960096" algn="l" defTabSz="480048" rtl="0" eaLnBrk="1" latinLnBrk="0" hangingPunct="1">
        <a:defRPr sz="1890" kern="1200">
          <a:solidFill>
            <a:schemeClr val="tx1"/>
          </a:solidFill>
          <a:latin typeface="+mn-lt"/>
          <a:ea typeface="+mn-ea"/>
          <a:cs typeface="+mn-cs"/>
        </a:defRPr>
      </a:lvl3pPr>
      <a:lvl4pPr marL="1440144" algn="l" defTabSz="480048" rtl="0" eaLnBrk="1" latinLnBrk="0" hangingPunct="1">
        <a:defRPr sz="1890" kern="1200">
          <a:solidFill>
            <a:schemeClr val="tx1"/>
          </a:solidFill>
          <a:latin typeface="+mn-lt"/>
          <a:ea typeface="+mn-ea"/>
          <a:cs typeface="+mn-cs"/>
        </a:defRPr>
      </a:lvl4pPr>
      <a:lvl5pPr marL="1920192" algn="l" defTabSz="480048" rtl="0" eaLnBrk="1" latinLnBrk="0" hangingPunct="1">
        <a:defRPr sz="1890" kern="1200">
          <a:solidFill>
            <a:schemeClr val="tx1"/>
          </a:solidFill>
          <a:latin typeface="+mn-lt"/>
          <a:ea typeface="+mn-ea"/>
          <a:cs typeface="+mn-cs"/>
        </a:defRPr>
      </a:lvl5pPr>
      <a:lvl6pPr marL="2400240" algn="l" defTabSz="480048" rtl="0" eaLnBrk="1" latinLnBrk="0" hangingPunct="1">
        <a:defRPr sz="1890" kern="1200">
          <a:solidFill>
            <a:schemeClr val="tx1"/>
          </a:solidFill>
          <a:latin typeface="+mn-lt"/>
          <a:ea typeface="+mn-ea"/>
          <a:cs typeface="+mn-cs"/>
        </a:defRPr>
      </a:lvl6pPr>
      <a:lvl7pPr marL="2880288" algn="l" defTabSz="480048" rtl="0" eaLnBrk="1" latinLnBrk="0" hangingPunct="1">
        <a:defRPr sz="1890" kern="1200">
          <a:solidFill>
            <a:schemeClr val="tx1"/>
          </a:solidFill>
          <a:latin typeface="+mn-lt"/>
          <a:ea typeface="+mn-ea"/>
          <a:cs typeface="+mn-cs"/>
        </a:defRPr>
      </a:lvl7pPr>
      <a:lvl8pPr marL="3360336" algn="l" defTabSz="480048" rtl="0" eaLnBrk="1" latinLnBrk="0" hangingPunct="1">
        <a:defRPr sz="1890" kern="1200">
          <a:solidFill>
            <a:schemeClr val="tx1"/>
          </a:solidFill>
          <a:latin typeface="+mn-lt"/>
          <a:ea typeface="+mn-ea"/>
          <a:cs typeface="+mn-cs"/>
        </a:defRPr>
      </a:lvl8pPr>
      <a:lvl9pPr marL="3840384" algn="l" defTabSz="480048"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1200" y="287384"/>
            <a:ext cx="2782389" cy="2403566"/>
          </a:xfrm>
          <a:noFill/>
        </p:spPr>
        <p:txBody>
          <a:bodyPr/>
          <a:lstStyle/>
          <a:p>
            <a:r>
              <a:rPr lang="en-US" dirty="0" smtClean="0"/>
              <a:t> </a:t>
            </a:r>
            <a:endParaRPr lang="en-US" dirty="0"/>
          </a:p>
        </p:txBody>
      </p:sp>
      <p:sp>
        <p:nvSpPr>
          <p:cNvPr id="3" name="Text Placeholder 2"/>
          <p:cNvSpPr>
            <a:spLocks noGrp="1"/>
          </p:cNvSpPr>
          <p:nvPr>
            <p:ph type="body" idx="1"/>
          </p:nvPr>
        </p:nvSpPr>
        <p:spPr>
          <a:xfrm rot="10800000" flipV="1">
            <a:off x="-8503142" y="9082518"/>
            <a:ext cx="2899955" cy="742858"/>
          </a:xfrm>
          <a:noFill/>
        </p:spPr>
        <p:txBody>
          <a:bodyPr>
            <a:normAutofit/>
          </a:bodyPr>
          <a:lstStyle/>
          <a:p>
            <a:endParaRPr lang="en-US" sz="2800" dirty="0"/>
          </a:p>
        </p:txBody>
      </p:sp>
      <p:sp>
        <p:nvSpPr>
          <p:cNvPr id="4" name="Content Placeholder 3"/>
          <p:cNvSpPr>
            <a:spLocks noGrp="1"/>
          </p:cNvSpPr>
          <p:nvPr>
            <p:ph sz="half" idx="2"/>
          </p:nvPr>
        </p:nvSpPr>
        <p:spPr>
          <a:xfrm>
            <a:off x="-8503142" y="8605842"/>
            <a:ext cx="4061757" cy="11285439"/>
          </a:xfrm>
          <a:noFill/>
        </p:spPr>
        <p:txBody>
          <a:bodyPr>
            <a:normAutofit/>
          </a:bodyPr>
          <a:lstStyle/>
          <a:p>
            <a:pPr marL="0" indent="0">
              <a:buNone/>
            </a:pPr>
            <a:endParaRPr lang="en-US" dirty="0">
              <a:solidFill>
                <a:schemeClr val="tx1"/>
              </a:solidFill>
            </a:endParaRPr>
          </a:p>
        </p:txBody>
      </p:sp>
      <p:sp>
        <p:nvSpPr>
          <p:cNvPr id="5" name="Text Placeholder 4"/>
          <p:cNvSpPr>
            <a:spLocks noGrp="1"/>
          </p:cNvSpPr>
          <p:nvPr>
            <p:ph type="body" sz="quarter" idx="3"/>
          </p:nvPr>
        </p:nvSpPr>
        <p:spPr>
          <a:xfrm>
            <a:off x="12802825" y="3138171"/>
            <a:ext cx="4081761" cy="1537969"/>
          </a:xfrm>
        </p:spPr>
        <p:txBody>
          <a:bodyPr/>
          <a:lstStyle/>
          <a:p>
            <a:r>
              <a:rPr lang="en-US" dirty="0" smtClean="0"/>
              <a:t>.</a:t>
            </a:r>
            <a:endParaRPr lang="en-US" dirty="0"/>
          </a:p>
        </p:txBody>
      </p:sp>
      <p:sp>
        <p:nvSpPr>
          <p:cNvPr id="9" name="Rectangle 8"/>
          <p:cNvSpPr/>
          <p:nvPr/>
        </p:nvSpPr>
        <p:spPr>
          <a:xfrm>
            <a:off x="0" y="0"/>
            <a:ext cx="9601200" cy="2539157"/>
          </a:xfrm>
          <a:prstGeom prst="rect">
            <a:avLst/>
          </a:prstGeom>
          <a:solidFill>
            <a:schemeClr val="accent1"/>
          </a:solidFill>
        </p:spPr>
        <p:txBody>
          <a:bodyPr wrap="square">
            <a:spAutoFit/>
          </a:bodyPr>
          <a:lstStyle/>
          <a:p>
            <a:r>
              <a:rPr lang="en-US" sz="2800" dirty="0"/>
              <a:t>			   </a:t>
            </a:r>
            <a:r>
              <a:rPr lang="en-US" sz="2800" dirty="0" smtClean="0"/>
              <a:t>   </a:t>
            </a:r>
            <a:r>
              <a:rPr lang="en-US" sz="2300" dirty="0" smtClean="0"/>
              <a:t>INDERPRASTHA </a:t>
            </a:r>
            <a:r>
              <a:rPr lang="en-US" sz="2300" dirty="0"/>
              <a:t>ENGINEERING COLLEGE,GAZIABAD</a:t>
            </a:r>
          </a:p>
          <a:p>
            <a:r>
              <a:rPr lang="en-US" sz="2400" dirty="0"/>
              <a:t>			    </a:t>
            </a:r>
            <a:r>
              <a:rPr lang="en-US" sz="2400" dirty="0" smtClean="0"/>
              <a:t>   </a:t>
            </a:r>
            <a:r>
              <a:rPr lang="en-US" sz="2300" dirty="0" smtClean="0"/>
              <a:t>TITLE OF PROJECT:-</a:t>
            </a:r>
            <a:r>
              <a:rPr lang="en-US" sz="2800" dirty="0" smtClean="0">
                <a:solidFill>
                  <a:schemeClr val="tx2">
                    <a:lumMod val="75000"/>
                  </a:schemeClr>
                </a:solidFill>
              </a:rPr>
              <a:t>NATURAI</a:t>
            </a:r>
            <a:endParaRPr lang="en-US" sz="2800" dirty="0">
              <a:solidFill>
                <a:schemeClr val="tx2">
                  <a:lumMod val="75000"/>
                </a:schemeClr>
              </a:solidFill>
            </a:endParaRPr>
          </a:p>
          <a:p>
            <a:r>
              <a:rPr lang="en-US" sz="2400" dirty="0"/>
              <a:t>			    </a:t>
            </a:r>
            <a:r>
              <a:rPr lang="en-US" sz="2400" dirty="0" smtClean="0"/>
              <a:t>   </a:t>
            </a:r>
            <a:r>
              <a:rPr lang="en-US" sz="2300" dirty="0" smtClean="0"/>
              <a:t>NAME </a:t>
            </a:r>
            <a:r>
              <a:rPr lang="en-US" sz="2300" dirty="0"/>
              <a:t>OF </a:t>
            </a:r>
            <a:r>
              <a:rPr lang="en-US" sz="2300" dirty="0" smtClean="0"/>
              <a:t>STUDENTS:-KUNAL SAINI ,AYUSH PANDEY ,</a:t>
            </a:r>
          </a:p>
          <a:p>
            <a:r>
              <a:rPr lang="en-US" sz="2300" dirty="0" smtClean="0"/>
              <a:t>									   HARSHITA SAJWAN,KARTIK BOHRA </a:t>
            </a:r>
          </a:p>
          <a:p>
            <a:r>
              <a:rPr lang="en-US" sz="2800" dirty="0" smtClean="0"/>
              <a:t> </a:t>
            </a:r>
            <a:r>
              <a:rPr lang="en-US" sz="2800" dirty="0"/>
              <a:t>			   </a:t>
            </a:r>
            <a:r>
              <a:rPr lang="en-US" sz="2800" dirty="0" smtClean="0"/>
              <a:t>   </a:t>
            </a:r>
            <a:r>
              <a:rPr lang="en-US" sz="2400" dirty="0" smtClean="0"/>
              <a:t>DEPARTMENT </a:t>
            </a:r>
            <a:r>
              <a:rPr lang="en-US" sz="2400" dirty="0"/>
              <a:t>OF </a:t>
            </a:r>
            <a:r>
              <a:rPr lang="en-US" sz="2400" dirty="0" smtClean="0"/>
              <a:t> APPLIED SCIENCES</a:t>
            </a:r>
          </a:p>
          <a:p>
            <a:r>
              <a:rPr lang="en-US" sz="2800" dirty="0" smtClean="0"/>
              <a:t>							     	</a:t>
            </a:r>
            <a:r>
              <a:rPr lang="en-US" sz="2000" dirty="0" smtClean="0"/>
              <a:t>session 2023-2024</a:t>
            </a:r>
            <a:endParaRPr lang="en-US" sz="2000" dirty="0"/>
          </a:p>
        </p:txBody>
      </p:sp>
      <p:pic>
        <p:nvPicPr>
          <p:cNvPr id="10" name="Picture 9"/>
          <p:cNvPicPr>
            <a:picLocks noChangeAspect="1"/>
          </p:cNvPicPr>
          <p:nvPr/>
        </p:nvPicPr>
        <p:blipFill>
          <a:blip r:embed="rId3"/>
          <a:stretch>
            <a:fillRect/>
          </a:stretch>
        </p:blipFill>
        <p:spPr>
          <a:xfrm>
            <a:off x="0" y="234338"/>
            <a:ext cx="1828801" cy="1854926"/>
          </a:xfrm>
          <a:prstGeom prst="rect">
            <a:avLst/>
          </a:prstGeom>
        </p:spPr>
      </p:pic>
      <p:sp>
        <p:nvSpPr>
          <p:cNvPr id="11" name="Rounded Rectangle 10"/>
          <p:cNvSpPr/>
          <p:nvPr/>
        </p:nvSpPr>
        <p:spPr>
          <a:xfrm>
            <a:off x="839085" y="2571600"/>
            <a:ext cx="3004457" cy="841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Black" panose="020B0A04020102020204" pitchFamily="34" charset="0"/>
              </a:rPr>
              <a:t>INTRODUCTION</a:t>
            </a:r>
            <a:endParaRPr lang="en-US" sz="2400" dirty="0">
              <a:latin typeface="Arial Black" panose="020B0A04020102020204" pitchFamily="34" charset="0"/>
            </a:endParaRPr>
          </a:p>
        </p:txBody>
      </p:sp>
      <p:sp>
        <p:nvSpPr>
          <p:cNvPr id="14" name="Rounded Rectangular Callout 13"/>
          <p:cNvSpPr/>
          <p:nvPr/>
        </p:nvSpPr>
        <p:spPr>
          <a:xfrm>
            <a:off x="88250" y="3463384"/>
            <a:ext cx="4781006" cy="4491952"/>
          </a:xfrm>
          <a:prstGeom prst="wedgeRoundRectCallout">
            <a:avLst>
              <a:gd name="adj1" fmla="val -20838"/>
              <a:gd name="adj2" fmla="val -491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dirty="0" smtClean="0">
              <a:latin typeface="+mj-lt"/>
            </a:endParaRPr>
          </a:p>
        </p:txBody>
      </p:sp>
      <p:sp>
        <p:nvSpPr>
          <p:cNvPr id="15" name="Rounded Rectangle 14"/>
          <p:cNvSpPr/>
          <p:nvPr/>
        </p:nvSpPr>
        <p:spPr>
          <a:xfrm>
            <a:off x="6512293" y="2592258"/>
            <a:ext cx="3004457" cy="7972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Black" panose="020B0A04020102020204" pitchFamily="34" charset="0"/>
              </a:rPr>
              <a:t>APPLICATIONS</a:t>
            </a:r>
            <a:endParaRPr lang="en-US" sz="2800" dirty="0">
              <a:solidFill>
                <a:schemeClr val="tx1"/>
              </a:solidFill>
              <a:latin typeface="Arial Black" panose="020B0A04020102020204" pitchFamily="34" charset="0"/>
            </a:endParaRPr>
          </a:p>
        </p:txBody>
      </p:sp>
      <p:sp>
        <p:nvSpPr>
          <p:cNvPr id="16" name="Rounded Rectangular Callout 15"/>
          <p:cNvSpPr/>
          <p:nvPr/>
        </p:nvSpPr>
        <p:spPr>
          <a:xfrm>
            <a:off x="5022362" y="3445862"/>
            <a:ext cx="4578838" cy="4453075"/>
          </a:xfrm>
          <a:prstGeom prst="wedgeRoundRectCallout">
            <a:avLst>
              <a:gd name="adj1" fmla="val 20818"/>
              <a:gd name="adj2" fmla="val -4440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lack" panose="020B0A04020102020204" pitchFamily="34" charset="0"/>
              </a:rPr>
              <a:t>Education: </a:t>
            </a:r>
            <a:r>
              <a:rPr lang="en-US" sz="1700" dirty="0" smtClean="0"/>
              <a:t>Enhancing botanical learning for students and nature enthusiasts.</a:t>
            </a:r>
          </a:p>
          <a:p>
            <a:pPr algn="ctr"/>
            <a:endParaRPr lang="en-US" sz="1600" dirty="0" smtClean="0"/>
          </a:p>
          <a:p>
            <a:r>
              <a:rPr lang="en-US" dirty="0" smtClean="0">
                <a:latin typeface="Arial Black" panose="020B0A04020102020204" pitchFamily="34" charset="0"/>
              </a:rPr>
              <a:t>Outdoor Exploration</a:t>
            </a:r>
            <a:r>
              <a:rPr lang="en-US" dirty="0" smtClean="0"/>
              <a:t>: </a:t>
            </a:r>
            <a:r>
              <a:rPr lang="en-US" sz="1700" dirty="0" smtClean="0"/>
              <a:t>Assisting hikers, campers, and nature lovers in identifying plants during outdoor activities.</a:t>
            </a:r>
            <a:r>
              <a:rPr lang="en-US" sz="1700" b="1" dirty="0"/>
              <a:t> </a:t>
            </a:r>
            <a:endParaRPr lang="en-US" sz="1700" b="1" dirty="0" smtClean="0"/>
          </a:p>
          <a:p>
            <a:endParaRPr lang="en-US" b="1" dirty="0" smtClean="0"/>
          </a:p>
          <a:p>
            <a:r>
              <a:rPr lang="en-US" b="1" dirty="0" smtClean="0">
                <a:latin typeface="Arial Black" panose="020B0A04020102020204" pitchFamily="34" charset="0"/>
              </a:rPr>
              <a:t>Environmental </a:t>
            </a:r>
            <a:r>
              <a:rPr lang="en-US" b="1" dirty="0">
                <a:latin typeface="Arial Black" panose="020B0A04020102020204" pitchFamily="34" charset="0"/>
              </a:rPr>
              <a:t>Conservation:</a:t>
            </a:r>
            <a:r>
              <a:rPr lang="en-US" dirty="0">
                <a:latin typeface="Arial Black" panose="020B0A04020102020204" pitchFamily="34" charset="0"/>
              </a:rPr>
              <a:t> </a:t>
            </a:r>
            <a:r>
              <a:rPr lang="en-US" sz="1700" dirty="0"/>
              <a:t>Supporting biodiversity monitoring and preservation efforts</a:t>
            </a:r>
            <a:r>
              <a:rPr lang="en-US" dirty="0"/>
              <a:t>.</a:t>
            </a:r>
          </a:p>
          <a:p>
            <a:endParaRPr lang="en-US" b="1" dirty="0" smtClean="0"/>
          </a:p>
          <a:p>
            <a:r>
              <a:rPr lang="en-US" b="1" dirty="0" smtClean="0">
                <a:latin typeface="Arial Black" panose="020B0A04020102020204" pitchFamily="34" charset="0"/>
              </a:rPr>
              <a:t>Health </a:t>
            </a:r>
            <a:r>
              <a:rPr lang="en-US" b="1" dirty="0">
                <a:latin typeface="Arial Black" panose="020B0A04020102020204" pitchFamily="34" charset="0"/>
              </a:rPr>
              <a:t>and Wellness</a:t>
            </a:r>
            <a:r>
              <a:rPr lang="en-US" b="1" dirty="0" smtClean="0">
                <a:latin typeface="Arial Black" panose="020B0A04020102020204" pitchFamily="34" charset="0"/>
              </a:rPr>
              <a:t>:</a:t>
            </a:r>
            <a:r>
              <a:rPr lang="en-US" dirty="0" smtClean="0">
                <a:latin typeface="Arial Black" panose="020B0A04020102020204" pitchFamily="34" charset="0"/>
              </a:rPr>
              <a:t> </a:t>
            </a:r>
            <a:r>
              <a:rPr lang="en-US" sz="1700" dirty="0"/>
              <a:t>Offering herbal remedies and holistic health information.</a:t>
            </a:r>
          </a:p>
          <a:p>
            <a:pPr algn="ctr"/>
            <a:endParaRPr lang="en-US" sz="1600" dirty="0"/>
          </a:p>
        </p:txBody>
      </p:sp>
      <p:sp>
        <p:nvSpPr>
          <p:cNvPr id="18" name="Rounded Rectangle 17"/>
          <p:cNvSpPr/>
          <p:nvPr/>
        </p:nvSpPr>
        <p:spPr>
          <a:xfrm>
            <a:off x="6456546" y="7955335"/>
            <a:ext cx="2952206" cy="6505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Black" panose="020B0A04020102020204" pitchFamily="34" charset="0"/>
              </a:rPr>
              <a:t>Conclusion</a:t>
            </a:r>
            <a:endParaRPr lang="en-US" sz="2400" dirty="0">
              <a:latin typeface="Arial Black" panose="020B0A04020102020204" pitchFamily="34" charset="0"/>
            </a:endParaRPr>
          </a:p>
        </p:txBody>
      </p:sp>
      <p:sp>
        <p:nvSpPr>
          <p:cNvPr id="19" name="Rounded Rectangular Callout 18"/>
          <p:cNvSpPr/>
          <p:nvPr/>
        </p:nvSpPr>
        <p:spPr>
          <a:xfrm>
            <a:off x="4578838" y="8664574"/>
            <a:ext cx="5022362" cy="3918857"/>
          </a:xfrm>
          <a:prstGeom prst="wedgeRoundRectCallout">
            <a:avLst>
              <a:gd name="adj1" fmla="val -21353"/>
              <a:gd name="adj2" fmla="val 49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a:t>
            </a:r>
            <a:r>
              <a:rPr lang="en-US" sz="1600" dirty="0" smtClean="0"/>
              <a:t>he </a:t>
            </a:r>
            <a:r>
              <a:rPr lang="en-US" sz="1600" dirty="0"/>
              <a:t>idea of using phone cameras to identify plants and provide comprehensive information, including </a:t>
            </a:r>
            <a:r>
              <a:rPr lang="en-US" sz="1600" dirty="0" err="1"/>
              <a:t>Ayurvedic</a:t>
            </a:r>
            <a:r>
              <a:rPr lang="en-US" sz="1600" dirty="0"/>
              <a:t> and traditional uses, holds great promise for education, environmental awareness, wellness, and more. By successfully developing and launching a user-friendly app with accurate data, continuous improvement, and community engagement, this initiative can empower individuals to connect with the natural world in meaningful ways while contributing to conservation and holistic wellness. The potential benefits for both users and the environment make this idea an exciting avenue for exploration and implementation.</a:t>
            </a:r>
          </a:p>
        </p:txBody>
      </p:sp>
      <p:sp>
        <p:nvSpPr>
          <p:cNvPr id="6" name="Rounded Rectangle 5"/>
          <p:cNvSpPr/>
          <p:nvPr/>
        </p:nvSpPr>
        <p:spPr>
          <a:xfrm>
            <a:off x="1080183" y="10681519"/>
            <a:ext cx="2405497" cy="70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Black" panose="020B0A04020102020204" pitchFamily="34" charset="0"/>
              </a:rPr>
              <a:t>Reference</a:t>
            </a:r>
            <a:r>
              <a:rPr lang="en-US" dirty="0" smtClean="0"/>
              <a:t> </a:t>
            </a:r>
            <a:endParaRPr lang="en-US" dirty="0"/>
          </a:p>
        </p:txBody>
      </p:sp>
      <p:sp>
        <p:nvSpPr>
          <p:cNvPr id="7" name="Rounded Rectangular Callout 6"/>
          <p:cNvSpPr/>
          <p:nvPr/>
        </p:nvSpPr>
        <p:spPr>
          <a:xfrm>
            <a:off x="1138566" y="11489216"/>
            <a:ext cx="2405497" cy="1319294"/>
          </a:xfrm>
          <a:prstGeom prst="wedgeRoundRectCallout">
            <a:avLst>
              <a:gd name="adj1" fmla="val -20833"/>
              <a:gd name="adj2" fmla="val 4619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latin typeface="Arial Black" panose="020B0A04020102020204" pitchFamily="34" charset="0"/>
              </a:rPr>
              <a:t>Plantoscan</a:t>
            </a:r>
            <a:r>
              <a:rPr lang="en-US" sz="2400" dirty="0" smtClean="0">
                <a:latin typeface="Arial Black" panose="020B0A04020102020204" pitchFamily="34" charset="0"/>
              </a:rPr>
              <a:t>:-</a:t>
            </a:r>
            <a:r>
              <a:rPr lang="en-US" dirty="0" smtClean="0"/>
              <a:t>https</a:t>
            </a:r>
            <a:r>
              <a:rPr lang="en-US" dirty="0"/>
              <a:t>://plantophiles.com/plantoscan-ios/</a:t>
            </a:r>
          </a:p>
        </p:txBody>
      </p:sp>
      <p:sp>
        <p:nvSpPr>
          <p:cNvPr id="8" name="Content Placeholder 7"/>
          <p:cNvSpPr>
            <a:spLocks noGrp="1"/>
          </p:cNvSpPr>
          <p:nvPr>
            <p:ph sz="quarter" idx="4"/>
          </p:nvPr>
        </p:nvSpPr>
        <p:spPr>
          <a:xfrm>
            <a:off x="13385124" y="7684375"/>
            <a:ext cx="4154540" cy="5879253"/>
          </a:xfrm>
        </p:spPr>
        <p:txBody>
          <a:bodyPr/>
          <a:lstStyle/>
          <a:p>
            <a:endParaRPr lang="en-US"/>
          </a:p>
        </p:txBody>
      </p:sp>
      <p:pic>
        <p:nvPicPr>
          <p:cNvPr id="12" name="Picture 11"/>
          <p:cNvPicPr>
            <a:picLocks noChangeAspect="1"/>
          </p:cNvPicPr>
          <p:nvPr/>
        </p:nvPicPr>
        <p:blipFill>
          <a:blip r:embed="rId4"/>
          <a:stretch>
            <a:fillRect/>
          </a:stretch>
        </p:blipFill>
        <p:spPr>
          <a:xfrm>
            <a:off x="780704" y="8012853"/>
            <a:ext cx="3625924" cy="2611149"/>
          </a:xfrm>
          <a:prstGeom prst="rect">
            <a:avLst/>
          </a:prstGeom>
        </p:spPr>
      </p:pic>
    </p:spTree>
    <p:extLst>
      <p:ext uri="{BB962C8B-B14F-4D97-AF65-F5344CB8AC3E}">
        <p14:creationId xmlns:p14="http://schemas.microsoft.com/office/powerpoint/2010/main" val="588872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1186</TotalTime>
  <Words>222</Words>
  <Application>Microsoft Office PowerPoint</Application>
  <PresentationFormat>A3 Paper (297x420 mm)</PresentationFormat>
  <Paragraphs>22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 Black</vt:lpstr>
      <vt:lpstr>Calibri</vt:lpstr>
      <vt:lpstr>Century Gothic</vt:lpstr>
      <vt:lpstr>Wingdings 3</vt:lpstr>
      <vt:lpstr>Slice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25</cp:revision>
  <dcterms:created xsi:type="dcterms:W3CDTF">2023-09-10T06:21:35Z</dcterms:created>
  <dcterms:modified xsi:type="dcterms:W3CDTF">2024-09-13T12:21:31Z</dcterms:modified>
</cp:coreProperties>
</file>