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Detecting exoplanets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Radial velocity method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460275" y="3401025"/>
            <a:ext cx="6058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Kunal Tambekar | Nikhil Paratkar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151000" y="380125"/>
            <a:ext cx="1681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 11th,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Selecting smaller dataset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4" y="1402449"/>
            <a:ext cx="6697250" cy="36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Selecting evenly spaced consecutive data-points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49" y="1351625"/>
            <a:ext cx="6442749" cy="37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57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62" y="975825"/>
            <a:ext cx="7027674" cy="38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20925" y="4634525"/>
            <a:ext cx="3897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/>
              <a:t>Savitzky golay digital filter for smoothing)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897975"/>
            <a:ext cx="8520600" cy="6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Smoothing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64" y="907200"/>
            <a:ext cx="7542471" cy="40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392050" y="790825"/>
            <a:ext cx="8520600" cy="4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Smoothing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866900" y="2282575"/>
            <a:ext cx="4200300" cy="115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By minimizing χ</a:t>
            </a:r>
            <a:r>
              <a:rPr baseline="30000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the guessed values approach the maximum likelihood estimate of the orbital parameters.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455520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887" y="1152462"/>
            <a:ext cx="38766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4866900" y="3723375"/>
            <a:ext cx="3222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HD108874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 = 394.78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pic>
        <p:nvPicPr>
          <p:cNvPr descr="HD156668.png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684750" cy="276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7924.png"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548" y="1152478"/>
            <a:ext cx="3684750" cy="27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542775" y="3916025"/>
            <a:ext cx="3222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HD156668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 = 4.65 days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378625" y="3916025"/>
            <a:ext cx="3222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HD97</a:t>
            </a:r>
            <a:r>
              <a:rPr lang="en"/>
              <a:t>24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 = 5.3979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Given radial velocity data, we were able to apply different techniques of interpolation and curve smoothing to get a value of orbital period of a planet orbiting the given star.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Using this estimated value of orbital period, we were able to apply a function to 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approach the maximum likelihood estimate of the orbital parameters.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further confirm the presence of an exoplanet, we need additional data on the star’s mass(calculated using luminosity) and angle of inclination between the orbital plane and the observer.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Different approaches are needed to confirm the existence of a multi-planet system.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33500" y="2099250"/>
            <a:ext cx="7077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66325"/>
            <a:ext cx="8520600" cy="21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FORMULATION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SOLUTION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  <a:buChar char="★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51675"/>
            <a:ext cx="8520600" cy="189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T Sans Narrow"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Given data on radial velocities of stars over time, we want to develop a system that detects candidate stars for possible orbiting exoplanets around them.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T Sans Narrow"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Doppler spectroscopy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PT Sans Narrow"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Radial velocity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PT Sans Narrow"/>
            </a:pPr>
            <a:r>
              <a:rPr lang="en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Redshift and blueshift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50" y="1266325"/>
            <a:ext cx="3470925" cy="3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FORMULATION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800" y="1152475"/>
            <a:ext cx="8520600" cy="3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ASSUMPTIONS: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Orbits are circular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Eccentricity </a:t>
            </a:r>
            <a:r>
              <a:rPr i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= 0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Stars will have only one planet orbiting 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Orbital plane is parallel to our line of sight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Making the value of Sin(i) = 1,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where i is the angle mage by observer 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the orbital plane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50" y="1304875"/>
            <a:ext cx="4160275" cy="34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FORMULATION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51900" y="1152475"/>
            <a:ext cx="4180500" cy="29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Plotting Radial velocities against Time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: star’s  radial  velocity  semi‐amplitude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: Time period of the star system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 t - t</a:t>
            </a:r>
            <a:r>
              <a:rPr b="1" baseline="-25000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0</a:t>
            </a: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: Time from time series</a:t>
            </a:r>
            <a:b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</a:t>
            </a:r>
            <a:r>
              <a:rPr b="1" baseline="-25000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0</a:t>
            </a: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: Considered 0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6275"/>
            <a:ext cx="4434000" cy="2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45661" t="0"/>
          <a:stretch/>
        </p:blipFill>
        <p:spPr>
          <a:xfrm>
            <a:off x="4764344" y="2840350"/>
            <a:ext cx="3131349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150" y="3773800"/>
            <a:ext cx="2282900" cy="10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4350" y="3773799"/>
            <a:ext cx="3281486" cy="10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87" y="1152425"/>
            <a:ext cx="7124434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4" y="1138550"/>
            <a:ext cx="8134950" cy="37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789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PT Sans Narrow"/>
            </a:pPr>
            <a:r>
              <a:rPr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Interpolation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75" y="1194249"/>
            <a:ext cx="6566700" cy="3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