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3" r:id="rId6"/>
    <p:sldId id="262" r:id="rId7"/>
    <p:sldId id="261" r:id="rId8"/>
    <p:sldId id="264" r:id="rId9"/>
    <p:sldId id="265" r:id="rId10"/>
  </p:sldIdLst>
  <p:sldSz cx="9144000" cy="5143500" type="screen16x9"/>
  <p:notesSz cx="9144000" cy="51435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874"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62DEA7-9DCD-4B2E-9DC5-BE121C266AFD}" type="doc">
      <dgm:prSet loTypeId="urn:microsoft.com/office/officeart/2018/5/layout/IconLeafLabelList" loCatId="icon" qsTypeId="urn:microsoft.com/office/officeart/2005/8/quickstyle/simple5" qsCatId="simple" csTypeId="urn:microsoft.com/office/officeart/2005/8/colors/accent6_2" csCatId="accent6" phldr="1"/>
      <dgm:spPr/>
      <dgm:t>
        <a:bodyPr/>
        <a:lstStyle/>
        <a:p>
          <a:endParaRPr lang="en-US"/>
        </a:p>
      </dgm:t>
    </dgm:pt>
    <dgm:pt modelId="{41CDB9B8-E81E-41E7-AE89-8F6EDFC88D92}">
      <dgm:prSet/>
      <dgm:spPr/>
      <dgm:t>
        <a:bodyPr anchor="ctr"/>
        <a:lstStyle/>
        <a:p>
          <a:pPr>
            <a:lnSpc>
              <a:spcPct val="100000"/>
            </a:lnSpc>
            <a:defRPr cap="all"/>
          </a:pPr>
          <a:r>
            <a:rPr lang="en-US" dirty="0"/>
            <a:t>ML</a:t>
          </a:r>
        </a:p>
      </dgm:t>
    </dgm:pt>
    <dgm:pt modelId="{5D2FF527-BA77-40BE-9414-16FAE46386BB}" type="parTrans" cxnId="{21EB7847-13AE-4881-9090-909F31360F4E}">
      <dgm:prSet/>
      <dgm:spPr/>
      <dgm:t>
        <a:bodyPr/>
        <a:lstStyle/>
        <a:p>
          <a:endParaRPr lang="en-US"/>
        </a:p>
      </dgm:t>
    </dgm:pt>
    <dgm:pt modelId="{BA791450-8D1E-4A6F-B71D-2984D9E245C4}" type="sibTrans" cxnId="{21EB7847-13AE-4881-9090-909F31360F4E}">
      <dgm:prSet/>
      <dgm:spPr/>
      <dgm:t>
        <a:bodyPr/>
        <a:lstStyle/>
        <a:p>
          <a:endParaRPr lang="en-US"/>
        </a:p>
      </dgm:t>
    </dgm:pt>
    <dgm:pt modelId="{4D7D34C7-9466-4514-BF51-7396C17436B5}">
      <dgm:prSet/>
      <dgm:spPr/>
      <dgm:t>
        <a:bodyPr anchor="ctr"/>
        <a:lstStyle/>
        <a:p>
          <a:pPr>
            <a:lnSpc>
              <a:spcPct val="100000"/>
            </a:lnSpc>
            <a:defRPr cap="all"/>
          </a:pPr>
          <a:r>
            <a:rPr lang="en-US" dirty="0"/>
            <a:t>PYTHON</a:t>
          </a:r>
        </a:p>
      </dgm:t>
    </dgm:pt>
    <dgm:pt modelId="{37DD6CE0-C2AA-4EB6-9E7D-14AED2127C40}" type="parTrans" cxnId="{7EEBEB1B-497E-4365-84F9-FBB75D7759E5}">
      <dgm:prSet/>
      <dgm:spPr/>
      <dgm:t>
        <a:bodyPr/>
        <a:lstStyle/>
        <a:p>
          <a:endParaRPr lang="en-US"/>
        </a:p>
      </dgm:t>
    </dgm:pt>
    <dgm:pt modelId="{483498F9-A0C2-4668-85AB-D8E6E254F73B}" type="sibTrans" cxnId="{7EEBEB1B-497E-4365-84F9-FBB75D7759E5}">
      <dgm:prSet/>
      <dgm:spPr/>
      <dgm:t>
        <a:bodyPr/>
        <a:lstStyle/>
        <a:p>
          <a:endParaRPr lang="en-US"/>
        </a:p>
      </dgm:t>
    </dgm:pt>
    <dgm:pt modelId="{8E185869-F0D4-43E2-B08A-2F3E83EE98F3}">
      <dgm:prSet/>
      <dgm:spPr/>
      <dgm:t>
        <a:bodyPr anchor="ctr"/>
        <a:lstStyle/>
        <a:p>
          <a:pPr>
            <a:lnSpc>
              <a:spcPct val="100000"/>
            </a:lnSpc>
            <a:defRPr cap="all"/>
          </a:pPr>
          <a:r>
            <a:rPr lang="en-US" dirty="0"/>
            <a:t>STREAMLIT (UI)</a:t>
          </a:r>
        </a:p>
      </dgm:t>
    </dgm:pt>
    <dgm:pt modelId="{7EE27099-92EA-4EDF-B176-0E355876D272}" type="parTrans" cxnId="{7F970F62-30E3-4F5B-A242-825013BF84A8}">
      <dgm:prSet/>
      <dgm:spPr/>
      <dgm:t>
        <a:bodyPr/>
        <a:lstStyle/>
        <a:p>
          <a:endParaRPr lang="en-US"/>
        </a:p>
      </dgm:t>
    </dgm:pt>
    <dgm:pt modelId="{77D0876E-2BA2-4E28-ADB5-9885FCB7156A}" type="sibTrans" cxnId="{7F970F62-30E3-4F5B-A242-825013BF84A8}">
      <dgm:prSet/>
      <dgm:spPr/>
      <dgm:t>
        <a:bodyPr/>
        <a:lstStyle/>
        <a:p>
          <a:endParaRPr lang="en-US"/>
        </a:p>
      </dgm:t>
    </dgm:pt>
    <dgm:pt modelId="{93B867F8-E414-414A-BCDD-B7991ED7A951}" type="pres">
      <dgm:prSet presAssocID="{7B62DEA7-9DCD-4B2E-9DC5-BE121C266AFD}" presName="root" presStyleCnt="0">
        <dgm:presLayoutVars>
          <dgm:dir/>
          <dgm:resizeHandles val="exact"/>
        </dgm:presLayoutVars>
      </dgm:prSet>
      <dgm:spPr/>
    </dgm:pt>
    <dgm:pt modelId="{7A6A14A3-6D84-4986-B114-3D993FD12988}" type="pres">
      <dgm:prSet presAssocID="{41CDB9B8-E81E-41E7-AE89-8F6EDFC88D92}" presName="compNode" presStyleCnt="0"/>
      <dgm:spPr/>
    </dgm:pt>
    <dgm:pt modelId="{D855985A-9606-43AA-8138-2D327AB02668}" type="pres">
      <dgm:prSet presAssocID="{41CDB9B8-E81E-41E7-AE89-8F6EDFC88D92}" presName="iconBgRect" presStyleLbl="bgShp" presStyleIdx="0" presStyleCnt="3"/>
      <dgm:spPr>
        <a:prstGeom prst="round2DiagRect">
          <a:avLst>
            <a:gd name="adj1" fmla="val 29727"/>
            <a:gd name="adj2" fmla="val 0"/>
          </a:avLst>
        </a:prstGeom>
      </dgm:spPr>
    </dgm:pt>
    <dgm:pt modelId="{571CEDD4-E5C1-43A5-981B-D469441843FA}" type="pres">
      <dgm:prSet presAssocID="{41CDB9B8-E81E-41E7-AE89-8F6EDFC88D9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D1ECEA80-FBB0-414E-B65F-F0909C02CD47}" type="pres">
      <dgm:prSet presAssocID="{41CDB9B8-E81E-41E7-AE89-8F6EDFC88D92}" presName="spaceRect" presStyleCnt="0"/>
      <dgm:spPr/>
    </dgm:pt>
    <dgm:pt modelId="{67FE7435-4EFB-470B-981F-DF49CDB430CC}" type="pres">
      <dgm:prSet presAssocID="{41CDB9B8-E81E-41E7-AE89-8F6EDFC88D92}" presName="textRect" presStyleLbl="revTx" presStyleIdx="0" presStyleCnt="3">
        <dgm:presLayoutVars>
          <dgm:chMax val="1"/>
          <dgm:chPref val="1"/>
        </dgm:presLayoutVars>
      </dgm:prSet>
      <dgm:spPr/>
    </dgm:pt>
    <dgm:pt modelId="{DAA49342-FB9E-4457-84E7-D26D4DCFCC33}" type="pres">
      <dgm:prSet presAssocID="{BA791450-8D1E-4A6F-B71D-2984D9E245C4}" presName="sibTrans" presStyleCnt="0"/>
      <dgm:spPr/>
    </dgm:pt>
    <dgm:pt modelId="{CE32747E-BE81-4036-9009-313FF5E73F29}" type="pres">
      <dgm:prSet presAssocID="{4D7D34C7-9466-4514-BF51-7396C17436B5}" presName="compNode" presStyleCnt="0"/>
      <dgm:spPr/>
    </dgm:pt>
    <dgm:pt modelId="{511EB657-6FA3-4A85-B884-7A4A7FA33679}" type="pres">
      <dgm:prSet presAssocID="{4D7D34C7-9466-4514-BF51-7396C17436B5}" presName="iconBgRect" presStyleLbl="bgShp" presStyleIdx="1" presStyleCnt="3" custScaleY="98769"/>
      <dgm:spPr>
        <a:prstGeom prst="round2DiagRect">
          <a:avLst>
            <a:gd name="adj1" fmla="val 29727"/>
            <a:gd name="adj2" fmla="val 0"/>
          </a:avLst>
        </a:prstGeom>
      </dgm:spPr>
    </dgm:pt>
    <dgm:pt modelId="{8CA8ADC7-C86A-4471-8AEB-EC455485E10E}" type="pres">
      <dgm:prSet presAssocID="{4D7D34C7-9466-4514-BF51-7396C17436B5}" presName="iconRect"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1B260FA2-CCF9-4FE9-852A-6C4F3145E0DB}" type="pres">
      <dgm:prSet presAssocID="{4D7D34C7-9466-4514-BF51-7396C17436B5}" presName="spaceRect" presStyleCnt="0"/>
      <dgm:spPr/>
    </dgm:pt>
    <dgm:pt modelId="{0223179B-BAF0-4498-A018-F23FA450DCFB}" type="pres">
      <dgm:prSet presAssocID="{4D7D34C7-9466-4514-BF51-7396C17436B5}" presName="textRect" presStyleLbl="revTx" presStyleIdx="1" presStyleCnt="3">
        <dgm:presLayoutVars>
          <dgm:chMax val="1"/>
          <dgm:chPref val="1"/>
        </dgm:presLayoutVars>
      </dgm:prSet>
      <dgm:spPr/>
    </dgm:pt>
    <dgm:pt modelId="{FC3A77F8-D9D6-4DAF-B99D-184DCD8F93D2}" type="pres">
      <dgm:prSet presAssocID="{483498F9-A0C2-4668-85AB-D8E6E254F73B}" presName="sibTrans" presStyleCnt="0"/>
      <dgm:spPr/>
    </dgm:pt>
    <dgm:pt modelId="{F0140940-C0E8-49A1-976F-48717C8202D0}" type="pres">
      <dgm:prSet presAssocID="{8E185869-F0D4-43E2-B08A-2F3E83EE98F3}" presName="compNode" presStyleCnt="0"/>
      <dgm:spPr/>
    </dgm:pt>
    <dgm:pt modelId="{C32FBBF5-213C-421B-B8C0-BE7BBE2B72EA}" type="pres">
      <dgm:prSet presAssocID="{8E185869-F0D4-43E2-B08A-2F3E83EE98F3}" presName="iconBgRect" presStyleLbl="bgShp" presStyleIdx="2" presStyleCnt="3"/>
      <dgm:spPr>
        <a:prstGeom prst="round2DiagRect">
          <a:avLst>
            <a:gd name="adj1" fmla="val 29727"/>
            <a:gd name="adj2" fmla="val 0"/>
          </a:avLst>
        </a:prstGeom>
      </dgm:spPr>
    </dgm:pt>
    <dgm:pt modelId="{4E9B22D3-8B34-44BE-81C8-0C740EAC4B4C}" type="pres">
      <dgm:prSet presAssocID="{8E185869-F0D4-43E2-B08A-2F3E83EE98F3}" presName="iconRect" presStyleLbl="node1" presStyleIdx="2" presStyleCnt="3"/>
      <dgm:spPr>
        <a:blipFill>
          <a:blip xmlns:r="http://schemas.openxmlformats.org/officeDocument/2006/relationships" r:embed="rId3"/>
          <a:srcRect/>
          <a:stretch>
            <a:fillRect/>
          </a:stretch>
        </a:blipFill>
      </dgm:spPr>
    </dgm:pt>
    <dgm:pt modelId="{4A9B6D23-193C-47D3-934A-99926963E2A4}" type="pres">
      <dgm:prSet presAssocID="{8E185869-F0D4-43E2-B08A-2F3E83EE98F3}" presName="spaceRect" presStyleCnt="0"/>
      <dgm:spPr/>
    </dgm:pt>
    <dgm:pt modelId="{0F11906B-5F98-4BB4-91AA-36CF9DA68DF5}" type="pres">
      <dgm:prSet presAssocID="{8E185869-F0D4-43E2-B08A-2F3E83EE98F3}" presName="textRect" presStyleLbl="revTx" presStyleIdx="2" presStyleCnt="3">
        <dgm:presLayoutVars>
          <dgm:chMax val="1"/>
          <dgm:chPref val="1"/>
        </dgm:presLayoutVars>
      </dgm:prSet>
      <dgm:spPr/>
    </dgm:pt>
  </dgm:ptLst>
  <dgm:cxnLst>
    <dgm:cxn modelId="{7EEBEB1B-497E-4365-84F9-FBB75D7759E5}" srcId="{7B62DEA7-9DCD-4B2E-9DC5-BE121C266AFD}" destId="{4D7D34C7-9466-4514-BF51-7396C17436B5}" srcOrd="1" destOrd="0" parTransId="{37DD6CE0-C2AA-4EB6-9E7D-14AED2127C40}" sibTransId="{483498F9-A0C2-4668-85AB-D8E6E254F73B}"/>
    <dgm:cxn modelId="{7F970F62-30E3-4F5B-A242-825013BF84A8}" srcId="{7B62DEA7-9DCD-4B2E-9DC5-BE121C266AFD}" destId="{8E185869-F0D4-43E2-B08A-2F3E83EE98F3}" srcOrd="2" destOrd="0" parTransId="{7EE27099-92EA-4EDF-B176-0E355876D272}" sibTransId="{77D0876E-2BA2-4E28-ADB5-9885FCB7156A}"/>
    <dgm:cxn modelId="{21EB7847-13AE-4881-9090-909F31360F4E}" srcId="{7B62DEA7-9DCD-4B2E-9DC5-BE121C266AFD}" destId="{41CDB9B8-E81E-41E7-AE89-8F6EDFC88D92}" srcOrd="0" destOrd="0" parTransId="{5D2FF527-BA77-40BE-9414-16FAE46386BB}" sibTransId="{BA791450-8D1E-4A6F-B71D-2984D9E245C4}"/>
    <dgm:cxn modelId="{F5D1E86C-6F7A-40FD-A6EE-C4E071DE2D39}" type="presOf" srcId="{7B62DEA7-9DCD-4B2E-9DC5-BE121C266AFD}" destId="{93B867F8-E414-414A-BCDD-B7991ED7A951}" srcOrd="0" destOrd="0" presId="urn:microsoft.com/office/officeart/2018/5/layout/IconLeafLabelList"/>
    <dgm:cxn modelId="{166B7089-E981-46FB-9346-D240C4593CE1}" type="presOf" srcId="{4D7D34C7-9466-4514-BF51-7396C17436B5}" destId="{0223179B-BAF0-4498-A018-F23FA450DCFB}" srcOrd="0" destOrd="0" presId="urn:microsoft.com/office/officeart/2018/5/layout/IconLeafLabelList"/>
    <dgm:cxn modelId="{987CF8B4-2AA6-4733-AC57-17C9A92DB11C}" type="presOf" srcId="{8E185869-F0D4-43E2-B08A-2F3E83EE98F3}" destId="{0F11906B-5F98-4BB4-91AA-36CF9DA68DF5}" srcOrd="0" destOrd="0" presId="urn:microsoft.com/office/officeart/2018/5/layout/IconLeafLabelList"/>
    <dgm:cxn modelId="{59454AFE-DCEA-434F-938E-194AADE12B17}" type="presOf" srcId="{41CDB9B8-E81E-41E7-AE89-8F6EDFC88D92}" destId="{67FE7435-4EFB-470B-981F-DF49CDB430CC}" srcOrd="0" destOrd="0" presId="urn:microsoft.com/office/officeart/2018/5/layout/IconLeafLabelList"/>
    <dgm:cxn modelId="{077A976B-1F38-441D-9228-E6BDA25014B4}" type="presParOf" srcId="{93B867F8-E414-414A-BCDD-B7991ED7A951}" destId="{7A6A14A3-6D84-4986-B114-3D993FD12988}" srcOrd="0" destOrd="0" presId="urn:microsoft.com/office/officeart/2018/5/layout/IconLeafLabelList"/>
    <dgm:cxn modelId="{0C0E534D-D1D8-4B26-9DCC-E0AA2556124D}" type="presParOf" srcId="{7A6A14A3-6D84-4986-B114-3D993FD12988}" destId="{D855985A-9606-43AA-8138-2D327AB02668}" srcOrd="0" destOrd="0" presId="urn:microsoft.com/office/officeart/2018/5/layout/IconLeafLabelList"/>
    <dgm:cxn modelId="{14444030-CEC4-46F9-9F70-4FAFD03176A5}" type="presParOf" srcId="{7A6A14A3-6D84-4986-B114-3D993FD12988}" destId="{571CEDD4-E5C1-43A5-981B-D469441843FA}" srcOrd="1" destOrd="0" presId="urn:microsoft.com/office/officeart/2018/5/layout/IconLeafLabelList"/>
    <dgm:cxn modelId="{E1F5343F-6D05-45C3-80F6-C24E94BDF4D2}" type="presParOf" srcId="{7A6A14A3-6D84-4986-B114-3D993FD12988}" destId="{D1ECEA80-FBB0-414E-B65F-F0909C02CD47}" srcOrd="2" destOrd="0" presId="urn:microsoft.com/office/officeart/2018/5/layout/IconLeafLabelList"/>
    <dgm:cxn modelId="{72DF4B85-CF84-4F36-95C5-417C19C4586F}" type="presParOf" srcId="{7A6A14A3-6D84-4986-B114-3D993FD12988}" destId="{67FE7435-4EFB-470B-981F-DF49CDB430CC}" srcOrd="3" destOrd="0" presId="urn:microsoft.com/office/officeart/2018/5/layout/IconLeafLabelList"/>
    <dgm:cxn modelId="{567C3216-7D00-4C20-8C81-A14370F0C45E}" type="presParOf" srcId="{93B867F8-E414-414A-BCDD-B7991ED7A951}" destId="{DAA49342-FB9E-4457-84E7-D26D4DCFCC33}" srcOrd="1" destOrd="0" presId="urn:microsoft.com/office/officeart/2018/5/layout/IconLeafLabelList"/>
    <dgm:cxn modelId="{487D7031-5F44-4B6D-8BFD-41C24AB86F47}" type="presParOf" srcId="{93B867F8-E414-414A-BCDD-B7991ED7A951}" destId="{CE32747E-BE81-4036-9009-313FF5E73F29}" srcOrd="2" destOrd="0" presId="urn:microsoft.com/office/officeart/2018/5/layout/IconLeafLabelList"/>
    <dgm:cxn modelId="{EC2B251A-1EA1-43F5-B26B-FAAC6374EF0A}" type="presParOf" srcId="{CE32747E-BE81-4036-9009-313FF5E73F29}" destId="{511EB657-6FA3-4A85-B884-7A4A7FA33679}" srcOrd="0" destOrd="0" presId="urn:microsoft.com/office/officeart/2018/5/layout/IconLeafLabelList"/>
    <dgm:cxn modelId="{A856A53E-2EE9-41E6-9794-19D2646A0A8E}" type="presParOf" srcId="{CE32747E-BE81-4036-9009-313FF5E73F29}" destId="{8CA8ADC7-C86A-4471-8AEB-EC455485E10E}" srcOrd="1" destOrd="0" presId="urn:microsoft.com/office/officeart/2018/5/layout/IconLeafLabelList"/>
    <dgm:cxn modelId="{77307FFF-693D-41AF-BAF9-66CA3BA036E7}" type="presParOf" srcId="{CE32747E-BE81-4036-9009-313FF5E73F29}" destId="{1B260FA2-CCF9-4FE9-852A-6C4F3145E0DB}" srcOrd="2" destOrd="0" presId="urn:microsoft.com/office/officeart/2018/5/layout/IconLeafLabelList"/>
    <dgm:cxn modelId="{03018AF2-5A81-472A-B258-4288BAB1659F}" type="presParOf" srcId="{CE32747E-BE81-4036-9009-313FF5E73F29}" destId="{0223179B-BAF0-4498-A018-F23FA450DCFB}" srcOrd="3" destOrd="0" presId="urn:microsoft.com/office/officeart/2018/5/layout/IconLeafLabelList"/>
    <dgm:cxn modelId="{AEEED067-67E4-43C4-9DE1-0A514F0CF237}" type="presParOf" srcId="{93B867F8-E414-414A-BCDD-B7991ED7A951}" destId="{FC3A77F8-D9D6-4DAF-B99D-184DCD8F93D2}" srcOrd="3" destOrd="0" presId="urn:microsoft.com/office/officeart/2018/5/layout/IconLeafLabelList"/>
    <dgm:cxn modelId="{6F152FC5-9077-4033-85FF-D16C967FF974}" type="presParOf" srcId="{93B867F8-E414-414A-BCDD-B7991ED7A951}" destId="{F0140940-C0E8-49A1-976F-48717C8202D0}" srcOrd="4" destOrd="0" presId="urn:microsoft.com/office/officeart/2018/5/layout/IconLeafLabelList"/>
    <dgm:cxn modelId="{D46532F0-E904-4A4F-83DC-EDEC2201EDF5}" type="presParOf" srcId="{F0140940-C0E8-49A1-976F-48717C8202D0}" destId="{C32FBBF5-213C-421B-B8C0-BE7BBE2B72EA}" srcOrd="0" destOrd="0" presId="urn:microsoft.com/office/officeart/2018/5/layout/IconLeafLabelList"/>
    <dgm:cxn modelId="{B83B21F0-427A-4ADC-9304-8D80E930B688}" type="presParOf" srcId="{F0140940-C0E8-49A1-976F-48717C8202D0}" destId="{4E9B22D3-8B34-44BE-81C8-0C740EAC4B4C}" srcOrd="1" destOrd="0" presId="urn:microsoft.com/office/officeart/2018/5/layout/IconLeafLabelList"/>
    <dgm:cxn modelId="{4A0A01FE-9611-4522-AD72-22FC2B598C6A}" type="presParOf" srcId="{F0140940-C0E8-49A1-976F-48717C8202D0}" destId="{4A9B6D23-193C-47D3-934A-99926963E2A4}" srcOrd="2" destOrd="0" presId="urn:microsoft.com/office/officeart/2018/5/layout/IconLeafLabelList"/>
    <dgm:cxn modelId="{26D8459E-D95C-4CED-A0C4-8390A397F2A1}" type="presParOf" srcId="{F0140940-C0E8-49A1-976F-48717C8202D0}" destId="{0F11906B-5F98-4BB4-91AA-36CF9DA68DF5}" srcOrd="3" destOrd="0" presId="urn:microsoft.com/office/officeart/2018/5/layout/IconLeaf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55985A-9606-43AA-8138-2D327AB02668}">
      <dsp:nvSpPr>
        <dsp:cNvPr id="0" name=""/>
        <dsp:cNvSpPr/>
      </dsp:nvSpPr>
      <dsp:spPr>
        <a:xfrm>
          <a:off x="575999" y="379275"/>
          <a:ext cx="1647000" cy="1647000"/>
        </a:xfrm>
        <a:prstGeom prst="round2DiagRect">
          <a:avLst>
            <a:gd name="adj1" fmla="val 29727"/>
            <a:gd name="adj2" fmla="val 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571CEDD4-E5C1-43A5-981B-D469441843FA}">
      <dsp:nvSpPr>
        <dsp:cNvPr id="0" name=""/>
        <dsp:cNvSpPr/>
      </dsp:nvSpPr>
      <dsp:spPr>
        <a:xfrm>
          <a:off x="927000" y="730275"/>
          <a:ext cx="945000" cy="94500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67FE7435-4EFB-470B-981F-DF49CDB430CC}">
      <dsp:nvSpPr>
        <dsp:cNvPr id="0" name=""/>
        <dsp:cNvSpPr/>
      </dsp:nvSpPr>
      <dsp:spPr>
        <a:xfrm>
          <a:off x="49500" y="2539275"/>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466850">
            <a:lnSpc>
              <a:spcPct val="100000"/>
            </a:lnSpc>
            <a:spcBef>
              <a:spcPct val="0"/>
            </a:spcBef>
            <a:spcAft>
              <a:spcPct val="35000"/>
            </a:spcAft>
            <a:buNone/>
            <a:defRPr cap="all"/>
          </a:pPr>
          <a:r>
            <a:rPr lang="en-US" sz="3300" kern="1200" dirty="0"/>
            <a:t>ML</a:t>
          </a:r>
        </a:p>
      </dsp:txBody>
      <dsp:txXfrm>
        <a:off x="49500" y="2539275"/>
        <a:ext cx="2700000" cy="720000"/>
      </dsp:txXfrm>
    </dsp:sp>
    <dsp:sp modelId="{511EB657-6FA3-4A85-B884-7A4A7FA33679}">
      <dsp:nvSpPr>
        <dsp:cNvPr id="0" name=""/>
        <dsp:cNvSpPr/>
      </dsp:nvSpPr>
      <dsp:spPr>
        <a:xfrm>
          <a:off x="3748500" y="384343"/>
          <a:ext cx="1647000" cy="1626725"/>
        </a:xfrm>
        <a:prstGeom prst="round2DiagRect">
          <a:avLst>
            <a:gd name="adj1" fmla="val 29727"/>
            <a:gd name="adj2" fmla="val 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8CA8ADC7-C86A-4471-8AEB-EC455485E10E}">
      <dsp:nvSpPr>
        <dsp:cNvPr id="0" name=""/>
        <dsp:cNvSpPr/>
      </dsp:nvSpPr>
      <dsp:spPr>
        <a:xfrm>
          <a:off x="4099500" y="725206"/>
          <a:ext cx="945000" cy="94500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223179B-BAF0-4498-A018-F23FA450DCFB}">
      <dsp:nvSpPr>
        <dsp:cNvPr id="0" name=""/>
        <dsp:cNvSpPr/>
      </dsp:nvSpPr>
      <dsp:spPr>
        <a:xfrm>
          <a:off x="3222000" y="2534206"/>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466850">
            <a:lnSpc>
              <a:spcPct val="100000"/>
            </a:lnSpc>
            <a:spcBef>
              <a:spcPct val="0"/>
            </a:spcBef>
            <a:spcAft>
              <a:spcPct val="35000"/>
            </a:spcAft>
            <a:buNone/>
            <a:defRPr cap="all"/>
          </a:pPr>
          <a:r>
            <a:rPr lang="en-US" sz="3300" kern="1200" dirty="0"/>
            <a:t>PYTHON</a:t>
          </a:r>
        </a:p>
      </dsp:txBody>
      <dsp:txXfrm>
        <a:off x="3222000" y="2534206"/>
        <a:ext cx="2700000" cy="720000"/>
      </dsp:txXfrm>
    </dsp:sp>
    <dsp:sp modelId="{C32FBBF5-213C-421B-B8C0-BE7BBE2B72EA}">
      <dsp:nvSpPr>
        <dsp:cNvPr id="0" name=""/>
        <dsp:cNvSpPr/>
      </dsp:nvSpPr>
      <dsp:spPr>
        <a:xfrm>
          <a:off x="6921000" y="379275"/>
          <a:ext cx="1647000" cy="1647000"/>
        </a:xfrm>
        <a:prstGeom prst="round2DiagRect">
          <a:avLst>
            <a:gd name="adj1" fmla="val 29727"/>
            <a:gd name="adj2" fmla="val 0"/>
          </a:avLst>
        </a:prstGeom>
        <a:solidFill>
          <a:schemeClr val="accent6">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4E9B22D3-8B34-44BE-81C8-0C740EAC4B4C}">
      <dsp:nvSpPr>
        <dsp:cNvPr id="0" name=""/>
        <dsp:cNvSpPr/>
      </dsp:nvSpPr>
      <dsp:spPr>
        <a:xfrm>
          <a:off x="7272000" y="730275"/>
          <a:ext cx="945000" cy="945000"/>
        </a:xfrm>
        <a:prstGeom prst="rect">
          <a:avLst/>
        </a:prstGeom>
        <a:blipFill>
          <a:blip xmlns:r="http://schemas.openxmlformats.org/officeDocument/2006/relationships" r:embed="rId3"/>
          <a:srcRect/>
          <a:stretch>
            <a:fillRect/>
          </a:stretch>
        </a:blip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F11906B-5F98-4BB4-91AA-36CF9DA68DF5}">
      <dsp:nvSpPr>
        <dsp:cNvPr id="0" name=""/>
        <dsp:cNvSpPr/>
      </dsp:nvSpPr>
      <dsp:spPr>
        <a:xfrm>
          <a:off x="6394500" y="2539275"/>
          <a:ext cx="27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1466850">
            <a:lnSpc>
              <a:spcPct val="100000"/>
            </a:lnSpc>
            <a:spcBef>
              <a:spcPct val="0"/>
            </a:spcBef>
            <a:spcAft>
              <a:spcPct val="35000"/>
            </a:spcAft>
            <a:buNone/>
            <a:defRPr cap="all"/>
          </a:pPr>
          <a:r>
            <a:rPr lang="en-US" sz="3300" kern="1200" dirty="0"/>
            <a:t>STREAMLIT (UI)</a:t>
          </a:r>
        </a:p>
      </dsp:txBody>
      <dsp:txXfrm>
        <a:off x="6394500" y="2539275"/>
        <a:ext cx="270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Roboto"/>
                <a:cs typeface="Roboto"/>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tx1"/>
                </a:solidFill>
                <a:latin typeface="Calibri"/>
                <a:cs typeface="Calibri"/>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9143999" cy="1080515"/>
          </a:xfrm>
          <a:prstGeom prst="rect">
            <a:avLst/>
          </a:prstGeom>
        </p:spPr>
      </p:pic>
      <p:sp>
        <p:nvSpPr>
          <p:cNvPr id="2" name="Holder 2"/>
          <p:cNvSpPr>
            <a:spLocks noGrp="1"/>
          </p:cNvSpPr>
          <p:nvPr>
            <p:ph type="title"/>
          </p:nvPr>
        </p:nvSpPr>
        <p:spPr>
          <a:xfrm>
            <a:off x="3361690" y="2337003"/>
            <a:ext cx="2040889" cy="240030"/>
          </a:xfrm>
          <a:prstGeom prst="rect">
            <a:avLst/>
          </a:prstGeom>
        </p:spPr>
        <p:txBody>
          <a:bodyPr wrap="square" lIns="0" tIns="0" rIns="0" bIns="0">
            <a:spAutoFit/>
          </a:bodyPr>
          <a:lstStyle>
            <a:lvl1pPr>
              <a:defRPr sz="1400" b="1" i="0">
                <a:solidFill>
                  <a:schemeClr val="tx1"/>
                </a:solidFill>
                <a:latin typeface="Calibri"/>
                <a:cs typeface="Calibri"/>
              </a:defRPr>
            </a:lvl1pPr>
          </a:lstStyle>
          <a:p>
            <a:endParaRPr/>
          </a:p>
        </p:txBody>
      </p:sp>
      <p:sp>
        <p:nvSpPr>
          <p:cNvPr id="3" name="Holder 3"/>
          <p:cNvSpPr>
            <a:spLocks noGrp="1"/>
          </p:cNvSpPr>
          <p:nvPr>
            <p:ph type="body" idx="1"/>
          </p:nvPr>
        </p:nvSpPr>
        <p:spPr>
          <a:xfrm>
            <a:off x="803097" y="1425321"/>
            <a:ext cx="7537805" cy="3044190"/>
          </a:xfrm>
          <a:prstGeom prst="rect">
            <a:avLst/>
          </a:prstGeom>
        </p:spPr>
        <p:txBody>
          <a:bodyPr wrap="square" lIns="0" tIns="0" rIns="0" bIns="0">
            <a:spAutoFit/>
          </a:bodyPr>
          <a:lstStyle>
            <a:lvl1pPr>
              <a:defRPr sz="1800" b="0" i="0">
                <a:solidFill>
                  <a:schemeClr val="tx1"/>
                </a:solidFill>
                <a:latin typeface="Roboto"/>
                <a:cs typeface="Roboto"/>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11/1/2023</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88436" y="175260"/>
            <a:ext cx="1787652" cy="1703832"/>
          </a:xfrm>
          <a:prstGeom prst="rect">
            <a:avLst/>
          </a:prstGeom>
        </p:spPr>
      </p:pic>
      <p:sp>
        <p:nvSpPr>
          <p:cNvPr id="3" name="object 3"/>
          <p:cNvSpPr txBox="1"/>
          <p:nvPr/>
        </p:nvSpPr>
        <p:spPr>
          <a:xfrm>
            <a:off x="2383282" y="1910588"/>
            <a:ext cx="3996690" cy="452755"/>
          </a:xfrm>
          <a:prstGeom prst="rect">
            <a:avLst/>
          </a:prstGeom>
        </p:spPr>
        <p:txBody>
          <a:bodyPr vert="horz" wrap="square" lIns="0" tIns="12700" rIns="0" bIns="0" rtlCol="0">
            <a:spAutoFit/>
          </a:bodyPr>
          <a:lstStyle/>
          <a:p>
            <a:pPr marL="1065530" marR="5080" indent="-1053465">
              <a:lnSpc>
                <a:spcPct val="100000"/>
              </a:lnSpc>
              <a:spcBef>
                <a:spcPts val="100"/>
              </a:spcBef>
            </a:pPr>
            <a:r>
              <a:rPr sz="1400" b="1" dirty="0">
                <a:latin typeface="Calibri"/>
                <a:cs typeface="Calibri"/>
              </a:rPr>
              <a:t>Birla </a:t>
            </a:r>
            <a:r>
              <a:rPr sz="1400" b="1" spc="-10" dirty="0">
                <a:latin typeface="Calibri"/>
                <a:cs typeface="Calibri"/>
              </a:rPr>
              <a:t>Vishvakarma Mahavidyalaya </a:t>
            </a:r>
            <a:r>
              <a:rPr sz="1400" b="1" dirty="0">
                <a:latin typeface="Calibri"/>
                <a:cs typeface="Calibri"/>
              </a:rPr>
              <a:t>Engineering </a:t>
            </a:r>
            <a:r>
              <a:rPr sz="1400" b="1" spc="-5" dirty="0">
                <a:latin typeface="Calibri"/>
                <a:cs typeface="Calibri"/>
              </a:rPr>
              <a:t>College </a:t>
            </a:r>
            <a:r>
              <a:rPr sz="1400" b="1" spc="-305" dirty="0">
                <a:latin typeface="Calibri"/>
                <a:cs typeface="Calibri"/>
              </a:rPr>
              <a:t> </a:t>
            </a:r>
            <a:r>
              <a:rPr sz="1400" b="1" dirty="0">
                <a:latin typeface="Calibri"/>
                <a:cs typeface="Calibri"/>
              </a:rPr>
              <a:t>An</a:t>
            </a:r>
            <a:r>
              <a:rPr sz="1400" b="1" spc="-15" dirty="0">
                <a:latin typeface="Calibri"/>
                <a:cs typeface="Calibri"/>
              </a:rPr>
              <a:t> </a:t>
            </a:r>
            <a:r>
              <a:rPr sz="1400" b="1" dirty="0">
                <a:latin typeface="Calibri"/>
                <a:cs typeface="Calibri"/>
              </a:rPr>
              <a:t>Autonomous</a:t>
            </a:r>
            <a:r>
              <a:rPr sz="1400" b="1" spc="-40" dirty="0">
                <a:latin typeface="Calibri"/>
                <a:cs typeface="Calibri"/>
              </a:rPr>
              <a:t> </a:t>
            </a:r>
            <a:r>
              <a:rPr sz="1400" b="1" dirty="0">
                <a:latin typeface="Calibri"/>
                <a:cs typeface="Calibri"/>
              </a:rPr>
              <a:t>Institute</a:t>
            </a:r>
            <a:endParaRPr sz="1400" dirty="0">
              <a:latin typeface="Calibri"/>
              <a:cs typeface="Calibri"/>
            </a:endParaRPr>
          </a:p>
        </p:txBody>
      </p:sp>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75" dirty="0"/>
              <a:t>V</a:t>
            </a:r>
            <a:r>
              <a:rPr dirty="0"/>
              <a:t>allabh</a:t>
            </a:r>
            <a:r>
              <a:rPr spc="-40" dirty="0"/>
              <a:t> </a:t>
            </a:r>
            <a:r>
              <a:rPr spc="-5" dirty="0"/>
              <a:t>Vid</a:t>
            </a:r>
            <a:r>
              <a:rPr spc="-35" dirty="0"/>
              <a:t>y</a:t>
            </a:r>
            <a:r>
              <a:rPr dirty="0"/>
              <a:t>ana</a:t>
            </a:r>
            <a:r>
              <a:rPr spc="-30" dirty="0"/>
              <a:t>g</a:t>
            </a:r>
            <a:r>
              <a:rPr dirty="0"/>
              <a:t>a</a:t>
            </a:r>
            <a:r>
              <a:rPr spc="5" dirty="0"/>
              <a:t>r</a:t>
            </a:r>
            <a:r>
              <a:rPr dirty="0"/>
              <a:t>-</a:t>
            </a:r>
            <a:r>
              <a:rPr spc="-5" dirty="0"/>
              <a:t>388120</a:t>
            </a:r>
          </a:p>
        </p:txBody>
      </p:sp>
      <p:sp>
        <p:nvSpPr>
          <p:cNvPr id="5" name="object 5"/>
          <p:cNvSpPr txBox="1"/>
          <p:nvPr/>
        </p:nvSpPr>
        <p:spPr>
          <a:xfrm>
            <a:off x="1743201" y="3413201"/>
            <a:ext cx="1061720" cy="208915"/>
          </a:xfrm>
          <a:prstGeom prst="rect">
            <a:avLst/>
          </a:prstGeom>
        </p:spPr>
        <p:txBody>
          <a:bodyPr vert="horz" wrap="square" lIns="0" tIns="12700" rIns="0" bIns="0" rtlCol="0">
            <a:spAutoFit/>
          </a:bodyPr>
          <a:lstStyle/>
          <a:p>
            <a:pPr marL="12700">
              <a:lnSpc>
                <a:spcPct val="100000"/>
              </a:lnSpc>
              <a:spcBef>
                <a:spcPts val="100"/>
              </a:spcBef>
            </a:pPr>
            <a:r>
              <a:rPr sz="1200" b="1" spc="-120" dirty="0">
                <a:latin typeface="Verdana"/>
                <a:cs typeface="Verdana"/>
              </a:rPr>
              <a:t>Presente</a:t>
            </a:r>
            <a:r>
              <a:rPr sz="1200" b="1" spc="-130" dirty="0">
                <a:latin typeface="Verdana"/>
                <a:cs typeface="Verdana"/>
              </a:rPr>
              <a:t>d</a:t>
            </a:r>
            <a:r>
              <a:rPr sz="1200" b="1" spc="-90" dirty="0">
                <a:latin typeface="Verdana"/>
                <a:cs typeface="Verdana"/>
              </a:rPr>
              <a:t> </a:t>
            </a:r>
            <a:r>
              <a:rPr sz="1200" b="1" spc="-170" dirty="0">
                <a:latin typeface="Verdana"/>
                <a:cs typeface="Verdana"/>
              </a:rPr>
              <a:t>B</a:t>
            </a:r>
            <a:r>
              <a:rPr sz="1200" b="1" spc="-140" dirty="0">
                <a:latin typeface="Verdana"/>
                <a:cs typeface="Verdana"/>
              </a:rPr>
              <a:t>y</a:t>
            </a:r>
            <a:r>
              <a:rPr sz="1200" b="1" spc="-65" dirty="0">
                <a:latin typeface="Verdana"/>
                <a:cs typeface="Verdana"/>
              </a:rPr>
              <a:t> </a:t>
            </a:r>
            <a:r>
              <a:rPr sz="1200" spc="-215" dirty="0">
                <a:latin typeface="Verdana"/>
                <a:cs typeface="Verdana"/>
              </a:rPr>
              <a:t>:</a:t>
            </a:r>
            <a:endParaRPr sz="1200">
              <a:latin typeface="Verdana"/>
              <a:cs typeface="Verdana"/>
            </a:endParaRPr>
          </a:p>
        </p:txBody>
      </p:sp>
      <p:sp>
        <p:nvSpPr>
          <p:cNvPr id="6" name="object 6"/>
          <p:cNvSpPr txBox="1"/>
          <p:nvPr/>
        </p:nvSpPr>
        <p:spPr>
          <a:xfrm>
            <a:off x="1743201" y="3779621"/>
            <a:ext cx="2142999" cy="751488"/>
          </a:xfrm>
          <a:prstGeom prst="rect">
            <a:avLst/>
          </a:prstGeom>
        </p:spPr>
        <p:txBody>
          <a:bodyPr vert="horz" wrap="square" lIns="0" tIns="12700" rIns="0" bIns="0" rtlCol="0">
            <a:spAutoFit/>
          </a:bodyPr>
          <a:lstStyle/>
          <a:p>
            <a:pPr marL="12065">
              <a:lnSpc>
                <a:spcPct val="100000"/>
              </a:lnSpc>
              <a:spcBef>
                <a:spcPts val="100"/>
              </a:spcBef>
              <a:tabLst>
                <a:tab pos="185420" algn="l"/>
              </a:tabLst>
            </a:pPr>
            <a:r>
              <a:rPr lang="en-US" sz="1200" spc="-110" dirty="0">
                <a:latin typeface="Verdana"/>
                <a:cs typeface="Verdana"/>
              </a:rPr>
              <a:t>Jainam Patel </a:t>
            </a:r>
            <a:r>
              <a:rPr sz="1200" spc="-105" dirty="0">
                <a:latin typeface="Verdana"/>
                <a:cs typeface="Verdana"/>
              </a:rPr>
              <a:t>(</a:t>
            </a:r>
            <a:r>
              <a:rPr lang="en-IN" sz="1200" spc="-105" dirty="0">
                <a:latin typeface="Verdana"/>
                <a:cs typeface="Verdana"/>
              </a:rPr>
              <a:t>2</a:t>
            </a:r>
            <a:r>
              <a:rPr sz="1200" spc="-105" dirty="0">
                <a:latin typeface="Verdana"/>
                <a:cs typeface="Verdana"/>
              </a:rPr>
              <a:t>0</a:t>
            </a:r>
            <a:r>
              <a:rPr sz="1200" spc="-210" dirty="0">
                <a:latin typeface="Verdana"/>
                <a:cs typeface="Verdana"/>
              </a:rPr>
              <a:t>I</a:t>
            </a:r>
            <a:r>
              <a:rPr sz="1200" spc="-240" dirty="0">
                <a:latin typeface="Verdana"/>
                <a:cs typeface="Verdana"/>
              </a:rPr>
              <a:t>T</a:t>
            </a:r>
            <a:r>
              <a:rPr sz="1200" spc="-100" dirty="0">
                <a:latin typeface="Verdana"/>
                <a:cs typeface="Verdana"/>
              </a:rPr>
              <a:t>4</a:t>
            </a:r>
            <a:r>
              <a:rPr lang="en-US" sz="1200" spc="-100" dirty="0">
                <a:latin typeface="Verdana"/>
                <a:cs typeface="Verdana"/>
              </a:rPr>
              <a:t>07</a:t>
            </a:r>
            <a:r>
              <a:rPr sz="1200" spc="-105" dirty="0">
                <a:latin typeface="Verdana"/>
                <a:cs typeface="Verdana"/>
              </a:rPr>
              <a:t>)</a:t>
            </a:r>
            <a:endParaRPr sz="1200" dirty="0">
              <a:latin typeface="Verdana"/>
              <a:cs typeface="Verdana"/>
            </a:endParaRPr>
          </a:p>
          <a:p>
            <a:pPr marL="12065">
              <a:lnSpc>
                <a:spcPct val="100000"/>
              </a:lnSpc>
              <a:tabLst>
                <a:tab pos="185420" algn="l"/>
              </a:tabLst>
            </a:pPr>
            <a:r>
              <a:rPr lang="en-IN" sz="1200" spc="-60" dirty="0">
                <a:latin typeface="Verdana"/>
                <a:cs typeface="Verdana"/>
              </a:rPr>
              <a:t>Manav Shah </a:t>
            </a:r>
            <a:r>
              <a:rPr sz="1200" spc="-105" dirty="0">
                <a:latin typeface="Verdana"/>
                <a:cs typeface="Verdana"/>
              </a:rPr>
              <a:t>(20</a:t>
            </a:r>
            <a:r>
              <a:rPr sz="1200" spc="-210" dirty="0">
                <a:latin typeface="Verdana"/>
                <a:cs typeface="Verdana"/>
              </a:rPr>
              <a:t>I</a:t>
            </a:r>
            <a:r>
              <a:rPr sz="1200" spc="-240" dirty="0">
                <a:latin typeface="Verdana"/>
                <a:cs typeface="Verdana"/>
              </a:rPr>
              <a:t>T</a:t>
            </a:r>
            <a:r>
              <a:rPr sz="1200" spc="-105" dirty="0">
                <a:latin typeface="Verdana"/>
                <a:cs typeface="Verdana"/>
              </a:rPr>
              <a:t>4</a:t>
            </a:r>
            <a:r>
              <a:rPr lang="en-IN" sz="1200" spc="-105" dirty="0">
                <a:latin typeface="Verdana"/>
                <a:cs typeface="Verdana"/>
              </a:rPr>
              <a:t>2</a:t>
            </a:r>
            <a:r>
              <a:rPr lang="en-IN" sz="1200" spc="-100" dirty="0">
                <a:latin typeface="Verdana"/>
                <a:cs typeface="Verdana"/>
              </a:rPr>
              <a:t>2</a:t>
            </a:r>
            <a:r>
              <a:rPr sz="1200" spc="-105" dirty="0">
                <a:latin typeface="Verdana"/>
                <a:cs typeface="Verdana"/>
              </a:rPr>
              <a:t>)</a:t>
            </a:r>
            <a:endParaRPr sz="1200" dirty="0">
              <a:latin typeface="Verdana"/>
              <a:cs typeface="Verdana"/>
            </a:endParaRPr>
          </a:p>
          <a:p>
            <a:pPr marL="12065">
              <a:lnSpc>
                <a:spcPct val="100000"/>
              </a:lnSpc>
              <a:tabLst>
                <a:tab pos="185420" algn="l"/>
              </a:tabLst>
            </a:pPr>
            <a:r>
              <a:rPr lang="en-IN" sz="1200" spc="5" dirty="0">
                <a:latin typeface="Verdana"/>
                <a:cs typeface="Verdana"/>
              </a:rPr>
              <a:t>Kunal Panchal</a:t>
            </a:r>
            <a:r>
              <a:rPr sz="1200" spc="-105" dirty="0">
                <a:latin typeface="Verdana"/>
                <a:cs typeface="Verdana"/>
              </a:rPr>
              <a:t>(20</a:t>
            </a:r>
            <a:r>
              <a:rPr sz="1200" spc="-210" dirty="0">
                <a:latin typeface="Verdana"/>
                <a:cs typeface="Verdana"/>
              </a:rPr>
              <a:t>I</a:t>
            </a:r>
            <a:r>
              <a:rPr sz="1200" spc="-240" dirty="0">
                <a:latin typeface="Verdana"/>
                <a:cs typeface="Verdana"/>
              </a:rPr>
              <a:t>T</a:t>
            </a:r>
            <a:r>
              <a:rPr sz="1200" spc="-105" dirty="0">
                <a:latin typeface="Verdana"/>
                <a:cs typeface="Verdana"/>
              </a:rPr>
              <a:t>4</a:t>
            </a:r>
            <a:r>
              <a:rPr lang="en-US" sz="1200" spc="-105" dirty="0">
                <a:latin typeface="Verdana"/>
                <a:cs typeface="Verdana"/>
              </a:rPr>
              <a:t>48</a:t>
            </a:r>
            <a:r>
              <a:rPr sz="1200" spc="-105" dirty="0">
                <a:latin typeface="Verdana"/>
                <a:cs typeface="Verdana"/>
              </a:rPr>
              <a:t>)</a:t>
            </a:r>
            <a:endParaRPr lang="en-IN" sz="1200" spc="-105" dirty="0">
              <a:latin typeface="Verdana"/>
              <a:cs typeface="Verdana"/>
            </a:endParaRPr>
          </a:p>
          <a:p>
            <a:pPr marL="12065">
              <a:lnSpc>
                <a:spcPct val="100000"/>
              </a:lnSpc>
              <a:tabLst>
                <a:tab pos="185420" algn="l"/>
              </a:tabLst>
            </a:pPr>
            <a:r>
              <a:rPr lang="en-IN" sz="1200" spc="-105" dirty="0">
                <a:latin typeface="Verdana"/>
                <a:cs typeface="Verdana"/>
              </a:rPr>
              <a:t>Arya Shah (20IT481)</a:t>
            </a:r>
            <a:endParaRPr sz="1200" dirty="0">
              <a:latin typeface="Verdana"/>
              <a:cs typeface="Verdana"/>
            </a:endParaRPr>
          </a:p>
        </p:txBody>
      </p:sp>
      <p:sp>
        <p:nvSpPr>
          <p:cNvPr id="7" name="object 7"/>
          <p:cNvSpPr txBox="1"/>
          <p:nvPr/>
        </p:nvSpPr>
        <p:spPr>
          <a:xfrm>
            <a:off x="4933569" y="3456813"/>
            <a:ext cx="1524635" cy="208279"/>
          </a:xfrm>
          <a:prstGeom prst="rect">
            <a:avLst/>
          </a:prstGeom>
        </p:spPr>
        <p:txBody>
          <a:bodyPr vert="horz" wrap="square" lIns="0" tIns="12700" rIns="0" bIns="0" rtlCol="0">
            <a:spAutoFit/>
          </a:bodyPr>
          <a:lstStyle/>
          <a:p>
            <a:pPr marL="12700">
              <a:lnSpc>
                <a:spcPct val="100000"/>
              </a:lnSpc>
              <a:spcBef>
                <a:spcPts val="100"/>
              </a:spcBef>
            </a:pPr>
            <a:r>
              <a:rPr sz="1200" b="1" spc="-125" dirty="0">
                <a:latin typeface="Verdana"/>
                <a:cs typeface="Verdana"/>
              </a:rPr>
              <a:t>Projec</a:t>
            </a:r>
            <a:r>
              <a:rPr sz="1200" b="1" spc="-95" dirty="0">
                <a:latin typeface="Verdana"/>
                <a:cs typeface="Verdana"/>
              </a:rPr>
              <a:t>t</a:t>
            </a:r>
            <a:r>
              <a:rPr sz="1200" b="1" spc="-75" dirty="0">
                <a:latin typeface="Verdana"/>
                <a:cs typeface="Verdana"/>
              </a:rPr>
              <a:t> </a:t>
            </a:r>
            <a:r>
              <a:rPr sz="1200" b="1" spc="-105" dirty="0">
                <a:latin typeface="Verdana"/>
                <a:cs typeface="Verdana"/>
              </a:rPr>
              <a:t>coordinato</a:t>
            </a:r>
            <a:r>
              <a:rPr sz="1200" b="1" spc="-80" dirty="0">
                <a:latin typeface="Verdana"/>
                <a:cs typeface="Verdana"/>
              </a:rPr>
              <a:t>r</a:t>
            </a:r>
            <a:r>
              <a:rPr sz="1200" b="1" spc="-100" dirty="0">
                <a:latin typeface="Verdana"/>
                <a:cs typeface="Verdana"/>
              </a:rPr>
              <a:t> </a:t>
            </a:r>
            <a:r>
              <a:rPr sz="1200" b="1" spc="-150" dirty="0">
                <a:latin typeface="Verdana"/>
                <a:cs typeface="Verdana"/>
              </a:rPr>
              <a:t>:</a:t>
            </a:r>
            <a:endParaRPr sz="1200">
              <a:latin typeface="Verdana"/>
              <a:cs typeface="Verdana"/>
            </a:endParaRPr>
          </a:p>
        </p:txBody>
      </p:sp>
      <p:sp>
        <p:nvSpPr>
          <p:cNvPr id="8" name="object 8"/>
          <p:cNvSpPr txBox="1"/>
          <p:nvPr/>
        </p:nvSpPr>
        <p:spPr>
          <a:xfrm>
            <a:off x="4933569" y="3822903"/>
            <a:ext cx="1446403" cy="197490"/>
          </a:xfrm>
          <a:prstGeom prst="rect">
            <a:avLst/>
          </a:prstGeom>
        </p:spPr>
        <p:txBody>
          <a:bodyPr vert="horz" wrap="square" lIns="0" tIns="12700" rIns="0" bIns="0" rtlCol="0">
            <a:spAutoFit/>
          </a:bodyPr>
          <a:lstStyle/>
          <a:p>
            <a:pPr marL="12700">
              <a:lnSpc>
                <a:spcPct val="100000"/>
              </a:lnSpc>
              <a:spcBef>
                <a:spcPts val="100"/>
              </a:spcBef>
            </a:pPr>
            <a:r>
              <a:rPr lang="en-IN" sz="1200" spc="-50" dirty="0">
                <a:latin typeface="Verdana"/>
                <a:cs typeface="Verdana"/>
              </a:rPr>
              <a:t>Dr. Zankhana </a:t>
            </a:r>
            <a:r>
              <a:rPr sz="1200" spc="-50" dirty="0">
                <a:latin typeface="Verdana"/>
                <a:cs typeface="Verdana"/>
              </a:rPr>
              <a:t>Shah</a:t>
            </a:r>
            <a:endParaRPr sz="1200" dirty="0">
              <a:latin typeface="Verdana"/>
              <a:cs typeface="Verdana"/>
            </a:endParaRPr>
          </a:p>
        </p:txBody>
      </p:sp>
      <p:sp>
        <p:nvSpPr>
          <p:cNvPr id="9" name="object 9"/>
          <p:cNvSpPr txBox="1"/>
          <p:nvPr/>
        </p:nvSpPr>
        <p:spPr>
          <a:xfrm>
            <a:off x="2173985" y="2603119"/>
            <a:ext cx="5141215" cy="666849"/>
          </a:xfrm>
          <a:prstGeom prst="rect">
            <a:avLst/>
          </a:prstGeom>
        </p:spPr>
        <p:txBody>
          <a:bodyPr vert="horz" wrap="square" lIns="0" tIns="88900" rIns="0" bIns="0" rtlCol="0">
            <a:spAutoFit/>
          </a:bodyPr>
          <a:lstStyle/>
          <a:p>
            <a:pPr marL="1163320">
              <a:lnSpc>
                <a:spcPct val="100000"/>
              </a:lnSpc>
              <a:spcBef>
                <a:spcPts val="700"/>
              </a:spcBef>
            </a:pPr>
            <a:r>
              <a:rPr lang="en-US" sz="1200" b="1" spc="-110" dirty="0">
                <a:latin typeface="Verdana"/>
                <a:cs typeface="Verdana"/>
              </a:rPr>
              <a:t>Subject</a:t>
            </a:r>
            <a:r>
              <a:rPr lang="en-US" sz="1200" b="1" spc="-75" dirty="0">
                <a:latin typeface="Verdana"/>
                <a:cs typeface="Verdana"/>
              </a:rPr>
              <a:t> </a:t>
            </a:r>
            <a:r>
              <a:rPr lang="en-US" sz="1200" spc="-215" dirty="0">
                <a:latin typeface="Verdana"/>
                <a:cs typeface="Verdana"/>
              </a:rPr>
              <a:t>:</a:t>
            </a:r>
            <a:r>
              <a:rPr lang="en-US" sz="1200" spc="-85" dirty="0">
                <a:latin typeface="Verdana"/>
                <a:cs typeface="Verdana"/>
              </a:rPr>
              <a:t> </a:t>
            </a:r>
            <a:r>
              <a:rPr lang="en-US" sz="1200" spc="100" dirty="0">
                <a:latin typeface="Verdana"/>
                <a:cs typeface="Verdana"/>
              </a:rPr>
              <a:t>M</a:t>
            </a:r>
            <a:r>
              <a:rPr lang="en-US" sz="1200" spc="125" dirty="0">
                <a:latin typeface="Verdana"/>
                <a:cs typeface="Verdana"/>
              </a:rPr>
              <a:t>a</a:t>
            </a:r>
            <a:r>
              <a:rPr lang="en-US" sz="1200" spc="114" dirty="0">
                <a:latin typeface="Verdana"/>
                <a:cs typeface="Verdana"/>
              </a:rPr>
              <a:t>c</a:t>
            </a:r>
            <a:r>
              <a:rPr lang="en-US" sz="1200" spc="-50" dirty="0">
                <a:latin typeface="Verdana"/>
                <a:cs typeface="Verdana"/>
              </a:rPr>
              <a:t>hin</a:t>
            </a:r>
            <a:r>
              <a:rPr lang="en-US" sz="1200" spc="65" dirty="0">
                <a:latin typeface="Verdana"/>
                <a:cs typeface="Verdana"/>
              </a:rPr>
              <a:t>e</a:t>
            </a:r>
            <a:r>
              <a:rPr lang="en-US" sz="1200" spc="-100" dirty="0">
                <a:latin typeface="Verdana"/>
                <a:cs typeface="Verdana"/>
              </a:rPr>
              <a:t> </a:t>
            </a:r>
            <a:r>
              <a:rPr lang="en-US" sz="1200" spc="-35" dirty="0">
                <a:latin typeface="Verdana"/>
                <a:cs typeface="Verdana"/>
              </a:rPr>
              <a:t>Learnin</a:t>
            </a:r>
            <a:r>
              <a:rPr lang="en-US" sz="1200" spc="-25" dirty="0">
                <a:latin typeface="Verdana"/>
                <a:cs typeface="Verdana"/>
              </a:rPr>
              <a:t>g</a:t>
            </a:r>
            <a:r>
              <a:rPr lang="en-US" sz="1200" spc="-45" dirty="0">
                <a:latin typeface="Verdana"/>
                <a:cs typeface="Verdana"/>
              </a:rPr>
              <a:t>(</a:t>
            </a:r>
            <a:r>
              <a:rPr lang="en-US" sz="1200" spc="-204" dirty="0">
                <a:latin typeface="Verdana"/>
                <a:cs typeface="Verdana"/>
              </a:rPr>
              <a:t>4</a:t>
            </a:r>
            <a:r>
              <a:rPr lang="en-US" sz="1200" spc="-110" dirty="0">
                <a:latin typeface="Verdana"/>
                <a:cs typeface="Verdana"/>
              </a:rPr>
              <a:t>I</a:t>
            </a:r>
            <a:r>
              <a:rPr lang="en-US" sz="1200" spc="-240" dirty="0">
                <a:latin typeface="Verdana"/>
                <a:cs typeface="Verdana"/>
              </a:rPr>
              <a:t>T</a:t>
            </a:r>
            <a:r>
              <a:rPr lang="en-US" sz="1200" spc="-105" dirty="0">
                <a:latin typeface="Verdana"/>
                <a:cs typeface="Verdana"/>
              </a:rPr>
              <a:t>47)</a:t>
            </a:r>
            <a:endParaRPr lang="en-US" sz="1200" dirty="0">
              <a:latin typeface="Verdana"/>
              <a:cs typeface="Verdana"/>
            </a:endParaRPr>
          </a:p>
          <a:p>
            <a:pPr marL="12700" algn="ctr">
              <a:lnSpc>
                <a:spcPct val="100000"/>
              </a:lnSpc>
              <a:spcBef>
                <a:spcPts val="900"/>
              </a:spcBef>
            </a:pPr>
            <a:r>
              <a:rPr lang="en-US" sz="1800" b="1" spc="-185" dirty="0">
                <a:latin typeface="Verdana"/>
                <a:cs typeface="Verdana"/>
              </a:rPr>
              <a:t>Project: Student Grade Analysis System</a:t>
            </a:r>
            <a:endParaRPr lang="en-US" sz="1800" dirty="0">
              <a:latin typeface="Verdana"/>
              <a:cs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1000"/>
                                        <p:tgtEl>
                                          <p:spTgt spid="8"/>
                                        </p:tgtEl>
                                      </p:cBhvr>
                                    </p:animEffect>
                                    <p:anim calcmode="lin" valueType="num">
                                      <p:cBhvr>
                                        <p:cTn id="38" dur="1000" fill="hold"/>
                                        <p:tgtEl>
                                          <p:spTgt spid="8"/>
                                        </p:tgtEl>
                                        <p:attrNameLst>
                                          <p:attrName>ppt_x</p:attrName>
                                        </p:attrNameLst>
                                      </p:cBhvr>
                                      <p:tavLst>
                                        <p:tav tm="0">
                                          <p:val>
                                            <p:strVal val="#ppt_x"/>
                                          </p:val>
                                        </p:tav>
                                        <p:tav tm="100000">
                                          <p:val>
                                            <p:strVal val="#ppt_x"/>
                                          </p:val>
                                        </p:tav>
                                      </p:tavLst>
                                    </p:anim>
                                    <p:anim calcmode="lin" valueType="num">
                                      <p:cBhvr>
                                        <p:cTn id="39" dur="1000" fill="hold"/>
                                        <p:tgtEl>
                                          <p:spTgt spid="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1000"/>
                                        <p:tgtEl>
                                          <p:spTgt spid="9"/>
                                        </p:tgtEl>
                                      </p:cBhvr>
                                    </p:animEffect>
                                    <p:anim calcmode="lin" valueType="num">
                                      <p:cBhvr>
                                        <p:cTn id="43" dur="1000" fill="hold"/>
                                        <p:tgtEl>
                                          <p:spTgt spid="9"/>
                                        </p:tgtEl>
                                        <p:attrNameLst>
                                          <p:attrName>ppt_x</p:attrName>
                                        </p:attrNameLst>
                                      </p:cBhvr>
                                      <p:tavLst>
                                        <p:tav tm="0">
                                          <p:val>
                                            <p:strVal val="#ppt_x"/>
                                          </p:val>
                                        </p:tav>
                                        <p:tav tm="100000">
                                          <p:val>
                                            <p:strVal val="#ppt_x"/>
                                          </p:val>
                                        </p:tav>
                                      </p:tavLst>
                                    </p:anim>
                                    <p:anim calcmode="lin" valueType="num">
                                      <p:cBhvr>
                                        <p:cTn id="4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P spid="8" grpId="0"/>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0838" y="889203"/>
            <a:ext cx="1517015" cy="483234"/>
          </a:xfrm>
          <a:prstGeom prst="rect">
            <a:avLst/>
          </a:prstGeom>
        </p:spPr>
        <p:txBody>
          <a:bodyPr vert="horz" wrap="square" lIns="0" tIns="12700" rIns="0" bIns="0" rtlCol="0">
            <a:spAutoFit/>
          </a:bodyPr>
          <a:lstStyle/>
          <a:p>
            <a:pPr marL="12700">
              <a:lnSpc>
                <a:spcPct val="100000"/>
              </a:lnSpc>
              <a:spcBef>
                <a:spcPts val="100"/>
              </a:spcBef>
            </a:pPr>
            <a:r>
              <a:rPr sz="3000" b="0" spc="-254" dirty="0">
                <a:latin typeface="Verdana"/>
                <a:cs typeface="Verdana"/>
              </a:rPr>
              <a:t>OUTLINE</a:t>
            </a:r>
            <a:endParaRPr sz="3000" dirty="0">
              <a:latin typeface="Verdana"/>
              <a:cs typeface="Verdana"/>
            </a:endParaRPr>
          </a:p>
        </p:txBody>
      </p:sp>
      <p:sp>
        <p:nvSpPr>
          <p:cNvPr id="3" name="object 3"/>
          <p:cNvSpPr txBox="1"/>
          <p:nvPr/>
        </p:nvSpPr>
        <p:spPr>
          <a:xfrm>
            <a:off x="593242" y="1696339"/>
            <a:ext cx="1820545" cy="1488440"/>
          </a:xfrm>
          <a:prstGeom prst="rect">
            <a:avLst/>
          </a:prstGeom>
        </p:spPr>
        <p:txBody>
          <a:bodyPr vert="horz" wrap="square" lIns="0" tIns="13335" rIns="0" bIns="0" rtlCol="0">
            <a:spAutoFit/>
          </a:bodyPr>
          <a:lstStyle/>
          <a:p>
            <a:pPr marL="184785" indent="-172720">
              <a:lnSpc>
                <a:spcPct val="100000"/>
              </a:lnSpc>
              <a:spcBef>
                <a:spcPts val="105"/>
              </a:spcBef>
              <a:buFont typeface="Arial MT"/>
              <a:buChar char="•"/>
              <a:tabLst>
                <a:tab pos="185420" algn="l"/>
              </a:tabLst>
            </a:pPr>
            <a:r>
              <a:rPr sz="1650" spc="-45" dirty="0">
                <a:latin typeface="Verdana"/>
                <a:cs typeface="Verdana"/>
              </a:rPr>
              <a:t>Introduction</a:t>
            </a:r>
            <a:endParaRPr sz="1650" dirty="0">
              <a:latin typeface="Verdana"/>
              <a:cs typeface="Verdana"/>
            </a:endParaRPr>
          </a:p>
          <a:p>
            <a:pPr marL="184785" indent="-172720">
              <a:lnSpc>
                <a:spcPct val="100000"/>
              </a:lnSpc>
              <a:spcBef>
                <a:spcPts val="1185"/>
              </a:spcBef>
              <a:buFont typeface="Arial MT"/>
              <a:buChar char="•"/>
              <a:tabLst>
                <a:tab pos="185420" algn="l"/>
              </a:tabLst>
            </a:pPr>
            <a:r>
              <a:rPr sz="1650" spc="-165" dirty="0">
                <a:latin typeface="Verdana"/>
                <a:cs typeface="Verdana"/>
              </a:rPr>
              <a:t>K</a:t>
            </a:r>
            <a:r>
              <a:rPr sz="1650" dirty="0">
                <a:latin typeface="Verdana"/>
                <a:cs typeface="Verdana"/>
              </a:rPr>
              <a:t>ey</a:t>
            </a:r>
            <a:r>
              <a:rPr sz="1650" spc="-135" dirty="0">
                <a:latin typeface="Verdana"/>
                <a:cs typeface="Verdana"/>
              </a:rPr>
              <a:t> </a:t>
            </a:r>
            <a:r>
              <a:rPr sz="1650" spc="-10" dirty="0">
                <a:latin typeface="Verdana"/>
                <a:cs typeface="Verdana"/>
              </a:rPr>
              <a:t>Featu</a:t>
            </a:r>
            <a:r>
              <a:rPr sz="1650" spc="-210" dirty="0">
                <a:latin typeface="Verdana"/>
                <a:cs typeface="Verdana"/>
              </a:rPr>
              <a:t>r</a:t>
            </a:r>
            <a:r>
              <a:rPr sz="1650" spc="-65" dirty="0">
                <a:latin typeface="Verdana"/>
                <a:cs typeface="Verdana"/>
              </a:rPr>
              <a:t>es</a:t>
            </a:r>
            <a:endParaRPr sz="1650" dirty="0">
              <a:latin typeface="Verdana"/>
              <a:cs typeface="Verdana"/>
            </a:endParaRPr>
          </a:p>
          <a:p>
            <a:pPr marL="184785" indent="-172720">
              <a:lnSpc>
                <a:spcPct val="100000"/>
              </a:lnSpc>
              <a:spcBef>
                <a:spcPts val="1205"/>
              </a:spcBef>
              <a:buFont typeface="Arial MT"/>
              <a:buChar char="•"/>
              <a:tabLst>
                <a:tab pos="185420" algn="l"/>
              </a:tabLst>
            </a:pPr>
            <a:r>
              <a:rPr sz="1650" spc="-130" dirty="0">
                <a:latin typeface="Verdana"/>
                <a:cs typeface="Verdana"/>
              </a:rPr>
              <a:t>P</a:t>
            </a:r>
            <a:r>
              <a:rPr sz="1650" spc="-90" dirty="0">
                <a:latin typeface="Verdana"/>
                <a:cs typeface="Verdana"/>
              </a:rPr>
              <a:t>r</a:t>
            </a:r>
            <a:r>
              <a:rPr sz="1650" spc="-95" dirty="0">
                <a:latin typeface="Verdana"/>
                <a:cs typeface="Verdana"/>
              </a:rPr>
              <a:t>o</a:t>
            </a:r>
            <a:r>
              <a:rPr sz="1650" spc="-50" dirty="0">
                <a:latin typeface="Verdana"/>
                <a:cs typeface="Verdana"/>
              </a:rPr>
              <a:t>j</a:t>
            </a:r>
            <a:r>
              <a:rPr sz="1650" spc="70" dirty="0">
                <a:latin typeface="Verdana"/>
                <a:cs typeface="Verdana"/>
              </a:rPr>
              <a:t>ect</a:t>
            </a:r>
            <a:r>
              <a:rPr sz="1650" spc="-160" dirty="0">
                <a:latin typeface="Verdana"/>
                <a:cs typeface="Verdana"/>
              </a:rPr>
              <a:t> </a:t>
            </a:r>
            <a:r>
              <a:rPr sz="1650" spc="25" dirty="0">
                <a:latin typeface="Verdana"/>
                <a:cs typeface="Verdana"/>
              </a:rPr>
              <a:t>De</a:t>
            </a:r>
            <a:r>
              <a:rPr sz="1650" spc="-55" dirty="0">
                <a:latin typeface="Verdana"/>
                <a:cs typeface="Verdana"/>
              </a:rPr>
              <a:t>tai</a:t>
            </a:r>
            <a:r>
              <a:rPr sz="1650" spc="-30" dirty="0">
                <a:latin typeface="Verdana"/>
                <a:cs typeface="Verdana"/>
              </a:rPr>
              <a:t>l</a:t>
            </a:r>
            <a:r>
              <a:rPr sz="1650" spc="-220" dirty="0">
                <a:latin typeface="Verdana"/>
                <a:cs typeface="Verdana"/>
              </a:rPr>
              <a:t>s</a:t>
            </a:r>
            <a:endParaRPr sz="1650" dirty="0">
              <a:latin typeface="Verdana"/>
              <a:cs typeface="Verdana"/>
            </a:endParaRPr>
          </a:p>
          <a:p>
            <a:pPr marL="184785" indent="-172720">
              <a:lnSpc>
                <a:spcPct val="100000"/>
              </a:lnSpc>
              <a:spcBef>
                <a:spcPts val="1200"/>
              </a:spcBef>
              <a:buFont typeface="Arial MT"/>
              <a:buChar char="•"/>
              <a:tabLst>
                <a:tab pos="185420" algn="l"/>
              </a:tabLst>
            </a:pPr>
            <a:r>
              <a:rPr sz="1650" spc="-35" dirty="0">
                <a:latin typeface="Verdana"/>
                <a:cs typeface="Verdana"/>
              </a:rPr>
              <a:t>Implementation</a:t>
            </a:r>
            <a:endParaRPr sz="1650" dirty="0">
              <a:latin typeface="Verdana"/>
              <a:cs typeface="Verdana"/>
            </a:endParaRPr>
          </a:p>
        </p:txBody>
      </p:sp>
      <p:pic>
        <p:nvPicPr>
          <p:cNvPr id="5" name="Picture 4">
            <a:extLst>
              <a:ext uri="{FF2B5EF4-FFF2-40B4-BE49-F238E27FC236}">
                <a16:creationId xmlns:a16="http://schemas.microsoft.com/office/drawing/2014/main" id="{A364A4B9-756D-85BF-EB4B-57DCB7431B4D}"/>
              </a:ext>
            </a:extLst>
          </p:cNvPr>
          <p:cNvPicPr>
            <a:picLocks noChangeAspect="1"/>
          </p:cNvPicPr>
          <p:nvPr/>
        </p:nvPicPr>
        <p:blipFill rotWithShape="1">
          <a:blip r:embed="rId2">
            <a:extLst>
              <a:ext uri="{28A0092B-C50C-407E-A947-70E740481C1C}">
                <a14:useLocalDpi xmlns:a14="http://schemas.microsoft.com/office/drawing/2010/main" val="0"/>
              </a:ext>
            </a:extLst>
          </a:blip>
          <a:srcRect l="35000" t="35178" r="26398" b="17391"/>
          <a:stretch/>
        </p:blipFill>
        <p:spPr>
          <a:xfrm>
            <a:off x="3581400" y="1370704"/>
            <a:ext cx="4754595" cy="3284479"/>
          </a:xfrm>
          <a:prstGeom prst="rect">
            <a:avLst/>
          </a:prstGeom>
          <a:ln>
            <a:noFill/>
          </a:ln>
          <a:effectLst>
            <a:softEdge rad="112500"/>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0" y="666750"/>
            <a:ext cx="2822575" cy="482600"/>
          </a:xfrm>
          <a:prstGeom prst="rect">
            <a:avLst/>
          </a:prstGeom>
        </p:spPr>
        <p:txBody>
          <a:bodyPr vert="horz" wrap="square" lIns="0" tIns="12700" rIns="0" bIns="0" rtlCol="0">
            <a:spAutoFit/>
          </a:bodyPr>
          <a:lstStyle/>
          <a:p>
            <a:pPr marL="12700">
              <a:lnSpc>
                <a:spcPct val="100000"/>
              </a:lnSpc>
              <a:spcBef>
                <a:spcPts val="100"/>
              </a:spcBef>
            </a:pPr>
            <a:r>
              <a:rPr sz="3000" b="0" spc="-180" dirty="0">
                <a:latin typeface="Verdana"/>
                <a:cs typeface="Verdana"/>
              </a:rPr>
              <a:t>INTRODUCTION</a:t>
            </a:r>
            <a:endParaRPr sz="3000" dirty="0">
              <a:latin typeface="Verdana"/>
              <a:cs typeface="Verdana"/>
            </a:endParaRPr>
          </a:p>
        </p:txBody>
      </p:sp>
      <p:sp>
        <p:nvSpPr>
          <p:cNvPr id="3" name="object 3"/>
          <p:cNvSpPr txBox="1"/>
          <p:nvPr/>
        </p:nvSpPr>
        <p:spPr>
          <a:xfrm>
            <a:off x="826452" y="1047750"/>
            <a:ext cx="7491095" cy="3475310"/>
          </a:xfrm>
          <a:prstGeom prst="rect">
            <a:avLst/>
          </a:prstGeom>
        </p:spPr>
        <p:txBody>
          <a:bodyPr vert="horz" wrap="square" lIns="0" tIns="12700" rIns="0" bIns="0" rtlCol="0">
            <a:spAutoFit/>
          </a:bodyPr>
          <a:lstStyle/>
          <a:p>
            <a:pPr>
              <a:lnSpc>
                <a:spcPct val="100000"/>
              </a:lnSpc>
              <a:spcBef>
                <a:spcPts val="55"/>
              </a:spcBef>
            </a:pPr>
            <a:endParaRPr lang="en-US" sz="2000" b="0" i="0" dirty="0">
              <a:effectLst/>
              <a:latin typeface="Söhne"/>
            </a:endParaRPr>
          </a:p>
          <a:p>
            <a:pPr marL="285750" indent="-285750">
              <a:lnSpc>
                <a:spcPct val="100000"/>
              </a:lnSpc>
              <a:spcBef>
                <a:spcPts val="55"/>
              </a:spcBef>
              <a:buFont typeface="Arial" panose="020B0604020202020204" pitchFamily="34" charset="0"/>
              <a:buChar char="•"/>
            </a:pPr>
            <a:r>
              <a:rPr lang="en-US" sz="2000" b="0" i="0" dirty="0">
                <a:effectLst/>
                <a:latin typeface="Times New Roman" panose="02020603050405020304" pitchFamily="18" charset="0"/>
                <a:ea typeface="Verdana" panose="020B0604030504040204" pitchFamily="34" charset="0"/>
                <a:cs typeface="Times New Roman" panose="02020603050405020304" pitchFamily="18" charset="0"/>
              </a:rPr>
              <a:t>Student Grade Analysis System using machine learning is an advanced educational tool.</a:t>
            </a:r>
          </a:p>
          <a:p>
            <a:pPr marL="285750" indent="-285750">
              <a:lnSpc>
                <a:spcPct val="100000"/>
              </a:lnSpc>
              <a:spcBef>
                <a:spcPts val="55"/>
              </a:spcBef>
              <a:buFont typeface="Arial" panose="020B0604020202020204" pitchFamily="34" charset="0"/>
              <a:buChar char="•"/>
            </a:pPr>
            <a:r>
              <a:rPr lang="en-US" sz="2000" b="0" i="0" dirty="0">
                <a:effectLst/>
                <a:latin typeface="Times New Roman" panose="02020603050405020304" pitchFamily="18" charset="0"/>
                <a:ea typeface="Verdana" panose="020B0604030504040204" pitchFamily="34" charset="0"/>
                <a:cs typeface="Times New Roman" panose="02020603050405020304" pitchFamily="18" charset="0"/>
              </a:rPr>
              <a:t>It employs algorithms to analyze historical data and various factors for student performance.</a:t>
            </a:r>
          </a:p>
          <a:p>
            <a:pPr marL="285750" indent="-285750">
              <a:lnSpc>
                <a:spcPct val="100000"/>
              </a:lnSpc>
              <a:spcBef>
                <a:spcPts val="55"/>
              </a:spcBef>
              <a:buFont typeface="Arial" panose="020B0604020202020204" pitchFamily="34" charset="0"/>
              <a:buChar char="•"/>
            </a:pPr>
            <a:r>
              <a:rPr lang="en-US" sz="2000" b="0" i="0" dirty="0">
                <a:effectLst/>
                <a:latin typeface="Times New Roman" panose="02020603050405020304" pitchFamily="18" charset="0"/>
                <a:ea typeface="Verdana" panose="020B0604030504040204" pitchFamily="34" charset="0"/>
                <a:cs typeface="Times New Roman" panose="02020603050405020304" pitchFamily="18" charset="0"/>
              </a:rPr>
              <a:t>Factors considered include subject marks, SPI &amp; CPI.</a:t>
            </a:r>
          </a:p>
          <a:p>
            <a:pPr marL="285750" indent="-285750">
              <a:lnSpc>
                <a:spcPct val="100000"/>
              </a:lnSpc>
              <a:spcBef>
                <a:spcPts val="55"/>
              </a:spcBef>
              <a:buFont typeface="Arial" panose="020B0604020202020204" pitchFamily="34" charset="0"/>
              <a:buChar char="•"/>
            </a:pPr>
            <a:r>
              <a:rPr lang="en-US" sz="2000" b="0" i="0" dirty="0">
                <a:effectLst/>
                <a:latin typeface="Times New Roman" panose="02020603050405020304" pitchFamily="18" charset="0"/>
                <a:ea typeface="Verdana" panose="020B0604030504040204" pitchFamily="34" charset="0"/>
                <a:cs typeface="Times New Roman" panose="02020603050405020304" pitchFamily="18" charset="0"/>
              </a:rPr>
              <a:t>It provides insights for personalized interventions by educators.</a:t>
            </a:r>
          </a:p>
          <a:p>
            <a:pPr marL="285750" indent="-285750">
              <a:lnSpc>
                <a:spcPct val="100000"/>
              </a:lnSpc>
              <a:spcBef>
                <a:spcPts val="55"/>
              </a:spcBef>
              <a:buFont typeface="Arial" panose="020B0604020202020204" pitchFamily="34" charset="0"/>
              <a:buChar char="•"/>
            </a:pPr>
            <a:r>
              <a:rPr lang="en-US" sz="2000" b="0" i="0" dirty="0">
                <a:effectLst/>
                <a:latin typeface="Times New Roman" panose="02020603050405020304" pitchFamily="18" charset="0"/>
                <a:ea typeface="Verdana" panose="020B0604030504040204" pitchFamily="34" charset="0"/>
                <a:cs typeface="Times New Roman" panose="02020603050405020304" pitchFamily="18" charset="0"/>
              </a:rPr>
              <a:t>Data-driven predictions and recommendations enhance the educational experience.</a:t>
            </a:r>
          </a:p>
          <a:p>
            <a:pPr marL="285750" indent="-285750">
              <a:lnSpc>
                <a:spcPct val="100000"/>
              </a:lnSpc>
              <a:spcBef>
                <a:spcPts val="55"/>
              </a:spcBef>
              <a:buFont typeface="Arial" panose="020B0604020202020204" pitchFamily="34" charset="0"/>
              <a:buChar char="•"/>
            </a:pPr>
            <a:r>
              <a:rPr lang="en-US" sz="2000" b="0" i="0" dirty="0">
                <a:effectLst/>
                <a:latin typeface="Times New Roman" panose="02020603050405020304" pitchFamily="18" charset="0"/>
                <a:ea typeface="Verdana" panose="020B0604030504040204" pitchFamily="34" charset="0"/>
                <a:cs typeface="Times New Roman" panose="02020603050405020304" pitchFamily="18" charset="0"/>
              </a:rPr>
              <a:t>Overall, it ensures student success by improving academic support and guidance.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2200" y="895350"/>
            <a:ext cx="4114800" cy="474489"/>
          </a:xfrm>
          <a:prstGeom prst="rect">
            <a:avLst/>
          </a:prstGeom>
        </p:spPr>
        <p:txBody>
          <a:bodyPr vert="horz" wrap="square" lIns="0" tIns="12700" rIns="0" bIns="0" rtlCol="0">
            <a:spAutoFit/>
          </a:bodyPr>
          <a:lstStyle/>
          <a:p>
            <a:pPr marL="12700">
              <a:lnSpc>
                <a:spcPct val="100000"/>
              </a:lnSpc>
              <a:spcBef>
                <a:spcPts val="100"/>
              </a:spcBef>
            </a:pPr>
            <a:r>
              <a:rPr lang="en-US" sz="3000" b="0" spc="-225" dirty="0">
                <a:latin typeface="Verdana"/>
                <a:cs typeface="Verdana"/>
              </a:rPr>
              <a:t>TECHNOLOGIES USED:</a:t>
            </a:r>
            <a:endParaRPr sz="3000" dirty="0">
              <a:latin typeface="Verdana"/>
              <a:cs typeface="Verdana"/>
            </a:endParaRPr>
          </a:p>
        </p:txBody>
      </p:sp>
      <p:graphicFrame>
        <p:nvGraphicFramePr>
          <p:cNvPr id="5" name="Content Placeholder 2" descr="Icon SmartArt graphic">
            <a:extLst>
              <a:ext uri="{FF2B5EF4-FFF2-40B4-BE49-F238E27FC236}">
                <a16:creationId xmlns:a16="http://schemas.microsoft.com/office/drawing/2014/main" id="{28C1A0B2-AE4F-389D-0742-EF74DCFD05FD}"/>
              </a:ext>
            </a:extLst>
          </p:cNvPr>
          <p:cNvGraphicFramePr>
            <a:graphicFrameLocks/>
          </p:cNvGraphicFramePr>
          <p:nvPr>
            <p:extLst>
              <p:ext uri="{D42A27DB-BD31-4B8C-83A1-F6EECF244321}">
                <p14:modId xmlns:p14="http://schemas.microsoft.com/office/powerpoint/2010/main" val="3429742005"/>
              </p:ext>
            </p:extLst>
          </p:nvPr>
        </p:nvGraphicFramePr>
        <p:xfrm>
          <a:off x="0" y="1504950"/>
          <a:ext cx="9144000"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5"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BA4F2D9-ACE5-43A2-1E15-2F5592D02B11}"/>
              </a:ext>
            </a:extLst>
          </p:cNvPr>
          <p:cNvSpPr>
            <a:spLocks noGrp="1"/>
          </p:cNvSpPr>
          <p:nvPr>
            <p:ph type="body" idx="1"/>
          </p:nvPr>
        </p:nvSpPr>
        <p:spPr>
          <a:xfrm>
            <a:off x="190498" y="1428750"/>
            <a:ext cx="8763000" cy="3447098"/>
          </a:xfrm>
        </p:spPr>
        <p:txBody>
          <a:bodyPr/>
          <a:lstStyle/>
          <a:p>
            <a:r>
              <a:rPr lang="en-US" sz="1400" b="1" dirty="0">
                <a:latin typeface="Times New Roman" panose="02020603050405020304" pitchFamily="18" charset="0"/>
                <a:cs typeface="Times New Roman" panose="02020603050405020304" pitchFamily="18" charset="0"/>
              </a:rPr>
              <a:t>1. Data Integration: </a:t>
            </a:r>
            <a:r>
              <a:rPr lang="en-US" sz="1400" dirty="0">
                <a:latin typeface="Times New Roman" panose="02020603050405020304" pitchFamily="18" charset="0"/>
                <a:cs typeface="Times New Roman" panose="02020603050405020304" pitchFamily="18" charset="0"/>
              </a:rPr>
              <a:t>Collects and integrates data from various sources, including mid-semester exam results, end-semester exam results, and internal assessment scores.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2. Data Preprocessing: </a:t>
            </a:r>
            <a:r>
              <a:rPr lang="en-US" sz="1400" dirty="0">
                <a:latin typeface="Times New Roman" panose="02020603050405020304" pitchFamily="18" charset="0"/>
                <a:cs typeface="Times New Roman" panose="02020603050405020304" pitchFamily="18" charset="0"/>
              </a:rPr>
              <a:t>Cleans and prepares the data for analysis, handling missing values and outliers.</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3. Grade Prediction: </a:t>
            </a:r>
            <a:r>
              <a:rPr lang="en-US" sz="1400" dirty="0">
                <a:latin typeface="Times New Roman" panose="02020603050405020304" pitchFamily="18" charset="0"/>
                <a:cs typeface="Times New Roman" panose="02020603050405020304" pitchFamily="18" charset="0"/>
              </a:rPr>
              <a:t>Predicts final course grades by considering the weightage of mid-semester marks, end-semester marks, and internal assessment scores.</a:t>
            </a:r>
          </a:p>
          <a:p>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4. </a:t>
            </a:r>
            <a:r>
              <a:rPr lang="en-US" sz="1400" b="1" dirty="0">
                <a:latin typeface="Times New Roman" panose="02020603050405020304" pitchFamily="18" charset="0"/>
                <a:cs typeface="Times New Roman" panose="02020603050405020304" pitchFamily="18" charset="0"/>
              </a:rPr>
              <a:t>Machine learning Algorithms: </a:t>
            </a:r>
            <a:r>
              <a:rPr lang="en-US" sz="1400" dirty="0">
                <a:latin typeface="Times New Roman" panose="02020603050405020304" pitchFamily="18" charset="0"/>
                <a:cs typeface="Times New Roman" panose="02020603050405020304" pitchFamily="18" charset="0"/>
              </a:rPr>
              <a:t>Uses regression machine learning algorithms like Linear regression, gaussian regression, Support vector regression, ridge regression and lasso regression, it also uses LSTM (Long-short term memory) algorithm to predict future data.</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5. Subject wise representation: </a:t>
            </a:r>
            <a:r>
              <a:rPr lang="en-US" sz="1400" dirty="0">
                <a:latin typeface="Times New Roman" panose="02020603050405020304" pitchFamily="18" charset="0"/>
                <a:cs typeface="Times New Roman" panose="02020603050405020304" pitchFamily="18" charset="0"/>
              </a:rPr>
              <a:t>Utilizes matplotlib library to represent data into graphical format.</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6. Individual Student Data: </a:t>
            </a:r>
            <a:r>
              <a:rPr lang="en-US" sz="1400" dirty="0">
                <a:latin typeface="Times New Roman" panose="02020603050405020304" pitchFamily="18" charset="0"/>
                <a:cs typeface="Times New Roman" panose="02020603050405020304" pitchFamily="18" charset="0"/>
              </a:rPr>
              <a:t>Creates individual profiles for each student, highlighting their strengths and areas that need improvement.</a:t>
            </a:r>
            <a:endParaRPr lang="en-IN" sz="1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75B6EB0-F07B-023C-2A74-BD7DCCF2FACB}"/>
              </a:ext>
            </a:extLst>
          </p:cNvPr>
          <p:cNvSpPr txBox="1"/>
          <p:nvPr/>
        </p:nvSpPr>
        <p:spPr>
          <a:xfrm>
            <a:off x="3089909" y="673989"/>
            <a:ext cx="2964179" cy="584775"/>
          </a:xfrm>
          <a:prstGeom prst="rect">
            <a:avLst/>
          </a:prstGeom>
          <a:noFill/>
        </p:spPr>
        <p:txBody>
          <a:bodyPr wrap="square" rtlCol="0">
            <a:spAutoFit/>
          </a:bodyPr>
          <a:lstStyle/>
          <a:p>
            <a:r>
              <a:rPr lang="en-US" sz="3200" spc="-225" dirty="0">
                <a:latin typeface="Verdana"/>
              </a:rPr>
              <a:t>KEY FEATURES</a:t>
            </a:r>
            <a:endParaRPr lang="en-IN" sz="3200" dirty="0"/>
          </a:p>
        </p:txBody>
      </p:sp>
    </p:spTree>
    <p:extLst>
      <p:ext uri="{BB962C8B-B14F-4D97-AF65-F5344CB8AC3E}">
        <p14:creationId xmlns:p14="http://schemas.microsoft.com/office/powerpoint/2010/main" val="2879950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fade">
                                      <p:cBhvr>
                                        <p:cTn id="42" dur="1000"/>
                                        <p:tgtEl>
                                          <p:spTgt spid="3">
                                            <p:txEl>
                                              <p:pRg st="8" end="8"/>
                                            </p:txEl>
                                          </p:spTgt>
                                        </p:tgtEl>
                                      </p:cBhvr>
                                    </p:animEffect>
                                    <p:anim calcmode="lin" valueType="num">
                                      <p:cBhvr>
                                        <p:cTn id="43"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Effect transition="in" filter="fade">
                                      <p:cBhvr>
                                        <p:cTn id="49" dur="1000"/>
                                        <p:tgtEl>
                                          <p:spTgt spid="3">
                                            <p:txEl>
                                              <p:pRg st="10" end="10"/>
                                            </p:txEl>
                                          </p:spTgt>
                                        </p:tgtEl>
                                      </p:cBhvr>
                                    </p:animEffect>
                                    <p:anim calcmode="lin" valueType="num">
                                      <p:cBhvr>
                                        <p:cTn id="50"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5722" y="449326"/>
            <a:ext cx="3209925" cy="482600"/>
          </a:xfrm>
          <a:prstGeom prst="rect">
            <a:avLst/>
          </a:prstGeom>
        </p:spPr>
        <p:txBody>
          <a:bodyPr vert="horz" wrap="square" lIns="0" tIns="12700" rIns="0" bIns="0" rtlCol="0">
            <a:spAutoFit/>
          </a:bodyPr>
          <a:lstStyle/>
          <a:p>
            <a:pPr marL="12700">
              <a:lnSpc>
                <a:spcPct val="100000"/>
              </a:lnSpc>
              <a:spcBef>
                <a:spcPts val="100"/>
              </a:spcBef>
            </a:pPr>
            <a:r>
              <a:rPr sz="3000" b="0" spc="-175" dirty="0">
                <a:latin typeface="Verdana"/>
                <a:cs typeface="Verdana"/>
              </a:rPr>
              <a:t>IMPLEMENTATION</a:t>
            </a:r>
            <a:endParaRPr sz="3000" dirty="0">
              <a:latin typeface="Verdana"/>
              <a:cs typeface="Verdana"/>
            </a:endParaRPr>
          </a:p>
        </p:txBody>
      </p:sp>
      <p:pic>
        <p:nvPicPr>
          <p:cNvPr id="3" name="Picture 2" descr="A screenshot of a computer&#10;&#10;Description automatically generated">
            <a:extLst>
              <a:ext uri="{FF2B5EF4-FFF2-40B4-BE49-F238E27FC236}">
                <a16:creationId xmlns:a16="http://schemas.microsoft.com/office/drawing/2014/main" id="{1A5544DF-6427-3278-742D-5973996B5A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1047750"/>
            <a:ext cx="4572000" cy="3867150"/>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EE58F44C-1F54-FDDB-0712-06C4568DBF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047750"/>
            <a:ext cx="4495800" cy="3867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55722" y="449326"/>
            <a:ext cx="3209925" cy="482600"/>
          </a:xfrm>
          <a:prstGeom prst="rect">
            <a:avLst/>
          </a:prstGeom>
        </p:spPr>
        <p:txBody>
          <a:bodyPr vert="horz" wrap="square" lIns="0" tIns="12700" rIns="0" bIns="0" rtlCol="0">
            <a:spAutoFit/>
          </a:bodyPr>
          <a:lstStyle/>
          <a:p>
            <a:pPr marL="12700">
              <a:lnSpc>
                <a:spcPct val="100000"/>
              </a:lnSpc>
              <a:spcBef>
                <a:spcPts val="100"/>
              </a:spcBef>
            </a:pPr>
            <a:r>
              <a:rPr sz="3000" b="0" spc="-175" dirty="0">
                <a:latin typeface="Verdana"/>
                <a:cs typeface="Verdana"/>
              </a:rPr>
              <a:t>IMPLEMENTATION</a:t>
            </a:r>
            <a:endParaRPr sz="3000" dirty="0">
              <a:latin typeface="Verdana"/>
              <a:cs typeface="Verdana"/>
            </a:endParaRPr>
          </a:p>
        </p:txBody>
      </p:sp>
      <p:pic>
        <p:nvPicPr>
          <p:cNvPr id="4" name="Picture 3" descr="A screenshot of a computer&#10;&#10;Description automatically generated">
            <a:extLst>
              <a:ext uri="{FF2B5EF4-FFF2-40B4-BE49-F238E27FC236}">
                <a16:creationId xmlns:a16="http://schemas.microsoft.com/office/drawing/2014/main" id="{35EA3D3D-19BA-A773-5F9D-BB1E837964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95800" y="1352550"/>
            <a:ext cx="4648200" cy="348615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BF645906-6103-E1F3-2624-0729F60533B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352550"/>
            <a:ext cx="4419600" cy="34861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A7375-065E-CC29-2EBA-C15DA7D3619F}"/>
              </a:ext>
            </a:extLst>
          </p:cNvPr>
          <p:cNvSpPr>
            <a:spLocks noGrp="1"/>
          </p:cNvSpPr>
          <p:nvPr>
            <p:ph type="title"/>
          </p:nvPr>
        </p:nvSpPr>
        <p:spPr>
          <a:xfrm>
            <a:off x="2976245" y="590550"/>
            <a:ext cx="2510155" cy="461665"/>
          </a:xfrm>
        </p:spPr>
        <p:txBody>
          <a:bodyPr/>
          <a:lstStyle/>
          <a:p>
            <a:r>
              <a:rPr lang="en-US" sz="3000" b="0" spc="-175" dirty="0">
                <a:latin typeface="Verdana"/>
              </a:rPr>
              <a:t>C</a:t>
            </a:r>
            <a:r>
              <a:rPr lang="en-IN" sz="3000" b="0" spc="-175" dirty="0">
                <a:latin typeface="Verdana"/>
              </a:rPr>
              <a:t>ONCLUSION</a:t>
            </a:r>
            <a:endParaRPr lang="en-IN" sz="3000" dirty="0"/>
          </a:p>
        </p:txBody>
      </p:sp>
      <p:sp>
        <p:nvSpPr>
          <p:cNvPr id="3" name="TextBox 2">
            <a:extLst>
              <a:ext uri="{FF2B5EF4-FFF2-40B4-BE49-F238E27FC236}">
                <a16:creationId xmlns:a16="http://schemas.microsoft.com/office/drawing/2014/main" id="{58CA36BD-6904-1E3E-10BA-1A7631B223DC}"/>
              </a:ext>
            </a:extLst>
          </p:cNvPr>
          <p:cNvSpPr txBox="1"/>
          <p:nvPr/>
        </p:nvSpPr>
        <p:spPr>
          <a:xfrm>
            <a:off x="685800" y="1581150"/>
            <a:ext cx="8001000"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In conclusion, the Student Grade Analysis System, which leverages end-semester marks, semester performance index &amp; cumulative performance index is a transformative tool for educational institutions. It empowers colleges and universities to harness the power of data to gain insights into student performance, identify areas of improvement, and provide timely interventions. By predicting grades, offering personalized recommendations, and enabling continuous improvement in teaching methods, this system enhances the overall educational experience. It not only benefits students by helping them succeed but also aids faculty and institutions in optimizing resources and improving the quality of education. In an era of data-driven decision-making, this system plays a pivotal role in shaping the future of higher education.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73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BC8C7-4AD7-82CB-0F7F-2604FC6CB0C4}"/>
              </a:ext>
            </a:extLst>
          </p:cNvPr>
          <p:cNvSpPr>
            <a:spLocks noGrp="1"/>
          </p:cNvSpPr>
          <p:nvPr>
            <p:ph type="title"/>
          </p:nvPr>
        </p:nvSpPr>
        <p:spPr>
          <a:xfrm>
            <a:off x="533400" y="2362453"/>
            <a:ext cx="2895600" cy="984885"/>
          </a:xfrm>
        </p:spPr>
        <p:txBody>
          <a:bodyPr/>
          <a:lstStyle/>
          <a:p>
            <a:r>
              <a:rPr lang="en-US" sz="3200" dirty="0">
                <a:latin typeface="Verdana" panose="020B0604030504040204" pitchFamily="34" charset="0"/>
                <a:ea typeface="Verdana" panose="020B0604030504040204" pitchFamily="34" charset="0"/>
              </a:rPr>
              <a:t>THANK YOU</a:t>
            </a:r>
            <a:endParaRPr lang="en-IN" sz="3200" dirty="0">
              <a:latin typeface="Verdana" panose="020B0604030504040204" pitchFamily="34" charset="0"/>
              <a:ea typeface="Verdana" panose="020B0604030504040204" pitchFamily="34" charset="0"/>
            </a:endParaRPr>
          </a:p>
        </p:txBody>
      </p:sp>
      <p:pic>
        <p:nvPicPr>
          <p:cNvPr id="4" name="Picture 3">
            <a:extLst>
              <a:ext uri="{FF2B5EF4-FFF2-40B4-BE49-F238E27FC236}">
                <a16:creationId xmlns:a16="http://schemas.microsoft.com/office/drawing/2014/main" id="{A115FE90-B662-37FC-E4DA-9723EEE4480A}"/>
              </a:ext>
            </a:extLst>
          </p:cNvPr>
          <p:cNvPicPr>
            <a:picLocks noChangeAspect="1"/>
          </p:cNvPicPr>
          <p:nvPr/>
        </p:nvPicPr>
        <p:blipFill rotWithShape="1">
          <a:blip r:embed="rId2">
            <a:extLst>
              <a:ext uri="{28A0092B-C50C-407E-A947-70E740481C1C}">
                <a14:useLocalDpi xmlns:a14="http://schemas.microsoft.com/office/drawing/2010/main" val="0"/>
              </a:ext>
            </a:extLst>
          </a:blip>
          <a:srcRect l="48333" t="35178" r="26667" b="29249"/>
          <a:stretch/>
        </p:blipFill>
        <p:spPr>
          <a:xfrm>
            <a:off x="4419600" y="933450"/>
            <a:ext cx="4400550" cy="3520440"/>
          </a:xfrm>
          <a:prstGeom prst="rect">
            <a:avLst/>
          </a:prstGeom>
          <a:ln>
            <a:noFill/>
          </a:ln>
          <a:effectLst>
            <a:softEdge rad="112500"/>
          </a:effectLst>
        </p:spPr>
      </p:pic>
    </p:spTree>
    <p:extLst>
      <p:ext uri="{BB962C8B-B14F-4D97-AF65-F5344CB8AC3E}">
        <p14:creationId xmlns:p14="http://schemas.microsoft.com/office/powerpoint/2010/main" val="20948196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anim calcmode="lin" valueType="num">
                                      <p:cBhvr>
                                        <p:cTn id="13" dur="1000" fill="hold"/>
                                        <p:tgtEl>
                                          <p:spTgt spid="4"/>
                                        </p:tgtEl>
                                        <p:attrNameLst>
                                          <p:attrName>ppt_x</p:attrName>
                                        </p:attrNameLst>
                                      </p:cBhvr>
                                      <p:tavLst>
                                        <p:tav tm="0">
                                          <p:val>
                                            <p:strVal val="#ppt_x"/>
                                          </p:val>
                                        </p:tav>
                                        <p:tav tm="100000">
                                          <p:val>
                                            <p:strVal val="#ppt_x"/>
                                          </p:val>
                                        </p:tav>
                                      </p:tavLst>
                                    </p:anim>
                                    <p:anim calcmode="lin" valueType="num">
                                      <p:cBhvr>
                                        <p:cTn id="1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104</TotalTime>
  <Words>429</Words>
  <Application>Microsoft Office PowerPoint</Application>
  <PresentationFormat>On-screen Show (16:9)</PresentationFormat>
  <Paragraphs>45</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MT</vt:lpstr>
      <vt:lpstr>Calibri</vt:lpstr>
      <vt:lpstr>Roboto</vt:lpstr>
      <vt:lpstr>Söhne</vt:lpstr>
      <vt:lpstr>Times New Roman</vt:lpstr>
      <vt:lpstr>Verdana</vt:lpstr>
      <vt:lpstr>Office Theme</vt:lpstr>
      <vt:lpstr>Vallabh Vidyanagar-388120</vt:lpstr>
      <vt:lpstr>OUTLINE</vt:lpstr>
      <vt:lpstr>INTRODUCTION</vt:lpstr>
      <vt:lpstr>TECHNOLOGIES USED:</vt:lpstr>
      <vt:lpstr>PowerPoint Presentation</vt:lpstr>
      <vt:lpstr>IMPLEMENTATION</vt:lpstr>
      <vt:lpstr>IMPLEMENTATION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Manav Shah</cp:lastModifiedBy>
  <cp:revision>19</cp:revision>
  <dcterms:created xsi:type="dcterms:W3CDTF">2023-11-01T08:09:09Z</dcterms:created>
  <dcterms:modified xsi:type="dcterms:W3CDTF">2023-11-01T17:45:35Z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2023-10-30T00:00:00Z</vt:filetime>
  </property>
  <property fmtid="{D5CDD505-2E9C-101B-9397-08002B2CF9AE}" pid="3" name="Creator">
    <vt:lpwstr>Microsoft® PowerPoint® 2019</vt:lpwstr>
  </property>
  <property fmtid="{D5CDD505-2E9C-101B-9397-08002B2CF9AE}" pid="4" name="LastSaved">
    <vt:filetime>2023-11-01T00:00:00Z</vt:filetime>
  </property>
</Properties>
</file>