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1" r:id="rId4"/>
    <p:sldId id="272" r:id="rId5"/>
    <p:sldId id="257" r:id="rId6"/>
    <p:sldId id="258" r:id="rId7"/>
    <p:sldId id="259" r:id="rId8"/>
    <p:sldId id="260" r:id="rId9"/>
    <p:sldId id="276" r:id="rId10"/>
    <p:sldId id="261" r:id="rId11"/>
    <p:sldId id="264" r:id="rId12"/>
    <p:sldId id="262" r:id="rId13"/>
    <p:sldId id="269" r:id="rId14"/>
    <p:sldId id="273" r:id="rId15"/>
    <p:sldId id="27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65794-E0F8-4A84-0C9B-7C66F590B05B}" v="3777" dt="2022-06-09T05:13:59.421"/>
    <p1510:client id="{A6553AAD-DF4A-618A-EC38-5E97FE21204F}" v="1" dt="2022-06-09T05:53:59.157"/>
    <p1510:client id="{BF0A66C8-01A9-1327-3801-97F8FB51CDBD}" v="645" dt="2022-06-09T04:44:46.514"/>
    <p1510:client id="{CE75D1F6-5A6A-0B50-126B-911824916FE3}" v="371" dt="2022-06-09T05:49:43.236"/>
    <p1510:client id="{D433B60D-29D6-4EDD-9185-FAB14FEA7192}" v="341" dt="2022-06-09T03:40:47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Trivedi" userId="S::w0788765@myscc.ca::47acefd3-5c1b-4f18-acef-5c8481d78b2c" providerId="AD" clId="Web-{BF0A66C8-01A9-1327-3801-97F8FB51CDBD}"/>
    <pc:docChg chg="addSld delSld modSld">
      <pc:chgData name="Harsh Trivedi" userId="S::w0788765@myscc.ca::47acefd3-5c1b-4f18-acef-5c8481d78b2c" providerId="AD" clId="Web-{BF0A66C8-01A9-1327-3801-97F8FB51CDBD}" dt="2022-06-09T04:41:59.495" v="432" actId="20577"/>
      <pc:docMkLst>
        <pc:docMk/>
      </pc:docMkLst>
      <pc:sldChg chg="modSp">
        <pc:chgData name="Harsh Trivedi" userId="S::w0788765@myscc.ca::47acefd3-5c1b-4f18-acef-5c8481d78b2c" providerId="AD" clId="Web-{BF0A66C8-01A9-1327-3801-97F8FB51CDBD}" dt="2022-06-09T02:43:52.080" v="219" actId="20577"/>
        <pc:sldMkLst>
          <pc:docMk/>
          <pc:sldMk cId="1634749614" sldId="258"/>
        </pc:sldMkLst>
        <pc:spChg chg="mod">
          <ac:chgData name="Harsh Trivedi" userId="S::w0788765@myscc.ca::47acefd3-5c1b-4f18-acef-5c8481d78b2c" providerId="AD" clId="Web-{BF0A66C8-01A9-1327-3801-97F8FB51CDBD}" dt="2022-06-09T02:43:52.080" v="219" actId="20577"/>
          <ac:spMkLst>
            <pc:docMk/>
            <pc:sldMk cId="1634749614" sldId="258"/>
            <ac:spMk id="17" creationId="{7C86EB70-1B2B-D240-8520-421E8A518752}"/>
          </ac:spMkLst>
        </pc:spChg>
      </pc:sldChg>
      <pc:sldChg chg="addSp delSp modSp">
        <pc:chgData name="Harsh Trivedi" userId="S::w0788765@myscc.ca::47acefd3-5c1b-4f18-acef-5c8481d78b2c" providerId="AD" clId="Web-{BF0A66C8-01A9-1327-3801-97F8FB51CDBD}" dt="2022-06-09T00:59:10.505" v="17" actId="14100"/>
        <pc:sldMkLst>
          <pc:docMk/>
          <pc:sldMk cId="3241973703" sldId="264"/>
        </pc:sldMkLst>
        <pc:spChg chg="mod">
          <ac:chgData name="Harsh Trivedi" userId="S::w0788765@myscc.ca::47acefd3-5c1b-4f18-acef-5c8481d78b2c" providerId="AD" clId="Web-{BF0A66C8-01A9-1327-3801-97F8FB51CDBD}" dt="2022-06-09T00:58:24.661" v="12" actId="20577"/>
          <ac:spMkLst>
            <pc:docMk/>
            <pc:sldMk cId="3241973703" sldId="264"/>
            <ac:spMk id="2" creationId="{F17CB44F-BDA8-C8C4-6E86-4EE24C0AB9EB}"/>
          </ac:spMkLst>
        </pc:spChg>
        <pc:picChg chg="add mod">
          <ac:chgData name="Harsh Trivedi" userId="S::w0788765@myscc.ca::47acefd3-5c1b-4f18-acef-5c8481d78b2c" providerId="AD" clId="Web-{BF0A66C8-01A9-1327-3801-97F8FB51CDBD}" dt="2022-06-09T00:59:10.505" v="17" actId="14100"/>
          <ac:picMkLst>
            <pc:docMk/>
            <pc:sldMk cId="3241973703" sldId="264"/>
            <ac:picMk id="3" creationId="{1264571F-A16C-5799-3596-D7E5F2B80EB5}"/>
          </ac:picMkLst>
        </pc:picChg>
        <pc:picChg chg="del">
          <ac:chgData name="Harsh Trivedi" userId="S::w0788765@myscc.ca::47acefd3-5c1b-4f18-acef-5c8481d78b2c" providerId="AD" clId="Web-{BF0A66C8-01A9-1327-3801-97F8FB51CDBD}" dt="2022-06-09T00:50:35.186" v="0"/>
          <ac:picMkLst>
            <pc:docMk/>
            <pc:sldMk cId="3241973703" sldId="264"/>
            <ac:picMk id="4" creationId="{DE5CFAC1-1E6C-4345-E759-91AB7756C5F3}"/>
          </ac:picMkLst>
        </pc:picChg>
        <pc:picChg chg="mod">
          <ac:chgData name="Harsh Trivedi" userId="S::w0788765@myscc.ca::47acefd3-5c1b-4f18-acef-5c8481d78b2c" providerId="AD" clId="Web-{BF0A66C8-01A9-1327-3801-97F8FB51CDBD}" dt="2022-06-09T00:58:58.989" v="15" actId="1076"/>
          <ac:picMkLst>
            <pc:docMk/>
            <pc:sldMk cId="3241973703" sldId="264"/>
            <ac:picMk id="3080" creationId="{45FE43F2-E259-5E0D-C688-2C5F2545A239}"/>
          </ac:picMkLst>
        </pc:picChg>
      </pc:sldChg>
      <pc:sldChg chg="add del replId">
        <pc:chgData name="Harsh Trivedi" userId="S::w0788765@myscc.ca::47acefd3-5c1b-4f18-acef-5c8481d78b2c" providerId="AD" clId="Web-{BF0A66C8-01A9-1327-3801-97F8FB51CDBD}" dt="2022-06-09T00:54:41.720" v="2"/>
        <pc:sldMkLst>
          <pc:docMk/>
          <pc:sldMk cId="135067360" sldId="267"/>
        </pc:sldMkLst>
      </pc:sldChg>
      <pc:sldChg chg="new del">
        <pc:chgData name="Harsh Trivedi" userId="S::w0788765@myscc.ca::47acefd3-5c1b-4f18-acef-5c8481d78b2c" providerId="AD" clId="Web-{BF0A66C8-01A9-1327-3801-97F8FB51CDBD}" dt="2022-06-09T01:23:04.908" v="20"/>
        <pc:sldMkLst>
          <pc:docMk/>
          <pc:sldMk cId="768754391" sldId="267"/>
        </pc:sldMkLst>
      </pc:sldChg>
      <pc:sldChg chg="addSp modSp new del">
        <pc:chgData name="Harsh Trivedi" userId="S::w0788765@myscc.ca::47acefd3-5c1b-4f18-acef-5c8481d78b2c" providerId="AD" clId="Web-{BF0A66C8-01A9-1327-3801-97F8FB51CDBD}" dt="2022-06-09T04:11:15.962" v="222"/>
        <pc:sldMkLst>
          <pc:docMk/>
          <pc:sldMk cId="2342522737" sldId="268"/>
        </pc:sldMkLst>
        <pc:spChg chg="add mod">
          <ac:chgData name="Harsh Trivedi" userId="S::w0788765@myscc.ca::47acefd3-5c1b-4f18-acef-5c8481d78b2c" providerId="AD" clId="Web-{BF0A66C8-01A9-1327-3801-97F8FB51CDBD}" dt="2022-06-09T04:11:09.758" v="221" actId="20577"/>
          <ac:spMkLst>
            <pc:docMk/>
            <pc:sldMk cId="2342522737" sldId="268"/>
            <ac:spMk id="2" creationId="{42CB1FAD-973C-2027-59B7-F9233FBC1081}"/>
          </ac:spMkLst>
        </pc:spChg>
      </pc:sldChg>
      <pc:sldChg chg="modSp">
        <pc:chgData name="Harsh Trivedi" userId="S::w0788765@myscc.ca::47acefd3-5c1b-4f18-acef-5c8481d78b2c" providerId="AD" clId="Web-{BF0A66C8-01A9-1327-3801-97F8FB51CDBD}" dt="2022-06-09T04:25:06.662" v="390" actId="20577"/>
        <pc:sldMkLst>
          <pc:docMk/>
          <pc:sldMk cId="3348316684" sldId="269"/>
        </pc:sldMkLst>
        <pc:spChg chg="mod">
          <ac:chgData name="Harsh Trivedi" userId="S::w0788765@myscc.ca::47acefd3-5c1b-4f18-acef-5c8481d78b2c" providerId="AD" clId="Web-{BF0A66C8-01A9-1327-3801-97F8FB51CDBD}" dt="2022-06-09T04:25:06.662" v="390" actId="20577"/>
          <ac:spMkLst>
            <pc:docMk/>
            <pc:sldMk cId="3348316684" sldId="269"/>
            <ac:spMk id="3" creationId="{D7C9FE70-1C8A-3DAE-5DC1-92CD8A961E4C}"/>
          </ac:spMkLst>
        </pc:spChg>
      </pc:sldChg>
      <pc:sldChg chg="addSp modSp">
        <pc:chgData name="Harsh Trivedi" userId="S::w0788765@myscc.ca::47acefd3-5c1b-4f18-acef-5c8481d78b2c" providerId="AD" clId="Web-{BF0A66C8-01A9-1327-3801-97F8FB51CDBD}" dt="2022-06-09T04:28:30.930" v="423" actId="1076"/>
        <pc:sldMkLst>
          <pc:docMk/>
          <pc:sldMk cId="660756567" sldId="270"/>
        </pc:sldMkLst>
        <pc:spChg chg="mod">
          <ac:chgData name="Harsh Trivedi" userId="S::w0788765@myscc.ca::47acefd3-5c1b-4f18-acef-5c8481d78b2c" providerId="AD" clId="Web-{BF0A66C8-01A9-1327-3801-97F8FB51CDBD}" dt="2022-06-09T04:27:45.539" v="396" actId="20577"/>
          <ac:spMkLst>
            <pc:docMk/>
            <pc:sldMk cId="660756567" sldId="270"/>
            <ac:spMk id="3" creationId="{393F6E93-89BC-06B8-B747-4372A9EDBCA5}"/>
          </ac:spMkLst>
        </pc:spChg>
        <pc:spChg chg="add mod">
          <ac:chgData name="Harsh Trivedi" userId="S::w0788765@myscc.ca::47acefd3-5c1b-4f18-acef-5c8481d78b2c" providerId="AD" clId="Web-{BF0A66C8-01A9-1327-3801-97F8FB51CDBD}" dt="2022-06-09T04:28:30.930" v="423" actId="1076"/>
          <ac:spMkLst>
            <pc:docMk/>
            <pc:sldMk cId="660756567" sldId="270"/>
            <ac:spMk id="10" creationId="{DBAC77B5-E626-EE85-EE5D-09AFA59585E2}"/>
          </ac:spMkLst>
        </pc:spChg>
      </pc:sldChg>
      <pc:sldChg chg="modSp">
        <pc:chgData name="Harsh Trivedi" userId="S::w0788765@myscc.ca::47acefd3-5c1b-4f18-acef-5c8481d78b2c" providerId="AD" clId="Web-{BF0A66C8-01A9-1327-3801-97F8FB51CDBD}" dt="2022-06-09T04:41:59.495" v="432" actId="20577"/>
        <pc:sldMkLst>
          <pc:docMk/>
          <pc:sldMk cId="2311624142" sldId="274"/>
        </pc:sldMkLst>
        <pc:spChg chg="mod">
          <ac:chgData name="Harsh Trivedi" userId="S::w0788765@myscc.ca::47acefd3-5c1b-4f18-acef-5c8481d78b2c" providerId="AD" clId="Web-{BF0A66C8-01A9-1327-3801-97F8FB51CDBD}" dt="2022-06-09T04:41:59.495" v="432" actId="20577"/>
          <ac:spMkLst>
            <pc:docMk/>
            <pc:sldMk cId="2311624142" sldId="274"/>
            <ac:spMk id="5" creationId="{A067854F-1384-274C-75F9-0E701B6BDF46}"/>
          </ac:spMkLst>
        </pc:spChg>
      </pc:sldChg>
      <pc:sldChg chg="modSp add replId">
        <pc:chgData name="Harsh Trivedi" userId="S::w0788765@myscc.ca::47acefd3-5c1b-4f18-acef-5c8481d78b2c" providerId="AD" clId="Web-{BF0A66C8-01A9-1327-3801-97F8FB51CDBD}" dt="2022-06-09T04:24:02.348" v="387" actId="20577"/>
        <pc:sldMkLst>
          <pc:docMk/>
          <pc:sldMk cId="2458562423" sldId="275"/>
        </pc:sldMkLst>
        <pc:spChg chg="mod">
          <ac:chgData name="Harsh Trivedi" userId="S::w0788765@myscc.ca::47acefd3-5c1b-4f18-acef-5c8481d78b2c" providerId="AD" clId="Web-{BF0A66C8-01A9-1327-3801-97F8FB51CDBD}" dt="2022-06-09T04:24:02.348" v="387" actId="20577"/>
          <ac:spMkLst>
            <pc:docMk/>
            <pc:sldMk cId="2458562423" sldId="275"/>
            <ac:spMk id="3" creationId="{418AFD74-12EF-3FB4-6E01-3E9418210A91}"/>
          </ac:spMkLst>
        </pc:spChg>
      </pc:sldChg>
    </pc:docChg>
  </pc:docChgLst>
  <pc:docChgLst>
    <pc:chgData name="Kunal Ravindra Ghaware" userId="S::w0769182@myscc.ca::c34b4bbc-91a1-4b08-9f77-96566b1b2c66" providerId="AD" clId="Web-{30965794-E0F8-4A84-0C9B-7C66F590B05B}"/>
    <pc:docChg chg="addSld delSld modSld">
      <pc:chgData name="Kunal Ravindra Ghaware" userId="S::w0769182@myscc.ca::c34b4bbc-91a1-4b08-9f77-96566b1b2c66" providerId="AD" clId="Web-{30965794-E0F8-4A84-0C9B-7C66F590B05B}" dt="2022-06-09T05:13:59.421" v="2175"/>
      <pc:docMkLst>
        <pc:docMk/>
      </pc:docMkLst>
      <pc:sldChg chg="modSp">
        <pc:chgData name="Kunal Ravindra Ghaware" userId="S::w0769182@myscc.ca::c34b4bbc-91a1-4b08-9f77-96566b1b2c66" providerId="AD" clId="Web-{30965794-E0F8-4A84-0C9B-7C66F590B05B}" dt="2022-06-09T05:06:13.083" v="2098" actId="20577"/>
        <pc:sldMkLst>
          <pc:docMk/>
          <pc:sldMk cId="932641209" sldId="260"/>
        </pc:sldMkLst>
        <pc:spChg chg="mod">
          <ac:chgData name="Kunal Ravindra Ghaware" userId="S::w0769182@myscc.ca::c34b4bbc-91a1-4b08-9f77-96566b1b2c66" providerId="AD" clId="Web-{30965794-E0F8-4A84-0C9B-7C66F590B05B}" dt="2022-06-09T03:55:58.925" v="1584" actId="20577"/>
          <ac:spMkLst>
            <pc:docMk/>
            <pc:sldMk cId="932641209" sldId="260"/>
            <ac:spMk id="2" creationId="{0F33674F-AB1A-D7CA-81E6-2481ABF1CDEB}"/>
          </ac:spMkLst>
        </pc:spChg>
        <pc:spChg chg="mod">
          <ac:chgData name="Kunal Ravindra Ghaware" userId="S::w0769182@myscc.ca::c34b4bbc-91a1-4b08-9f77-96566b1b2c66" providerId="AD" clId="Web-{30965794-E0F8-4A84-0C9B-7C66F590B05B}" dt="2022-06-09T05:06:13.083" v="2098" actId="20577"/>
          <ac:spMkLst>
            <pc:docMk/>
            <pc:sldMk cId="932641209" sldId="260"/>
            <ac:spMk id="3" creationId="{7B11B05A-9BDB-C076-7725-2CEAADC67534}"/>
          </ac:spMkLst>
        </pc:spChg>
      </pc:sldChg>
      <pc:sldChg chg="modSp">
        <pc:chgData name="Kunal Ravindra Ghaware" userId="S::w0769182@myscc.ca::c34b4bbc-91a1-4b08-9f77-96566b1b2c66" providerId="AD" clId="Web-{30965794-E0F8-4A84-0C9B-7C66F590B05B}" dt="2022-06-09T05:12:58.561" v="2173" actId="20577"/>
        <pc:sldMkLst>
          <pc:docMk/>
          <pc:sldMk cId="4165417131" sldId="262"/>
        </pc:sldMkLst>
        <pc:spChg chg="mod">
          <ac:chgData name="Kunal Ravindra Ghaware" userId="S::w0769182@myscc.ca::c34b4bbc-91a1-4b08-9f77-96566b1b2c66" providerId="AD" clId="Web-{30965794-E0F8-4A84-0C9B-7C66F590B05B}" dt="2022-06-09T05:12:58.561" v="2173" actId="20577"/>
          <ac:spMkLst>
            <pc:docMk/>
            <pc:sldMk cId="4165417131" sldId="262"/>
            <ac:spMk id="2" creationId="{2A1EDFE5-BCF5-5CF0-973F-C0344C1678E0}"/>
          </ac:spMkLst>
        </pc:spChg>
        <pc:spChg chg="mod">
          <ac:chgData name="Kunal Ravindra Ghaware" userId="S::w0769182@myscc.ca::c34b4bbc-91a1-4b08-9f77-96566b1b2c66" providerId="AD" clId="Web-{30965794-E0F8-4A84-0C9B-7C66F590B05B}" dt="2022-06-09T04:45:42.567" v="2061" actId="20577"/>
          <ac:spMkLst>
            <pc:docMk/>
            <pc:sldMk cId="4165417131" sldId="262"/>
            <ac:spMk id="3" creationId="{0104053B-B08C-FF9D-39A7-B5704610A8E4}"/>
          </ac:spMkLst>
        </pc:spChg>
      </pc:sldChg>
      <pc:sldChg chg="addSp delSp modSp addAnim delAnim modAnim">
        <pc:chgData name="Kunal Ravindra Ghaware" userId="S::w0769182@myscc.ca::c34b4bbc-91a1-4b08-9f77-96566b1b2c66" providerId="AD" clId="Web-{30965794-E0F8-4A84-0C9B-7C66F590B05B}" dt="2022-06-09T02:43:38.241" v="629"/>
        <pc:sldMkLst>
          <pc:docMk/>
          <pc:sldMk cId="3241973703" sldId="264"/>
        </pc:sldMkLst>
        <pc:picChg chg="add mod">
          <ac:chgData name="Kunal Ravindra Ghaware" userId="S::w0769182@myscc.ca::c34b4bbc-91a1-4b08-9f77-96566b1b2c66" providerId="AD" clId="Web-{30965794-E0F8-4A84-0C9B-7C66F590B05B}" dt="2022-06-09T02:42:10.771" v="620" actId="14100"/>
          <ac:picMkLst>
            <pc:docMk/>
            <pc:sldMk cId="3241973703" sldId="264"/>
            <ac:picMk id="4" creationId="{6105A713-210B-82D0-B189-80B2D26BCA23}"/>
          </ac:picMkLst>
        </pc:picChg>
        <pc:picChg chg="add mod">
          <ac:chgData name="Kunal Ravindra Ghaware" userId="S::w0769182@myscc.ca::c34b4bbc-91a1-4b08-9f77-96566b1b2c66" providerId="AD" clId="Web-{30965794-E0F8-4A84-0C9B-7C66F590B05B}" dt="2022-06-09T02:40:05.426" v="614" actId="14100"/>
          <ac:picMkLst>
            <pc:docMk/>
            <pc:sldMk cId="3241973703" sldId="264"/>
            <ac:picMk id="5" creationId="{904F48D1-FE69-DC9A-4F43-C32F62BFC78F}"/>
          </ac:picMkLst>
        </pc:picChg>
        <pc:picChg chg="add mod">
          <ac:chgData name="Kunal Ravindra Ghaware" userId="S::w0769182@myscc.ca::c34b4bbc-91a1-4b08-9f77-96566b1b2c66" providerId="AD" clId="Web-{30965794-E0F8-4A84-0C9B-7C66F590B05B}" dt="2022-06-09T02:40:00.770" v="613" actId="14100"/>
          <ac:picMkLst>
            <pc:docMk/>
            <pc:sldMk cId="3241973703" sldId="264"/>
            <ac:picMk id="6" creationId="{4E0D62EF-EA72-BC41-5C03-F3B788666891}"/>
          </ac:picMkLst>
        </pc:picChg>
        <pc:picChg chg="mod">
          <ac:chgData name="Kunal Ravindra Ghaware" userId="S::w0769182@myscc.ca::c34b4bbc-91a1-4b08-9f77-96566b1b2c66" providerId="AD" clId="Web-{30965794-E0F8-4A84-0C9B-7C66F590B05B}" dt="2022-06-09T02:36:52.423" v="595" actId="1076"/>
          <ac:picMkLst>
            <pc:docMk/>
            <pc:sldMk cId="3241973703" sldId="264"/>
            <ac:picMk id="3074" creationId="{566ACFFE-4551-D139-13DD-F3C08091C9F9}"/>
          </ac:picMkLst>
        </pc:picChg>
        <pc:picChg chg="del">
          <ac:chgData name="Kunal Ravindra Ghaware" userId="S::w0769182@myscc.ca::c34b4bbc-91a1-4b08-9f77-96566b1b2c66" providerId="AD" clId="Web-{30965794-E0F8-4A84-0C9B-7C66F590B05B}" dt="2022-06-09T02:35:56.969" v="591"/>
          <ac:picMkLst>
            <pc:docMk/>
            <pc:sldMk cId="3241973703" sldId="264"/>
            <ac:picMk id="3076" creationId="{6E504169-896D-8423-8E05-E4D220284EE5}"/>
          </ac:picMkLst>
        </pc:picChg>
        <pc:picChg chg="del">
          <ac:chgData name="Kunal Ravindra Ghaware" userId="S::w0769182@myscc.ca::c34b4bbc-91a1-4b08-9f77-96566b1b2c66" providerId="AD" clId="Web-{30965794-E0F8-4A84-0C9B-7C66F590B05B}" dt="2022-06-09T02:35:53.250" v="590"/>
          <ac:picMkLst>
            <pc:docMk/>
            <pc:sldMk cId="3241973703" sldId="264"/>
            <ac:picMk id="3078" creationId="{0F2419B8-9AB3-2F40-0227-A7CE85B06385}"/>
          </ac:picMkLst>
        </pc:picChg>
        <pc:picChg chg="mod">
          <ac:chgData name="Kunal Ravindra Ghaware" userId="S::w0769182@myscc.ca::c34b4bbc-91a1-4b08-9f77-96566b1b2c66" providerId="AD" clId="Web-{30965794-E0F8-4A84-0C9B-7C66F590B05B}" dt="2022-06-09T02:42:08.271" v="619" actId="1076"/>
          <ac:picMkLst>
            <pc:docMk/>
            <pc:sldMk cId="3241973703" sldId="264"/>
            <ac:picMk id="3080" creationId="{45FE43F2-E259-5E0D-C688-2C5F2545A239}"/>
          </ac:picMkLst>
        </pc:picChg>
        <pc:picChg chg="del">
          <ac:chgData name="Kunal Ravindra Ghaware" userId="S::w0769182@myscc.ca::c34b4bbc-91a1-4b08-9f77-96566b1b2c66" providerId="AD" clId="Web-{30965794-E0F8-4A84-0C9B-7C66F590B05B}" dt="2022-06-09T02:35:51.578" v="589"/>
          <ac:picMkLst>
            <pc:docMk/>
            <pc:sldMk cId="3241973703" sldId="264"/>
            <ac:picMk id="3082" creationId="{6749A4C7-429B-E815-2779-9129D1FE6A5B}"/>
          </ac:picMkLst>
        </pc:picChg>
        <pc:picChg chg="mod">
          <ac:chgData name="Kunal Ravindra Ghaware" userId="S::w0769182@myscc.ca::c34b4bbc-91a1-4b08-9f77-96566b1b2c66" providerId="AD" clId="Web-{30965794-E0F8-4A84-0C9B-7C66F590B05B}" dt="2022-06-09T02:36:35.235" v="592" actId="1076"/>
          <ac:picMkLst>
            <pc:docMk/>
            <pc:sldMk cId="3241973703" sldId="264"/>
            <ac:picMk id="3084" creationId="{A2C2A497-A5FF-AF0C-9CC8-729B36142AE0}"/>
          </ac:picMkLst>
        </pc:picChg>
      </pc:sldChg>
      <pc:sldChg chg="modSp">
        <pc:chgData name="Kunal Ravindra Ghaware" userId="S::w0769182@myscc.ca::c34b4bbc-91a1-4b08-9f77-96566b1b2c66" providerId="AD" clId="Web-{30965794-E0F8-4A84-0C9B-7C66F590B05B}" dt="2022-06-09T04:39:37.080" v="2048" actId="20577"/>
        <pc:sldMkLst>
          <pc:docMk/>
          <pc:sldMk cId="1960989852" sldId="265"/>
        </pc:sldMkLst>
        <pc:spChg chg="mod">
          <ac:chgData name="Kunal Ravindra Ghaware" userId="S::w0769182@myscc.ca::c34b4bbc-91a1-4b08-9f77-96566b1b2c66" providerId="AD" clId="Web-{30965794-E0F8-4A84-0C9B-7C66F590B05B}" dt="2022-06-09T04:39:25.940" v="2045" actId="14100"/>
          <ac:spMkLst>
            <pc:docMk/>
            <pc:sldMk cId="1960989852" sldId="265"/>
            <ac:spMk id="2" creationId="{8668294E-4D79-1113-0B13-96F01361D2F2}"/>
          </ac:spMkLst>
        </pc:spChg>
        <pc:spChg chg="mod">
          <ac:chgData name="Kunal Ravindra Ghaware" userId="S::w0769182@myscc.ca::c34b4bbc-91a1-4b08-9f77-96566b1b2c66" providerId="AD" clId="Web-{30965794-E0F8-4A84-0C9B-7C66F590B05B}" dt="2022-06-09T04:39:37.080" v="2048" actId="20577"/>
          <ac:spMkLst>
            <pc:docMk/>
            <pc:sldMk cId="1960989852" sldId="265"/>
            <ac:spMk id="3" creationId="{D194A290-C6BD-DF71-58F4-0D8B8E340FC5}"/>
          </ac:spMkLst>
        </pc:spChg>
      </pc:sldChg>
      <pc:sldChg chg="addSp modSp del">
        <pc:chgData name="Kunal Ravindra Ghaware" userId="S::w0769182@myscc.ca::c34b4bbc-91a1-4b08-9f77-96566b1b2c66" providerId="AD" clId="Web-{30965794-E0F8-4A84-0C9B-7C66F590B05B}" dt="2022-06-09T05:13:54.843" v="2174"/>
        <pc:sldMkLst>
          <pc:docMk/>
          <pc:sldMk cId="3226145059" sldId="266"/>
        </pc:sldMkLst>
        <pc:spChg chg="mod">
          <ac:chgData name="Kunal Ravindra Ghaware" userId="S::w0769182@myscc.ca::c34b4bbc-91a1-4b08-9f77-96566b1b2c66" providerId="AD" clId="Web-{30965794-E0F8-4A84-0C9B-7C66F590B05B}" dt="2022-06-09T04:34:43.532" v="1961" actId="20577"/>
          <ac:spMkLst>
            <pc:docMk/>
            <pc:sldMk cId="3226145059" sldId="266"/>
            <ac:spMk id="3" creationId="{418AFD74-12EF-3FB4-6E01-3E9418210A91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1:51.437" v="1913" actId="1076"/>
          <ac:spMkLst>
            <pc:docMk/>
            <pc:sldMk cId="3226145059" sldId="266"/>
            <ac:spMk id="4" creationId="{0F855AB5-CDFF-B3C9-7DCF-F50902F119DE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2:06.750" v="1917" actId="1076"/>
          <ac:spMkLst>
            <pc:docMk/>
            <pc:sldMk cId="3226145059" sldId="266"/>
            <ac:spMk id="6" creationId="{ECEC7F14-E164-CA82-94D7-003226525552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2:34.015" v="1922" actId="1076"/>
          <ac:spMkLst>
            <pc:docMk/>
            <pc:sldMk cId="3226145059" sldId="266"/>
            <ac:spMk id="8" creationId="{ED88E96C-DD1D-2555-1895-9854DE0F3A3D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2:55.922" v="1925" actId="1076"/>
          <ac:spMkLst>
            <pc:docMk/>
            <pc:sldMk cId="3226145059" sldId="266"/>
            <ac:spMk id="10" creationId="{0B627DBF-BC15-752E-6068-1EC567A8C3B2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4:18.719" v="1939" actId="1076"/>
          <ac:spMkLst>
            <pc:docMk/>
            <pc:sldMk cId="3226145059" sldId="266"/>
            <ac:spMk id="11" creationId="{3E01C83E-F97F-17CB-91D0-AC1269E60C7E}"/>
          </ac:spMkLst>
        </pc:spChg>
      </pc:sldChg>
      <pc:sldChg chg="addSp delSp modSp new">
        <pc:chgData name="Kunal Ravindra Ghaware" userId="S::w0769182@myscc.ca::c34b4bbc-91a1-4b08-9f77-96566b1b2c66" providerId="AD" clId="Web-{30965794-E0F8-4A84-0C9B-7C66F590B05B}" dt="2022-06-09T04:26:12.638" v="1845" actId="20577"/>
        <pc:sldMkLst>
          <pc:docMk/>
          <pc:sldMk cId="3348316684" sldId="269"/>
        </pc:sldMkLst>
        <pc:spChg chg="add mod">
          <ac:chgData name="Kunal Ravindra Ghaware" userId="S::w0769182@myscc.ca::c34b4bbc-91a1-4b08-9f77-96566b1b2c66" providerId="AD" clId="Web-{30965794-E0F8-4A84-0C9B-7C66F590B05B}" dt="2022-06-09T02:52:27.765" v="1031" actId="1076"/>
          <ac:spMkLst>
            <pc:docMk/>
            <pc:sldMk cId="3348316684" sldId="269"/>
            <ac:spMk id="2" creationId="{AB886FAB-3711-577A-3FDF-D12D0293AD91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26:12.638" v="1845" actId="20577"/>
          <ac:spMkLst>
            <pc:docMk/>
            <pc:sldMk cId="3348316684" sldId="269"/>
            <ac:spMk id="3" creationId="{D7C9FE70-1C8A-3DAE-5DC1-92CD8A961E4C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16:45.057" v="1634" actId="1076"/>
          <ac:spMkLst>
            <pc:docMk/>
            <pc:sldMk cId="3348316684" sldId="269"/>
            <ac:spMk id="4" creationId="{6A5986B5-F84E-8B83-35BE-87B7AA810368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17:28.463" v="1656" actId="1076"/>
          <ac:spMkLst>
            <pc:docMk/>
            <pc:sldMk cId="3348316684" sldId="269"/>
            <ac:spMk id="5" creationId="{AEA845DE-E113-B156-4B76-61AB51862824}"/>
          </ac:spMkLst>
        </pc:spChg>
        <pc:spChg chg="add del mod">
          <ac:chgData name="Kunal Ravindra Ghaware" userId="S::w0769182@myscc.ca::c34b4bbc-91a1-4b08-9f77-96566b1b2c66" providerId="AD" clId="Web-{30965794-E0F8-4A84-0C9B-7C66F590B05B}" dt="2022-06-09T04:20:58.730" v="1812"/>
          <ac:spMkLst>
            <pc:docMk/>
            <pc:sldMk cId="3348316684" sldId="269"/>
            <ac:spMk id="6" creationId="{993BB8A0-2E28-C5A1-B4EA-8D11E50D1103}"/>
          </ac:spMkLst>
        </pc:spChg>
        <pc:spChg chg="add del mod">
          <ac:chgData name="Kunal Ravindra Ghaware" userId="S::w0769182@myscc.ca::c34b4bbc-91a1-4b08-9f77-96566b1b2c66" providerId="AD" clId="Web-{30965794-E0F8-4A84-0C9B-7C66F590B05B}" dt="2022-06-09T04:19:54.183" v="1804"/>
          <ac:spMkLst>
            <pc:docMk/>
            <pc:sldMk cId="3348316684" sldId="269"/>
            <ac:spMk id="7" creationId="{CBA5C9A1-9F7E-7A69-C6A8-6EE1C42CE1C3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15:41.681" v="1629" actId="1076"/>
          <ac:spMkLst>
            <pc:docMk/>
            <pc:sldMk cId="3348316684" sldId="269"/>
            <ac:spMk id="8" creationId="{E68293E2-E64C-685F-ACDA-258F41F35432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15:55.650" v="1630" actId="1076"/>
          <ac:spMkLst>
            <pc:docMk/>
            <pc:sldMk cId="3348316684" sldId="269"/>
            <ac:spMk id="9" creationId="{C0627515-F90A-BFD4-74D4-123425608A5B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16:13.166" v="1631" actId="1076"/>
          <ac:spMkLst>
            <pc:docMk/>
            <pc:sldMk cId="3348316684" sldId="269"/>
            <ac:spMk id="10" creationId="{EC54AAB7-881D-D3F5-4D1E-7F0AD305857A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20:22.933" v="1807" actId="688"/>
          <ac:spMkLst>
            <pc:docMk/>
            <pc:sldMk cId="3348316684" sldId="269"/>
            <ac:spMk id="11" creationId="{ED77F11A-60D9-BADA-8B92-B0F2E35021F7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20:45.277" v="1810" actId="1076"/>
          <ac:spMkLst>
            <pc:docMk/>
            <pc:sldMk cId="3348316684" sldId="269"/>
            <ac:spMk id="12" creationId="{59CA36AC-B374-B1C7-FADF-A0A9D3D64B7F}"/>
          </ac:spMkLst>
        </pc:spChg>
      </pc:sldChg>
      <pc:sldChg chg="addSp modSp new">
        <pc:chgData name="Kunal Ravindra Ghaware" userId="S::w0769182@myscc.ca::c34b4bbc-91a1-4b08-9f77-96566b1b2c66" providerId="AD" clId="Web-{30965794-E0F8-4A84-0C9B-7C66F590B05B}" dt="2022-06-09T03:51:07.017" v="1513" actId="1076"/>
        <pc:sldMkLst>
          <pc:docMk/>
          <pc:sldMk cId="660756567" sldId="270"/>
        </pc:sldMkLst>
        <pc:spChg chg="add mod">
          <ac:chgData name="Kunal Ravindra Ghaware" userId="S::w0769182@myscc.ca::c34b4bbc-91a1-4b08-9f77-96566b1b2c66" providerId="AD" clId="Web-{30965794-E0F8-4A84-0C9B-7C66F590B05B}" dt="2022-06-09T02:55:32.689" v="1067"/>
          <ac:spMkLst>
            <pc:docMk/>
            <pc:sldMk cId="660756567" sldId="270"/>
            <ac:spMk id="2" creationId="{5CFBA953-F523-1A62-A03E-F373E558D1E8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49:57.829" v="1495" actId="20577"/>
          <ac:spMkLst>
            <pc:docMk/>
            <pc:sldMk cId="660756567" sldId="270"/>
            <ac:spMk id="3" creationId="{393F6E93-89BC-06B8-B747-4372A9EDBCA5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0:52.548" v="1509" actId="1076"/>
          <ac:spMkLst>
            <pc:docMk/>
            <pc:sldMk cId="660756567" sldId="270"/>
            <ac:spMk id="4" creationId="{1FAF40D3-8F50-4556-C77B-18D8BA5139E2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0:56.861" v="1510" actId="1076"/>
          <ac:spMkLst>
            <pc:docMk/>
            <pc:sldMk cId="660756567" sldId="270"/>
            <ac:spMk id="5" creationId="{D9F54B6B-24F9-0FD9-8764-B0025281E8D2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0:59.314" v="1511" actId="1076"/>
          <ac:spMkLst>
            <pc:docMk/>
            <pc:sldMk cId="660756567" sldId="270"/>
            <ac:spMk id="6" creationId="{66C9F77D-5368-EF47-C616-A9278EE79B11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1:02.157" v="1512" actId="1076"/>
          <ac:spMkLst>
            <pc:docMk/>
            <pc:sldMk cId="660756567" sldId="270"/>
            <ac:spMk id="7" creationId="{E3D297C5-18CB-8E7F-A45F-D687CDD9A281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1:07.017" v="1513" actId="1076"/>
          <ac:spMkLst>
            <pc:docMk/>
            <pc:sldMk cId="660756567" sldId="270"/>
            <ac:spMk id="8" creationId="{798CA8AF-78ED-7A2B-E779-C23350A8A5DD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0:42.814" v="1507" actId="1076"/>
          <ac:spMkLst>
            <pc:docMk/>
            <pc:sldMk cId="660756567" sldId="270"/>
            <ac:spMk id="9" creationId="{A2855998-2397-C359-1403-9F738FBF288E}"/>
          </ac:spMkLst>
        </pc:spChg>
      </pc:sldChg>
      <pc:sldChg chg="addSp delSp modSp new">
        <pc:chgData name="Kunal Ravindra Ghaware" userId="S::w0769182@myscc.ca::c34b4bbc-91a1-4b08-9f77-96566b1b2c66" providerId="AD" clId="Web-{30965794-E0F8-4A84-0C9B-7C66F590B05B}" dt="2022-06-09T03:04:23.119" v="1144" actId="20577"/>
        <pc:sldMkLst>
          <pc:docMk/>
          <pc:sldMk cId="2795524738" sldId="273"/>
        </pc:sldMkLst>
        <pc:spChg chg="add mod">
          <ac:chgData name="Kunal Ravindra Ghaware" userId="S::w0769182@myscc.ca::c34b4bbc-91a1-4b08-9f77-96566b1b2c66" providerId="AD" clId="Web-{30965794-E0F8-4A84-0C9B-7C66F590B05B}" dt="2022-06-09T03:03:13.868" v="1111" actId="1076"/>
          <ac:spMkLst>
            <pc:docMk/>
            <pc:sldMk cId="2795524738" sldId="273"/>
            <ac:spMk id="3" creationId="{21A753DB-2166-6249-8B5F-8C72FBE390B0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04:23.119" v="1144" actId="20577"/>
          <ac:spMkLst>
            <pc:docMk/>
            <pc:sldMk cId="2795524738" sldId="273"/>
            <ac:spMk id="5" creationId="{7A2426FC-6DC2-13A1-5E89-D80C8FB85BBF}"/>
          </ac:spMkLst>
        </pc:spChg>
        <pc:spChg chg="add del">
          <ac:chgData name="Kunal Ravindra Ghaware" userId="S::w0769182@myscc.ca::c34b4bbc-91a1-4b08-9f77-96566b1b2c66" providerId="AD" clId="Web-{30965794-E0F8-4A84-0C9B-7C66F590B05B}" dt="2022-06-09T03:03:21.868" v="1115"/>
          <ac:spMkLst>
            <pc:docMk/>
            <pc:sldMk cId="2795524738" sldId="273"/>
            <ac:spMk id="6" creationId="{B0A31774-6A98-72E1-61F4-CC1B086B6D93}"/>
          </ac:spMkLst>
        </pc:spChg>
        <pc:picChg chg="add mod modCrop">
          <ac:chgData name="Kunal Ravindra Ghaware" userId="S::w0769182@myscc.ca::c34b4bbc-91a1-4b08-9f77-96566b1b2c66" providerId="AD" clId="Web-{30965794-E0F8-4A84-0C9B-7C66F590B05B}" dt="2022-06-09T03:03:16.899" v="1112" actId="1076"/>
          <ac:picMkLst>
            <pc:docMk/>
            <pc:sldMk cId="2795524738" sldId="273"/>
            <ac:picMk id="2" creationId="{C01FA7E8-6CAC-55C4-6547-AF116B6DB2C1}"/>
          </ac:picMkLst>
        </pc:picChg>
        <pc:picChg chg="add mod modCrop">
          <ac:chgData name="Kunal Ravindra Ghaware" userId="S::w0769182@myscc.ca::c34b4bbc-91a1-4b08-9f77-96566b1b2c66" providerId="AD" clId="Web-{30965794-E0F8-4A84-0C9B-7C66F590B05B}" dt="2022-06-09T03:03:05.243" v="1109" actId="14100"/>
          <ac:picMkLst>
            <pc:docMk/>
            <pc:sldMk cId="2795524738" sldId="273"/>
            <ac:picMk id="4" creationId="{C972B914-FA27-B8C2-7A7C-5C4D6394E171}"/>
          </ac:picMkLst>
        </pc:picChg>
      </pc:sldChg>
      <pc:sldChg chg="addSp modSp new">
        <pc:chgData name="Kunal Ravindra Ghaware" userId="S::w0769182@myscc.ca::c34b4bbc-91a1-4b08-9f77-96566b1b2c66" providerId="AD" clId="Web-{30965794-E0F8-4A84-0C9B-7C66F590B05B}" dt="2022-06-09T03:54:56.081" v="1583" actId="20577"/>
        <pc:sldMkLst>
          <pc:docMk/>
          <pc:sldMk cId="2311624142" sldId="274"/>
        </pc:sldMkLst>
        <pc:spChg chg="add mod">
          <ac:chgData name="Kunal Ravindra Ghaware" userId="S::w0769182@myscc.ca::c34b4bbc-91a1-4b08-9f77-96566b1b2c66" providerId="AD" clId="Web-{30965794-E0F8-4A84-0C9B-7C66F590B05B}" dt="2022-06-09T03:51:38.923" v="1535" actId="1076"/>
          <ac:spMkLst>
            <pc:docMk/>
            <pc:sldMk cId="2311624142" sldId="274"/>
            <ac:spMk id="2" creationId="{73CE64A7-960C-E290-4C04-472FC7D3EE63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2:53.377" v="1547" actId="1076"/>
          <ac:spMkLst>
            <pc:docMk/>
            <pc:sldMk cId="2311624142" sldId="274"/>
            <ac:spMk id="3" creationId="{DE7A8B7D-EA2A-3BA6-4DD2-E477F99E5C4E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3:32.002" v="1575" actId="20577"/>
          <ac:spMkLst>
            <pc:docMk/>
            <pc:sldMk cId="2311624142" sldId="274"/>
            <ac:spMk id="4" creationId="{823C1D85-F857-447A-DCF9-B8CFCF468988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3:54:56.081" v="1583" actId="20577"/>
          <ac:spMkLst>
            <pc:docMk/>
            <pc:sldMk cId="2311624142" sldId="274"/>
            <ac:spMk id="5" creationId="{A067854F-1384-274C-75F9-0E701B6BDF46}"/>
          </ac:spMkLst>
        </pc:spChg>
      </pc:sldChg>
      <pc:sldChg chg="addSp modSp del">
        <pc:chgData name="Kunal Ravindra Ghaware" userId="S::w0769182@myscc.ca::c34b4bbc-91a1-4b08-9f77-96566b1b2c66" providerId="AD" clId="Web-{30965794-E0F8-4A84-0C9B-7C66F590B05B}" dt="2022-06-09T05:13:59.421" v="2175"/>
        <pc:sldMkLst>
          <pc:docMk/>
          <pc:sldMk cId="2458562423" sldId="275"/>
        </pc:sldMkLst>
        <pc:spChg chg="mod">
          <ac:chgData name="Kunal Ravindra Ghaware" userId="S::w0769182@myscc.ca::c34b4bbc-91a1-4b08-9f77-96566b1b2c66" providerId="AD" clId="Web-{30965794-E0F8-4A84-0C9B-7C66F590B05B}" dt="2022-06-09T04:33:24.781" v="1932" actId="20577"/>
          <ac:spMkLst>
            <pc:docMk/>
            <pc:sldMk cId="2458562423" sldId="275"/>
            <ac:spMk id="3" creationId="{418AFD74-12EF-3FB4-6E01-3E9418210A91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3:41.625" v="1934" actId="1076"/>
          <ac:spMkLst>
            <pc:docMk/>
            <pc:sldMk cId="2458562423" sldId="275"/>
            <ac:spMk id="4" creationId="{7FC594B0-DC47-D269-07D2-61D3AB9C720F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3:37.735" v="1933" actId="1076"/>
          <ac:spMkLst>
            <pc:docMk/>
            <pc:sldMk cId="2458562423" sldId="275"/>
            <ac:spMk id="5" creationId="{815E7D87-A1AD-F7F2-A71F-CBAA735D64A7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3:47.828" v="1935" actId="1076"/>
          <ac:spMkLst>
            <pc:docMk/>
            <pc:sldMk cId="2458562423" sldId="275"/>
            <ac:spMk id="6" creationId="{E498B6FD-C24A-6EA1-63C9-CC6423FD7C4B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0:47.187" v="1899" actId="1076"/>
          <ac:spMkLst>
            <pc:docMk/>
            <pc:sldMk cId="2458562423" sldId="275"/>
            <ac:spMk id="7" creationId="{2187BFFA-95AB-E49E-2B3B-632C9EE7BDD4}"/>
          </ac:spMkLst>
        </pc:spChg>
        <pc:spChg chg="add mod">
          <ac:chgData name="Kunal Ravindra Ghaware" userId="S::w0769182@myscc.ca::c34b4bbc-91a1-4b08-9f77-96566b1b2c66" providerId="AD" clId="Web-{30965794-E0F8-4A84-0C9B-7C66F590B05B}" dt="2022-06-09T04:31:03.562" v="1902" actId="1076"/>
          <ac:spMkLst>
            <pc:docMk/>
            <pc:sldMk cId="2458562423" sldId="275"/>
            <ac:spMk id="8" creationId="{57551A1A-54EC-1DC4-306A-FB1B9A4EC0B5}"/>
          </ac:spMkLst>
        </pc:spChg>
      </pc:sldChg>
      <pc:sldChg chg="modSp new">
        <pc:chgData name="Kunal Ravindra Ghaware" userId="S::w0769182@myscc.ca::c34b4bbc-91a1-4b08-9f77-96566b1b2c66" providerId="AD" clId="Web-{30965794-E0F8-4A84-0C9B-7C66F590B05B}" dt="2022-06-09T05:07:50.195" v="2167" actId="20577"/>
        <pc:sldMkLst>
          <pc:docMk/>
          <pc:sldMk cId="292789655" sldId="276"/>
        </pc:sldMkLst>
        <pc:spChg chg="mod">
          <ac:chgData name="Kunal Ravindra Ghaware" userId="S::w0769182@myscc.ca::c34b4bbc-91a1-4b08-9f77-96566b1b2c66" providerId="AD" clId="Web-{30965794-E0F8-4A84-0C9B-7C66F590B05B}" dt="2022-06-09T05:05:18.004" v="2075" actId="20577"/>
          <ac:spMkLst>
            <pc:docMk/>
            <pc:sldMk cId="292789655" sldId="276"/>
            <ac:spMk id="2" creationId="{C3BD0622-1989-7EDD-ADC6-8FC7EE74313E}"/>
          </ac:spMkLst>
        </pc:spChg>
        <pc:spChg chg="mod">
          <ac:chgData name="Kunal Ravindra Ghaware" userId="S::w0769182@myscc.ca::c34b4bbc-91a1-4b08-9f77-96566b1b2c66" providerId="AD" clId="Web-{30965794-E0F8-4A84-0C9B-7C66F590B05B}" dt="2022-06-09T05:07:50.195" v="2167" actId="20577"/>
          <ac:spMkLst>
            <pc:docMk/>
            <pc:sldMk cId="292789655" sldId="276"/>
            <ac:spMk id="3" creationId="{F3B948DF-A14A-4791-6442-F9DD1E4A8B60}"/>
          </ac:spMkLst>
        </pc:spChg>
      </pc:sldChg>
    </pc:docChg>
  </pc:docChgLst>
  <pc:docChgLst>
    <pc:chgData name="Pranav Ratnakar Jadhav" userId="0f5e31bf-a195-4b95-af53-5d5a895a9062" providerId="ADAL" clId="{D433B60D-29D6-4EDD-9185-FAB14FEA7192}"/>
    <pc:docChg chg="custSel addSld delSld modSld sldOrd">
      <pc:chgData name="Pranav Ratnakar Jadhav" userId="0f5e31bf-a195-4b95-af53-5d5a895a9062" providerId="ADAL" clId="{D433B60D-29D6-4EDD-9185-FAB14FEA7192}" dt="2022-06-09T03:40:47.307" v="347" actId="20577"/>
      <pc:docMkLst>
        <pc:docMk/>
      </pc:docMkLst>
      <pc:sldChg chg="modSp mod ord">
        <pc:chgData name="Pranav Ratnakar Jadhav" userId="0f5e31bf-a195-4b95-af53-5d5a895a9062" providerId="ADAL" clId="{D433B60D-29D6-4EDD-9185-FAB14FEA7192}" dt="2022-06-09T00:24:41.629" v="5"/>
        <pc:sldMkLst>
          <pc:docMk/>
          <pc:sldMk cId="227330257" sldId="257"/>
        </pc:sldMkLst>
        <pc:spChg chg="mod">
          <ac:chgData name="Pranav Ratnakar Jadhav" userId="0f5e31bf-a195-4b95-af53-5d5a895a9062" providerId="ADAL" clId="{D433B60D-29D6-4EDD-9185-FAB14FEA7192}" dt="2022-06-09T00:24:29.014" v="0"/>
          <ac:spMkLst>
            <pc:docMk/>
            <pc:sldMk cId="227330257" sldId="257"/>
            <ac:spMk id="3" creationId="{42F29C83-75B6-48A0-2406-71C1A149A04A}"/>
          </ac:spMkLst>
        </pc:spChg>
      </pc:sldChg>
      <pc:sldChg chg="modSp mod">
        <pc:chgData name="Pranav Ratnakar Jadhav" userId="0f5e31bf-a195-4b95-af53-5d5a895a9062" providerId="ADAL" clId="{D433B60D-29D6-4EDD-9185-FAB14FEA7192}" dt="2022-06-09T03:25:02.507" v="340" actId="27636"/>
        <pc:sldMkLst>
          <pc:docMk/>
          <pc:sldMk cId="1634749614" sldId="258"/>
        </pc:sldMkLst>
        <pc:spChg chg="mod">
          <ac:chgData name="Pranav Ratnakar Jadhav" userId="0f5e31bf-a195-4b95-af53-5d5a895a9062" providerId="ADAL" clId="{D433B60D-29D6-4EDD-9185-FAB14FEA7192}" dt="2022-06-09T00:25:45.946" v="82" actId="20577"/>
          <ac:spMkLst>
            <pc:docMk/>
            <pc:sldMk cId="1634749614" sldId="258"/>
            <ac:spMk id="2" creationId="{A32C7D48-F87B-61CC-AB8D-738AC6B210D6}"/>
          </ac:spMkLst>
        </pc:spChg>
        <pc:spChg chg="mod">
          <ac:chgData name="Pranav Ratnakar Jadhav" userId="0f5e31bf-a195-4b95-af53-5d5a895a9062" providerId="ADAL" clId="{D433B60D-29D6-4EDD-9185-FAB14FEA7192}" dt="2022-06-09T03:25:02.507" v="340" actId="27636"/>
          <ac:spMkLst>
            <pc:docMk/>
            <pc:sldMk cId="1634749614" sldId="258"/>
            <ac:spMk id="17" creationId="{7C86EB70-1B2B-D240-8520-421E8A518752}"/>
          </ac:spMkLst>
        </pc:spChg>
      </pc:sldChg>
      <pc:sldChg chg="modSp mod">
        <pc:chgData name="Pranav Ratnakar Jadhav" userId="0f5e31bf-a195-4b95-af53-5d5a895a9062" providerId="ADAL" clId="{D433B60D-29D6-4EDD-9185-FAB14FEA7192}" dt="2022-06-09T03:40:47.307" v="347" actId="20577"/>
        <pc:sldMkLst>
          <pc:docMk/>
          <pc:sldMk cId="2041901629" sldId="259"/>
        </pc:sldMkLst>
        <pc:spChg chg="mod">
          <ac:chgData name="Pranav Ratnakar Jadhav" userId="0f5e31bf-a195-4b95-af53-5d5a895a9062" providerId="ADAL" clId="{D433B60D-29D6-4EDD-9185-FAB14FEA7192}" dt="2022-06-09T03:40:47.307" v="347" actId="20577"/>
          <ac:spMkLst>
            <pc:docMk/>
            <pc:sldMk cId="2041901629" sldId="259"/>
            <ac:spMk id="3" creationId="{19BE386A-9CCB-A395-9550-5BBD2F440437}"/>
          </ac:spMkLst>
        </pc:spChg>
      </pc:sldChg>
      <pc:sldChg chg="modSp new mod ord">
        <pc:chgData name="Pranav Ratnakar Jadhav" userId="0f5e31bf-a195-4b95-af53-5d5a895a9062" providerId="ADAL" clId="{D433B60D-29D6-4EDD-9185-FAB14FEA7192}" dt="2022-06-09T00:25:09.239" v="58" actId="20577"/>
        <pc:sldMkLst>
          <pc:docMk/>
          <pc:sldMk cId="1960989852" sldId="265"/>
        </pc:sldMkLst>
        <pc:spChg chg="mod">
          <ac:chgData name="Pranav Ratnakar Jadhav" userId="0f5e31bf-a195-4b95-af53-5d5a895a9062" providerId="ADAL" clId="{D433B60D-29D6-4EDD-9185-FAB14FEA7192}" dt="2022-06-09T00:24:56.101" v="34" actId="20577"/>
          <ac:spMkLst>
            <pc:docMk/>
            <pc:sldMk cId="1960989852" sldId="265"/>
            <ac:spMk id="2" creationId="{8668294E-4D79-1113-0B13-96F01361D2F2}"/>
          </ac:spMkLst>
        </pc:spChg>
        <pc:spChg chg="mod">
          <ac:chgData name="Pranav Ratnakar Jadhav" userId="0f5e31bf-a195-4b95-af53-5d5a895a9062" providerId="ADAL" clId="{D433B60D-29D6-4EDD-9185-FAB14FEA7192}" dt="2022-06-09T00:25:09.239" v="58" actId="20577"/>
          <ac:spMkLst>
            <pc:docMk/>
            <pc:sldMk cId="1960989852" sldId="265"/>
            <ac:spMk id="3" creationId="{D194A290-C6BD-DF71-58F4-0D8B8E340FC5}"/>
          </ac:spMkLst>
        </pc:spChg>
      </pc:sldChg>
      <pc:sldChg chg="addSp delSp modSp new mod">
        <pc:chgData name="Pranav Ratnakar Jadhav" userId="0f5e31bf-a195-4b95-af53-5d5a895a9062" providerId="ADAL" clId="{D433B60D-29D6-4EDD-9185-FAB14FEA7192}" dt="2022-06-09T02:02:59.145" v="285" actId="20577"/>
        <pc:sldMkLst>
          <pc:docMk/>
          <pc:sldMk cId="3226145059" sldId="266"/>
        </pc:sldMkLst>
        <pc:spChg chg="mod">
          <ac:chgData name="Pranav Ratnakar Jadhav" userId="0f5e31bf-a195-4b95-af53-5d5a895a9062" providerId="ADAL" clId="{D433B60D-29D6-4EDD-9185-FAB14FEA7192}" dt="2022-06-09T01:00:40.537" v="104" actId="179"/>
          <ac:spMkLst>
            <pc:docMk/>
            <pc:sldMk cId="3226145059" sldId="266"/>
            <ac:spMk id="2" creationId="{94C165D4-5FBC-CA77-CADB-1D3B0E64B504}"/>
          </ac:spMkLst>
        </pc:spChg>
        <pc:spChg chg="mod">
          <ac:chgData name="Pranav Ratnakar Jadhav" userId="0f5e31bf-a195-4b95-af53-5d5a895a9062" providerId="ADAL" clId="{D433B60D-29D6-4EDD-9185-FAB14FEA7192}" dt="2022-06-09T02:02:59.145" v="285" actId="20577"/>
          <ac:spMkLst>
            <pc:docMk/>
            <pc:sldMk cId="3226145059" sldId="266"/>
            <ac:spMk id="3" creationId="{418AFD74-12EF-3FB4-6E01-3E9418210A91}"/>
          </ac:spMkLst>
        </pc:spChg>
        <pc:cxnChg chg="add del mod">
          <ac:chgData name="Pranav Ratnakar Jadhav" userId="0f5e31bf-a195-4b95-af53-5d5a895a9062" providerId="ADAL" clId="{D433B60D-29D6-4EDD-9185-FAB14FEA7192}" dt="2022-06-09T01:01:36.006" v="159" actId="478"/>
          <ac:cxnSpMkLst>
            <pc:docMk/>
            <pc:sldMk cId="3226145059" sldId="266"/>
            <ac:cxnSpMk id="5" creationId="{EAE3CBBA-9DDB-B0AD-8D00-1BF57047B0EF}"/>
          </ac:cxnSpMkLst>
        </pc:cxnChg>
      </pc:sldChg>
      <pc:sldChg chg="addSp delSp modSp new mod">
        <pc:chgData name="Pranav Ratnakar Jadhav" userId="0f5e31bf-a195-4b95-af53-5d5a895a9062" providerId="ADAL" clId="{D433B60D-29D6-4EDD-9185-FAB14FEA7192}" dt="2022-06-09T02:07:14.723" v="306" actId="14100"/>
        <pc:sldMkLst>
          <pc:docMk/>
          <pc:sldMk cId="1581977547" sldId="271"/>
        </pc:sldMkLst>
        <pc:picChg chg="add del mod">
          <ac:chgData name="Pranav Ratnakar Jadhav" userId="0f5e31bf-a195-4b95-af53-5d5a895a9062" providerId="ADAL" clId="{D433B60D-29D6-4EDD-9185-FAB14FEA7192}" dt="2022-06-09T02:06:26.189" v="293" actId="478"/>
          <ac:picMkLst>
            <pc:docMk/>
            <pc:sldMk cId="1581977547" sldId="271"/>
            <ac:picMk id="5" creationId="{FB688A51-B5E4-692D-C2CD-926DD414E3A4}"/>
          </ac:picMkLst>
        </pc:picChg>
        <pc:picChg chg="add mod">
          <ac:chgData name="Pranav Ratnakar Jadhav" userId="0f5e31bf-a195-4b95-af53-5d5a895a9062" providerId="ADAL" clId="{D433B60D-29D6-4EDD-9185-FAB14FEA7192}" dt="2022-06-09T02:07:14.723" v="306" actId="14100"/>
          <ac:picMkLst>
            <pc:docMk/>
            <pc:sldMk cId="1581977547" sldId="271"/>
            <ac:picMk id="7" creationId="{B2B43346-39D4-3B20-59A2-37F39646C0C5}"/>
          </ac:picMkLst>
        </pc:picChg>
      </pc:sldChg>
      <pc:sldChg chg="addSp modSp new mod">
        <pc:chgData name="Pranav Ratnakar Jadhav" userId="0f5e31bf-a195-4b95-af53-5d5a895a9062" providerId="ADAL" clId="{D433B60D-29D6-4EDD-9185-FAB14FEA7192}" dt="2022-06-09T02:12:55.231" v="315" actId="14100"/>
        <pc:sldMkLst>
          <pc:docMk/>
          <pc:sldMk cId="869871337" sldId="272"/>
        </pc:sldMkLst>
        <pc:picChg chg="add mod">
          <ac:chgData name="Pranav Ratnakar Jadhav" userId="0f5e31bf-a195-4b95-af53-5d5a895a9062" providerId="ADAL" clId="{D433B60D-29D6-4EDD-9185-FAB14FEA7192}" dt="2022-06-09T02:12:55.231" v="315" actId="14100"/>
          <ac:picMkLst>
            <pc:docMk/>
            <pc:sldMk cId="869871337" sldId="272"/>
            <ac:picMk id="5" creationId="{29AC8C3B-8201-A1D0-6968-FB844515CAE9}"/>
          </ac:picMkLst>
        </pc:picChg>
      </pc:sldChg>
      <pc:sldChg chg="new del">
        <pc:chgData name="Pranav Ratnakar Jadhav" userId="0f5e31bf-a195-4b95-af53-5d5a895a9062" providerId="ADAL" clId="{D433B60D-29D6-4EDD-9185-FAB14FEA7192}" dt="2022-06-09T02:13:49.467" v="319" actId="47"/>
        <pc:sldMkLst>
          <pc:docMk/>
          <pc:sldMk cId="2432157443" sldId="273"/>
        </pc:sldMkLst>
      </pc:sldChg>
      <pc:sldChg chg="modSp add del mod">
        <pc:chgData name="Pranav Ratnakar Jadhav" userId="0f5e31bf-a195-4b95-af53-5d5a895a9062" providerId="ADAL" clId="{D433B60D-29D6-4EDD-9185-FAB14FEA7192}" dt="2022-06-09T02:13:50.398" v="320" actId="47"/>
        <pc:sldMkLst>
          <pc:docMk/>
          <pc:sldMk cId="2260119573" sldId="274"/>
        </pc:sldMkLst>
        <pc:picChg chg="mod">
          <ac:chgData name="Pranav Ratnakar Jadhav" userId="0f5e31bf-a195-4b95-af53-5d5a895a9062" providerId="ADAL" clId="{D433B60D-29D6-4EDD-9185-FAB14FEA7192}" dt="2022-06-09T02:13:47.078" v="318" actId="1076"/>
          <ac:picMkLst>
            <pc:docMk/>
            <pc:sldMk cId="2260119573" sldId="274"/>
            <ac:picMk id="5" creationId="{29AC8C3B-8201-A1D0-6968-FB844515CAE9}"/>
          </ac:picMkLst>
        </pc:picChg>
      </pc:sldChg>
    </pc:docChg>
  </pc:docChgLst>
  <pc:docChgLst>
    <pc:chgData name="Kunal Ravindra Ghaware" userId="S::w0769182@myscc.ca::c34b4bbc-91a1-4b08-9f77-96566b1b2c66" providerId="AD" clId="Web-{A6553AAD-DF4A-618A-EC38-5E97FE21204F}"/>
    <pc:docChg chg="modSld">
      <pc:chgData name="Kunal Ravindra Ghaware" userId="S::w0769182@myscc.ca::c34b4bbc-91a1-4b08-9f77-96566b1b2c66" providerId="AD" clId="Web-{A6553AAD-DF4A-618A-EC38-5E97FE21204F}" dt="2022-06-09T05:53:59.157" v="0" actId="1076"/>
      <pc:docMkLst>
        <pc:docMk/>
      </pc:docMkLst>
      <pc:sldChg chg="modSp">
        <pc:chgData name="Kunal Ravindra Ghaware" userId="S::w0769182@myscc.ca::c34b4bbc-91a1-4b08-9f77-96566b1b2c66" providerId="AD" clId="Web-{A6553AAD-DF4A-618A-EC38-5E97FE21204F}" dt="2022-06-09T05:53:59.157" v="0" actId="1076"/>
        <pc:sldMkLst>
          <pc:docMk/>
          <pc:sldMk cId="1960989852" sldId="265"/>
        </pc:sldMkLst>
        <pc:spChg chg="mod">
          <ac:chgData name="Kunal Ravindra Ghaware" userId="S::w0769182@myscc.ca::c34b4bbc-91a1-4b08-9f77-96566b1b2c66" providerId="AD" clId="Web-{A6553AAD-DF4A-618A-EC38-5E97FE21204F}" dt="2022-06-09T05:53:59.157" v="0" actId="1076"/>
          <ac:spMkLst>
            <pc:docMk/>
            <pc:sldMk cId="1960989852" sldId="265"/>
            <ac:spMk id="2" creationId="{8668294E-4D79-1113-0B13-96F01361D2F2}"/>
          </ac:spMkLst>
        </pc:spChg>
      </pc:sldChg>
    </pc:docChg>
  </pc:docChgLst>
  <pc:docChgLst>
    <pc:chgData name="Kunal Ravindra Ghaware" userId="S::w0769182@myscc.ca::c34b4bbc-91a1-4b08-9f77-96566b1b2c66" providerId="AD" clId="Web-{CE75D1F6-5A6A-0B50-126B-911824916FE3}"/>
    <pc:docChg chg="modSld">
      <pc:chgData name="Kunal Ravindra Ghaware" userId="S::w0769182@myscc.ca::c34b4bbc-91a1-4b08-9f77-96566b1b2c66" providerId="AD" clId="Web-{CE75D1F6-5A6A-0B50-126B-911824916FE3}" dt="2022-06-09T05:49:43.236" v="217" actId="20577"/>
      <pc:docMkLst>
        <pc:docMk/>
      </pc:docMkLst>
      <pc:sldChg chg="addSp modSp mod setBg">
        <pc:chgData name="Kunal Ravindra Ghaware" userId="S::w0769182@myscc.ca::c34b4bbc-91a1-4b08-9f77-96566b1b2c66" providerId="AD" clId="Web-{CE75D1F6-5A6A-0B50-126B-911824916FE3}" dt="2022-06-09T05:47:57.172" v="208" actId="20577"/>
        <pc:sldMkLst>
          <pc:docMk/>
          <pc:sldMk cId="1645548753" sldId="256"/>
        </pc:sldMkLst>
        <pc:spChg chg="mod">
          <ac:chgData name="Kunal Ravindra Ghaware" userId="S::w0769182@myscc.ca::c34b4bbc-91a1-4b08-9f77-96566b1b2c66" providerId="AD" clId="Web-{CE75D1F6-5A6A-0B50-126B-911824916FE3}" dt="2022-06-09T05:47:25.140" v="198"/>
          <ac:spMkLst>
            <pc:docMk/>
            <pc:sldMk cId="1645548753" sldId="256"/>
            <ac:spMk id="2" creationId="{3613B0AD-6840-679A-0187-259907B8E854}"/>
          </ac:spMkLst>
        </pc:spChg>
        <pc:spChg chg="mod">
          <ac:chgData name="Kunal Ravindra Ghaware" userId="S::w0769182@myscc.ca::c34b4bbc-91a1-4b08-9f77-96566b1b2c66" providerId="AD" clId="Web-{CE75D1F6-5A6A-0B50-126B-911824916FE3}" dt="2022-06-09T05:47:57.172" v="208" actId="20577"/>
          <ac:spMkLst>
            <pc:docMk/>
            <pc:sldMk cId="1645548753" sldId="256"/>
            <ac:spMk id="3" creationId="{48290650-08D2-F0AD-B791-351030B11404}"/>
          </ac:spMkLst>
        </pc:spChg>
        <pc:spChg chg="add">
          <ac:chgData name="Kunal Ravindra Ghaware" userId="S::w0769182@myscc.ca::c34b4bbc-91a1-4b08-9f77-96566b1b2c66" providerId="AD" clId="Web-{CE75D1F6-5A6A-0B50-126B-911824916FE3}" dt="2022-06-09T05:47:25.140" v="198"/>
          <ac:spMkLst>
            <pc:docMk/>
            <pc:sldMk cId="1645548753" sldId="256"/>
            <ac:spMk id="9" creationId="{C93D702E-F4E0-47FC-A74C-ECD9647A81AA}"/>
          </ac:spMkLst>
        </pc:spChg>
        <pc:picChg chg="add mod">
          <ac:chgData name="Kunal Ravindra Ghaware" userId="S::w0769182@myscc.ca::c34b4bbc-91a1-4b08-9f77-96566b1b2c66" providerId="AD" clId="Web-{CE75D1F6-5A6A-0B50-126B-911824916FE3}" dt="2022-06-09T05:47:25.140" v="198"/>
          <ac:picMkLst>
            <pc:docMk/>
            <pc:sldMk cId="1645548753" sldId="256"/>
            <ac:picMk id="4" creationId="{9C99CCE7-3241-BC0A-B861-799454CB6A86}"/>
          </ac:picMkLst>
        </pc:picChg>
      </pc:sldChg>
      <pc:sldChg chg="modSp">
        <pc:chgData name="Kunal Ravindra Ghaware" userId="S::w0769182@myscc.ca::c34b4bbc-91a1-4b08-9f77-96566b1b2c66" providerId="AD" clId="Web-{CE75D1F6-5A6A-0B50-126B-911824916FE3}" dt="2022-06-09T05:41:38.291" v="196" actId="20577"/>
        <pc:sldMkLst>
          <pc:docMk/>
          <pc:sldMk cId="227330257" sldId="257"/>
        </pc:sldMkLst>
        <pc:spChg chg="mod">
          <ac:chgData name="Kunal Ravindra Ghaware" userId="S::w0769182@myscc.ca::c34b4bbc-91a1-4b08-9f77-96566b1b2c66" providerId="AD" clId="Web-{CE75D1F6-5A6A-0B50-126B-911824916FE3}" dt="2022-06-09T05:41:38.291" v="196" actId="20577"/>
          <ac:spMkLst>
            <pc:docMk/>
            <pc:sldMk cId="227330257" sldId="257"/>
            <ac:spMk id="3" creationId="{42F29C83-75B6-48A0-2406-71C1A149A04A}"/>
          </ac:spMkLst>
        </pc:spChg>
      </pc:sldChg>
      <pc:sldChg chg="modSp">
        <pc:chgData name="Kunal Ravindra Ghaware" userId="S::w0769182@myscc.ca::c34b4bbc-91a1-4b08-9f77-96566b1b2c66" providerId="AD" clId="Web-{CE75D1F6-5A6A-0B50-126B-911824916FE3}" dt="2022-06-09T05:49:43.236" v="217" actId="20577"/>
        <pc:sldMkLst>
          <pc:docMk/>
          <pc:sldMk cId="1960989852" sldId="265"/>
        </pc:sldMkLst>
        <pc:spChg chg="mod">
          <ac:chgData name="Kunal Ravindra Ghaware" userId="S::w0769182@myscc.ca::c34b4bbc-91a1-4b08-9f77-96566b1b2c66" providerId="AD" clId="Web-{CE75D1F6-5A6A-0B50-126B-911824916FE3}" dt="2022-06-09T05:49:43.236" v="217" actId="20577"/>
          <ac:spMkLst>
            <pc:docMk/>
            <pc:sldMk cId="1960989852" sldId="265"/>
            <ac:spMk id="3" creationId="{D194A290-C6BD-DF71-58F4-0D8B8E340FC5}"/>
          </ac:spMkLst>
        </pc:spChg>
      </pc:sldChg>
      <pc:sldChg chg="addSp delSp modSp">
        <pc:chgData name="Kunal Ravindra Ghaware" userId="S::w0769182@myscc.ca::c34b4bbc-91a1-4b08-9f77-96566b1b2c66" providerId="AD" clId="Web-{CE75D1F6-5A6A-0B50-126B-911824916FE3}" dt="2022-06-09T05:38:58.991" v="165" actId="20577"/>
        <pc:sldMkLst>
          <pc:docMk/>
          <pc:sldMk cId="660756567" sldId="270"/>
        </pc:sldMkLst>
        <pc:spChg chg="mod">
          <ac:chgData name="Kunal Ravindra Ghaware" userId="S::w0769182@myscc.ca::c34b4bbc-91a1-4b08-9f77-96566b1b2c66" providerId="AD" clId="Web-{CE75D1F6-5A6A-0B50-126B-911824916FE3}" dt="2022-06-09T05:38:58.991" v="165" actId="20577"/>
          <ac:spMkLst>
            <pc:docMk/>
            <pc:sldMk cId="660756567" sldId="270"/>
            <ac:spMk id="2" creationId="{5CFBA953-F523-1A62-A03E-F373E558D1E8}"/>
          </ac:spMkLst>
        </pc:spChg>
        <pc:spChg chg="del mod">
          <ac:chgData name="Kunal Ravindra Ghaware" userId="S::w0769182@myscc.ca::c34b4bbc-91a1-4b08-9f77-96566b1b2c66" providerId="AD" clId="Web-{CE75D1F6-5A6A-0B50-126B-911824916FE3}" dt="2022-06-09T05:38:16.272" v="150"/>
          <ac:spMkLst>
            <pc:docMk/>
            <pc:sldMk cId="660756567" sldId="270"/>
            <ac:spMk id="4" creationId="{1FAF40D3-8F50-4556-C77B-18D8BA5139E2}"/>
          </ac:spMkLst>
        </pc:spChg>
        <pc:spChg chg="del">
          <ac:chgData name="Kunal Ravindra Ghaware" userId="S::w0769182@myscc.ca::c34b4bbc-91a1-4b08-9f77-96566b1b2c66" providerId="AD" clId="Web-{CE75D1F6-5A6A-0B50-126B-911824916FE3}" dt="2022-06-09T05:38:05.522" v="145"/>
          <ac:spMkLst>
            <pc:docMk/>
            <pc:sldMk cId="660756567" sldId="270"/>
            <ac:spMk id="5" creationId="{D9F54B6B-24F9-0FD9-8764-B0025281E8D2}"/>
          </ac:spMkLst>
        </pc:spChg>
        <pc:spChg chg="del">
          <ac:chgData name="Kunal Ravindra Ghaware" userId="S::w0769182@myscc.ca::c34b4bbc-91a1-4b08-9f77-96566b1b2c66" providerId="AD" clId="Web-{CE75D1F6-5A6A-0B50-126B-911824916FE3}" dt="2022-06-09T05:38:08.678" v="146"/>
          <ac:spMkLst>
            <pc:docMk/>
            <pc:sldMk cId="660756567" sldId="270"/>
            <ac:spMk id="6" creationId="{66C9F77D-5368-EF47-C616-A9278EE79B11}"/>
          </ac:spMkLst>
        </pc:spChg>
        <pc:spChg chg="del">
          <ac:chgData name="Kunal Ravindra Ghaware" userId="S::w0769182@myscc.ca::c34b4bbc-91a1-4b08-9f77-96566b1b2c66" providerId="AD" clId="Web-{CE75D1F6-5A6A-0B50-126B-911824916FE3}" dt="2022-06-09T05:38:10.647" v="147"/>
          <ac:spMkLst>
            <pc:docMk/>
            <pc:sldMk cId="660756567" sldId="270"/>
            <ac:spMk id="7" creationId="{E3D297C5-18CB-8E7F-A45F-D687CDD9A281}"/>
          </ac:spMkLst>
        </pc:spChg>
        <pc:spChg chg="del">
          <ac:chgData name="Kunal Ravindra Ghaware" userId="S::w0769182@myscc.ca::c34b4bbc-91a1-4b08-9f77-96566b1b2c66" providerId="AD" clId="Web-{CE75D1F6-5A6A-0B50-126B-911824916FE3}" dt="2022-06-09T05:38:12.225" v="148"/>
          <ac:spMkLst>
            <pc:docMk/>
            <pc:sldMk cId="660756567" sldId="270"/>
            <ac:spMk id="8" creationId="{798CA8AF-78ED-7A2B-E779-C23350A8A5DD}"/>
          </ac:spMkLst>
        </pc:spChg>
        <pc:spChg chg="del">
          <ac:chgData name="Kunal Ravindra Ghaware" userId="S::w0769182@myscc.ca::c34b4bbc-91a1-4b08-9f77-96566b1b2c66" providerId="AD" clId="Web-{CE75D1F6-5A6A-0B50-126B-911824916FE3}" dt="2022-06-09T05:38:14.115" v="149"/>
          <ac:spMkLst>
            <pc:docMk/>
            <pc:sldMk cId="660756567" sldId="270"/>
            <ac:spMk id="9" creationId="{A2855998-2397-C359-1403-9F738FBF288E}"/>
          </ac:spMkLst>
        </pc:spChg>
        <pc:spChg chg="del mod">
          <ac:chgData name="Kunal Ravindra Ghaware" userId="S::w0769182@myscc.ca::c34b4bbc-91a1-4b08-9f77-96566b1b2c66" providerId="AD" clId="Web-{CE75D1F6-5A6A-0B50-126B-911824916FE3}" dt="2022-06-09T05:38:22.834" v="152"/>
          <ac:spMkLst>
            <pc:docMk/>
            <pc:sldMk cId="660756567" sldId="270"/>
            <ac:spMk id="10" creationId="{DBAC77B5-E626-EE85-EE5D-09AFA59585E2}"/>
          </ac:spMkLst>
        </pc:spChg>
        <pc:spChg chg="add mod">
          <ac:chgData name="Kunal Ravindra Ghaware" userId="S::w0769182@myscc.ca::c34b4bbc-91a1-4b08-9f77-96566b1b2c66" providerId="AD" clId="Web-{CE75D1F6-5A6A-0B50-126B-911824916FE3}" dt="2022-06-09T05:38:50.819" v="160" actId="1076"/>
          <ac:spMkLst>
            <pc:docMk/>
            <pc:sldMk cId="660756567" sldId="270"/>
            <ac:spMk id="11" creationId="{3E779119-FDA8-41CF-61E8-D59C2CFCA274}"/>
          </ac:spMkLst>
        </pc:spChg>
      </pc:sldChg>
      <pc:sldChg chg="modSp">
        <pc:chgData name="Kunal Ravindra Ghaware" userId="S::w0769182@myscc.ca::c34b4bbc-91a1-4b08-9f77-96566b1b2c66" providerId="AD" clId="Web-{CE75D1F6-5A6A-0B50-126B-911824916FE3}" dt="2022-06-09T05:40:57.759" v="191" actId="20577"/>
        <pc:sldMkLst>
          <pc:docMk/>
          <pc:sldMk cId="2311624142" sldId="274"/>
        </pc:sldMkLst>
        <pc:spChg chg="mod">
          <ac:chgData name="Kunal Ravindra Ghaware" userId="S::w0769182@myscc.ca::c34b4bbc-91a1-4b08-9f77-96566b1b2c66" providerId="AD" clId="Web-{CE75D1F6-5A6A-0B50-126B-911824916FE3}" dt="2022-06-09T05:40:57.759" v="191" actId="20577"/>
          <ac:spMkLst>
            <pc:docMk/>
            <pc:sldMk cId="2311624142" sldId="274"/>
            <ac:spMk id="5" creationId="{A067854F-1384-274C-75F9-0E701B6BDF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33A0-0B34-23DC-6B43-585C3680A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8F8FB-641E-05FA-EC9F-82AE039EA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6C351-BCD2-F6DE-C90F-0E87EA05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8A86-F8BB-70BE-674A-48071023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64409-C82C-4B5A-7330-17C594E9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93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924C-95D5-0E5B-ED08-E7248339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43B3A-4A21-E367-CEB1-28CCB3A2B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DA05-0EC2-7D26-4811-A264ECE1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4E156-B7E1-9F71-5FBF-1E051F38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0533B-B304-358A-3F2C-592EA6E2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4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7C5B8-6465-C096-2669-B3024AA84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B95B-044C-B35D-AB77-503A1809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458A-5BD5-74F9-E1F1-04335371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0621D-65A0-2A56-7B1A-470284EA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DB62-4683-4B50-CEB2-3835915B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1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BE7F-B915-B1FC-6D15-7CCB1BC3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A817-632E-18BC-29D2-8365033F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B4EE-D9D0-1D1E-84F9-E2BEFA53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B5C38-BAC5-E7D2-6D1C-DA9B6A3D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B2649-C055-0B76-E8FB-A07931C2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70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A96A-2BAD-5C8D-F0DE-0F891493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3D649-B56F-E8A8-FB29-1CA42382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181CE-9DCC-BA21-8B07-884B2A7F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4DBD-381B-B95A-4120-B3EA33DC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A0CB-0437-EB03-461E-F40B1EB9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5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5D5C-320B-CEF7-737D-E326E5BF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3BBB-73D0-0632-08E4-2C49796E8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6C96C-98D3-77E0-E01C-D8B51B30E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08835-3A12-8364-040F-5761AD58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45EA8-30A4-8CE6-01CC-31A471C2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7F0EB-C965-DED0-2875-A16078DC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35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3B25-A265-BFF8-82F6-A01C674A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BF1E6-78BE-3C48-C68A-8373D6033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147B2-AB9E-B395-9651-929BAC528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A4B06-0705-50CD-15DD-E97A9B3E0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B55FC-1108-86C9-5ED4-02EB2ECE6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2C352-7C86-95D7-EC62-BA4D0701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1C552-F3FD-6DE2-6F4E-7B70F365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53990-5C3B-8E27-8BDF-B78C0112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4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8259-53A6-F659-F159-2ED18841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C596A-35D7-8A10-64F6-63D5FEBB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055C0-EF8A-2DAA-5E74-A4709BF8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9D9D1-5F8D-2AC9-F1DD-D25D7F46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7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73BAA-DE48-9332-B5B9-13D98CE0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4C899-AED6-281E-029C-22250085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BEF15-CF0D-09AF-85E6-4BB29776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5615-452B-725C-D449-BE655827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5C94-3ADA-7EDC-B8EB-8DDE872E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20319-2DFD-D575-9C24-142951517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0D1C1-6A74-811F-3854-CAE67028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EFBDF-DB40-21DF-3265-3F0C59E6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54DEC-4FCC-3FF8-D920-FA41E470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98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0931-0974-BC1E-569B-186BF498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956A1-4A02-58EB-70A2-B3C31D6B4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4EFA6-7D8F-E3A1-1D95-4633F0DBD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119D4-0263-99FC-B4BD-AF5C1B2F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2970-AFA2-4085-9053-0BAA65D7BBFB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60A9E-85A4-4557-4919-76750561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4F4F-9C22-FB63-0938-073CDA47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6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6CD3C-2C40-A32E-2213-DA3C1957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EDDF5-0F94-B0DF-2DD1-A2549008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7E7A-75DB-01ED-7EFF-0A9AE2F18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D2970-AFA2-4085-9053-0BAA65D7BBFB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D878-D9A7-4DDD-7630-41A909023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02DC-6377-627D-9E7D-4AE9F3929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51A5-65F5-4272-B931-DC24AF99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06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trivedi07/CAPSTONE" TargetMode="External"/><Relationship Id="rId2" Type="http://schemas.openxmlformats.org/officeDocument/2006/relationships/hyperlink" Target="https://github.com/kunal1049/CAPSTON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3B0AD-6840-679A-0187-259907B8E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r>
              <a:rPr lang="en-US" sz="2400" b="1" u="sng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ML models to predict client emotions based on facial expressions in various online meeting platforms.</a:t>
            </a:r>
            <a:br>
              <a:rPr lang="en-IN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90650-08D2-F0AD-B791-351030B11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10595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1800" dirty="0"/>
              <a:t>Group Members</a:t>
            </a:r>
            <a:endParaRPr lang="en-IN" sz="1800">
              <a:cs typeface="Calibri"/>
            </a:endParaRPr>
          </a:p>
          <a:p>
            <a:r>
              <a:rPr lang="en-IN" sz="1800" dirty="0"/>
              <a:t>Harsh Trivedi - 0788765</a:t>
            </a:r>
            <a:endParaRPr lang="en-IN" sz="1800">
              <a:cs typeface="Calibri"/>
            </a:endParaRPr>
          </a:p>
          <a:p>
            <a:r>
              <a:rPr lang="en-IN" sz="1800" dirty="0"/>
              <a:t>Kunal </a:t>
            </a:r>
            <a:r>
              <a:rPr lang="en-IN" sz="1800" dirty="0" err="1"/>
              <a:t>Ghaware</a:t>
            </a:r>
            <a:r>
              <a:rPr lang="en-IN" sz="1800" dirty="0"/>
              <a:t> - 0769182</a:t>
            </a:r>
            <a:endParaRPr lang="en-IN" sz="1800">
              <a:cs typeface="Calibri"/>
            </a:endParaRPr>
          </a:p>
          <a:p>
            <a:r>
              <a:rPr lang="en-IN" sz="1800" dirty="0"/>
              <a:t>Panav Jadhav - 0774109</a:t>
            </a:r>
            <a:endParaRPr lang="en-IN" sz="1800">
              <a:cs typeface="Calibri"/>
            </a:endParaRPr>
          </a:p>
          <a:p>
            <a:r>
              <a:rPr lang="en-IN" sz="1800" dirty="0"/>
              <a:t>Kavita Virk - 0787818</a:t>
            </a:r>
            <a:endParaRPr lang="en-IN" sz="1800" dirty="0">
              <a:cs typeface="Calibri"/>
            </a:endParaRP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C99CCE7-3241-BC0A-B861-799454CB6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9119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554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D5D4-2962-3494-D97F-B1B8FD35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EDA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EB360C1-4E20-5997-C1D9-7B3B55E74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0" y="1303747"/>
            <a:ext cx="5042309" cy="354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654498F-DB39-3B2C-B340-E7F2DB9E4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766" y="55740"/>
            <a:ext cx="3017480" cy="219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1772CA3-F777-55D1-83E9-E0736A82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414" y="118249"/>
            <a:ext cx="3017480" cy="219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11D75FD-3DC2-BB2E-8C56-148207C8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773" y="2251708"/>
            <a:ext cx="3017480" cy="219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50DF442A-7468-F897-2256-380D14D7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414" y="2251707"/>
            <a:ext cx="3017480" cy="219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10DF198-19C6-6255-6910-54E2D3DC7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681" y="4447675"/>
            <a:ext cx="3017481" cy="21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F412DFE3-81B9-8F3D-9854-860D6FCC7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76" y="4447675"/>
            <a:ext cx="3017480" cy="219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B44F-BDA8-C8C4-6E86-4EE24C0A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2" y="291586"/>
            <a:ext cx="10515600" cy="1325563"/>
          </a:xfrm>
        </p:spPr>
        <p:txBody>
          <a:bodyPr/>
          <a:lstStyle/>
          <a:p>
            <a:r>
              <a:rPr lang="en-IN" dirty="0"/>
              <a:t>EDA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6ACFFE-4551-D139-13DD-F3C08091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78" y="0"/>
            <a:ext cx="3731983" cy="188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5FE43F2-E259-5E0D-C688-2C5F2545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16" y="2500367"/>
            <a:ext cx="3731983" cy="169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2C2A497-A5FF-AF0C-9CC8-729B36142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07" y="5014306"/>
            <a:ext cx="3549731" cy="184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264571F-A16C-5799-3596-D7E5F2B80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58182"/>
            <a:ext cx="4724400" cy="377653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105A713-210B-82D0-B189-80B2D26BC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7712" y="5072109"/>
            <a:ext cx="3826667" cy="1607252"/>
          </a:xfrm>
          <a:prstGeom prst="rect">
            <a:avLst/>
          </a:prstGeom>
        </p:spPr>
      </p:pic>
      <p:pic>
        <p:nvPicPr>
          <p:cNvPr id="5" name="Picture 5" descr="A picture containing text, light, dark&#10;&#10;Description automatically generated">
            <a:extLst>
              <a:ext uri="{FF2B5EF4-FFF2-40B4-BE49-F238E27FC236}">
                <a16:creationId xmlns:a16="http://schemas.microsoft.com/office/drawing/2014/main" id="{904F48D1-FE69-DC9A-4F43-C32F62BFC7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7712" y="2500359"/>
            <a:ext cx="3826667" cy="177393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E0D62EF-EA72-BC41-5C03-F3B788666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7712" y="95297"/>
            <a:ext cx="3826668" cy="17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7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DFE5-BCF5-5CF0-973F-C0344C16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ea typeface="Calibri Light"/>
                <a:cs typeface="Calibri Light"/>
              </a:rPr>
              <a:t>Results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053B-B08C-FF9D-39A7-B5704610A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Models tested for Video – </a:t>
            </a:r>
            <a:r>
              <a:rPr lang="en-IN" dirty="0" err="1"/>
              <a:t>MobileNet</a:t>
            </a:r>
            <a:r>
              <a:rPr lang="en-IN" dirty="0"/>
              <a:t>, VGG16, </a:t>
            </a:r>
            <a:r>
              <a:rPr lang="en-IN" dirty="0" err="1"/>
              <a:t>AlexNet</a:t>
            </a:r>
            <a:r>
              <a:rPr lang="en-IN" dirty="0"/>
              <a:t>, CNN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Model tested for Audio – LSTM and CNN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798293-A817-7D90-AFC1-BA134436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41145"/>
              </p:ext>
            </p:extLst>
          </p:nvPr>
        </p:nvGraphicFramePr>
        <p:xfrm>
          <a:off x="1282044" y="2291603"/>
          <a:ext cx="2856323" cy="213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119">
                  <a:extLst>
                    <a:ext uri="{9D8B030D-6E8A-4147-A177-3AD203B41FA5}">
                      <a16:colId xmlns:a16="http://schemas.microsoft.com/office/drawing/2014/main" val="756345611"/>
                    </a:ext>
                  </a:extLst>
                </a:gridCol>
                <a:gridCol w="1192204">
                  <a:extLst>
                    <a:ext uri="{9D8B030D-6E8A-4147-A177-3AD203B41FA5}">
                      <a16:colId xmlns:a16="http://schemas.microsoft.com/office/drawing/2014/main" val="1111562564"/>
                    </a:ext>
                  </a:extLst>
                </a:gridCol>
              </a:tblGrid>
              <a:tr h="356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Models tested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Accuracy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507735"/>
                  </a:ext>
                </a:extLst>
              </a:tr>
              <a:tr h="3563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err="1">
                          <a:effectLst/>
                        </a:rPr>
                        <a:t>MobileNet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96.16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250308"/>
                  </a:ext>
                </a:extLst>
              </a:tr>
              <a:tr h="356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AlexNet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82.12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183677"/>
                  </a:ext>
                </a:extLst>
              </a:tr>
              <a:tr h="356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VGG16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92.67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924152"/>
                  </a:ext>
                </a:extLst>
              </a:tr>
              <a:tr h="356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CNN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48.54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402162"/>
                  </a:ext>
                </a:extLst>
              </a:tr>
              <a:tr h="3563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VGG16 using ImageNet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82.34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5515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9BA0F2-C7D3-A5A9-D5E5-7B5360DE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18724"/>
              </p:ext>
            </p:extLst>
          </p:nvPr>
        </p:nvGraphicFramePr>
        <p:xfrm>
          <a:off x="1348033" y="4895579"/>
          <a:ext cx="2790334" cy="1128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283">
                  <a:extLst>
                    <a:ext uri="{9D8B030D-6E8A-4147-A177-3AD203B41FA5}">
                      <a16:colId xmlns:a16="http://schemas.microsoft.com/office/drawing/2014/main" val="1181380177"/>
                    </a:ext>
                  </a:extLst>
                </a:gridCol>
                <a:gridCol w="1135051">
                  <a:extLst>
                    <a:ext uri="{9D8B030D-6E8A-4147-A177-3AD203B41FA5}">
                      <a16:colId xmlns:a16="http://schemas.microsoft.com/office/drawing/2014/main" val="155903291"/>
                    </a:ext>
                  </a:extLst>
                </a:gridCol>
              </a:tblGrid>
              <a:tr h="376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Models tested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Accuracy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658054"/>
                  </a:ext>
                </a:extLst>
              </a:tr>
              <a:tr h="376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LSTM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97.96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70884"/>
                  </a:ext>
                </a:extLst>
              </a:tr>
              <a:tr h="3760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CNN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84.43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88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41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86FAB-3711-577A-3FDF-D12D0293AD91}"/>
              </a:ext>
            </a:extLst>
          </p:cNvPr>
          <p:cNvSpPr txBox="1"/>
          <p:nvPr/>
        </p:nvSpPr>
        <p:spPr>
          <a:xfrm>
            <a:off x="838682" y="219757"/>
            <a:ext cx="53089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>
                <a:cs typeface="Calibri"/>
              </a:rPr>
              <a:t>Deployment of the trained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9FE70-1C8A-3DAE-5DC1-92CD8A961E4C}"/>
              </a:ext>
            </a:extLst>
          </p:cNvPr>
          <p:cNvSpPr txBox="1"/>
          <p:nvPr/>
        </p:nvSpPr>
        <p:spPr>
          <a:xfrm>
            <a:off x="112974" y="879956"/>
            <a:ext cx="12082358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What is an API?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Why API?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How API is used in our project: -</a:t>
            </a:r>
          </a:p>
          <a:p>
            <a:endParaRPr lang="en-GB" sz="2800">
              <a:cs typeface="Calibri"/>
            </a:endParaRPr>
          </a:p>
          <a:p>
            <a:r>
              <a:rPr lang="en-GB" sz="2800">
                <a:cs typeface="Calibri"/>
              </a:rPr>
              <a:t>       Created a static webpage         </a:t>
            </a:r>
            <a:r>
              <a:rPr lang="en-GB" sz="2800">
                <a:ea typeface="+mn-lt"/>
                <a:cs typeface="+mn-lt"/>
              </a:rPr>
              <a:t>     </a:t>
            </a:r>
            <a:endParaRPr lang="en-GB">
              <a:ea typeface="+mn-lt"/>
              <a:cs typeface="+mn-lt"/>
            </a:endParaRPr>
          </a:p>
          <a:p>
            <a:r>
              <a:rPr lang="en-GB" sz="2800">
                <a:ea typeface="+mn-lt"/>
                <a:cs typeface="+mn-lt"/>
              </a:rPr>
              <a:t>  </a:t>
            </a:r>
            <a:endParaRPr lang="en-GB">
              <a:ea typeface="+mn-lt"/>
              <a:cs typeface="+mn-lt"/>
            </a:endParaRPr>
          </a:p>
          <a:p>
            <a:r>
              <a:rPr lang="en-GB" sz="2800">
                <a:ea typeface="+mn-lt"/>
                <a:cs typeface="+mn-lt"/>
              </a:rPr>
              <a:t> Created a Restful API using Flask                       Creating a bar plot from</a:t>
            </a:r>
          </a:p>
          <a:p>
            <a:r>
              <a:rPr lang="en-GB" sz="2800">
                <a:ea typeface="+mn-lt"/>
                <a:cs typeface="+mn-lt"/>
              </a:rPr>
              <a:t>        </a:t>
            </a:r>
            <a:r>
              <a:rPr lang="en-GB" sz="2800">
                <a:cs typeface="Calibri"/>
              </a:rPr>
              <a:t>                            </a:t>
            </a:r>
            <a:r>
              <a:rPr lang="en-GB" sz="2800">
                <a:ea typeface="+mn-lt"/>
                <a:cs typeface="+mn-lt"/>
              </a:rPr>
              <a:t>                                               the returned dictionary </a:t>
            </a:r>
            <a:endParaRPr lang="en-GB" sz="2800">
              <a:cs typeface="Calibri"/>
            </a:endParaRPr>
          </a:p>
          <a:p>
            <a:r>
              <a:rPr lang="en-GB" sz="2800">
                <a:cs typeface="Calibri"/>
              </a:rPr>
              <a:t>    Calling and saving the model</a:t>
            </a:r>
            <a:endParaRPr lang="en-GB" sz="2800">
              <a:ea typeface="+mn-lt"/>
              <a:cs typeface="+mn-lt"/>
            </a:endParaRPr>
          </a:p>
          <a:p>
            <a:r>
              <a:rPr lang="en-GB" sz="2800">
                <a:ea typeface="+mn-lt"/>
                <a:cs typeface="+mn-lt"/>
              </a:rPr>
              <a:t>                                                                                      Returning the output</a:t>
            </a:r>
          </a:p>
          <a:p>
            <a:r>
              <a:rPr lang="en-GB" sz="2800">
                <a:ea typeface="+mn-lt"/>
                <a:cs typeface="+mn-lt"/>
              </a:rPr>
              <a:t>Converting the video input into frames             Dictionary to the webpage </a:t>
            </a:r>
            <a:endParaRPr lang="en-GB"/>
          </a:p>
          <a:p>
            <a:endParaRPr lang="en-GB" sz="2800">
              <a:ea typeface="+mn-lt"/>
              <a:cs typeface="+mn-lt"/>
            </a:endParaRPr>
          </a:p>
          <a:p>
            <a:r>
              <a:rPr lang="en-GB" sz="2800">
                <a:ea typeface="+mn-lt"/>
                <a:cs typeface="+mn-lt"/>
              </a:rPr>
              <a:t>       Applying prediction model                             Saving all the predicted results</a:t>
            </a:r>
            <a:endParaRPr lang="en-GB">
              <a:ea typeface="+mn-lt"/>
              <a:cs typeface="+mn-lt"/>
            </a:endParaRPr>
          </a:p>
          <a:p>
            <a:r>
              <a:rPr lang="en-GB" sz="2800">
                <a:ea typeface="+mn-lt"/>
                <a:cs typeface="+mn-lt"/>
              </a:rPr>
              <a:t>              on each frame                                                     in a Dictionary  </a:t>
            </a:r>
            <a:r>
              <a:rPr lang="en-GB" sz="2800">
                <a:cs typeface="Calibri"/>
              </a:rPr>
              <a:t>  </a:t>
            </a:r>
            <a:r>
              <a:rPr lang="en-GB" sz="2800">
                <a:ea typeface="+mn-lt"/>
                <a:cs typeface="+mn-lt"/>
              </a:rPr>
              <a:t>                        </a:t>
            </a:r>
            <a:endParaRPr lang="en-GB">
              <a:cs typeface="Calibri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A5986B5-F84E-8B83-35BE-87B7AA810368}"/>
              </a:ext>
            </a:extLst>
          </p:cNvPr>
          <p:cNvSpPr/>
          <p:nvPr/>
        </p:nvSpPr>
        <p:spPr>
          <a:xfrm rot="5400000">
            <a:off x="2309971" y="5702695"/>
            <a:ext cx="535752" cy="13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EA845DE-E113-B156-4B76-61AB51862824}"/>
              </a:ext>
            </a:extLst>
          </p:cNvPr>
          <p:cNvSpPr/>
          <p:nvPr/>
        </p:nvSpPr>
        <p:spPr>
          <a:xfrm>
            <a:off x="5080452" y="6233742"/>
            <a:ext cx="14605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68293E2-E64C-685F-ACDA-258F41F35432}"/>
              </a:ext>
            </a:extLst>
          </p:cNvPr>
          <p:cNvSpPr/>
          <p:nvPr/>
        </p:nvSpPr>
        <p:spPr>
          <a:xfrm rot="5400000">
            <a:off x="2267869" y="3206670"/>
            <a:ext cx="597841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627515-F90A-BFD4-74D4-123425608A5B}"/>
              </a:ext>
            </a:extLst>
          </p:cNvPr>
          <p:cNvSpPr/>
          <p:nvPr/>
        </p:nvSpPr>
        <p:spPr>
          <a:xfrm rot="5400000">
            <a:off x="2298442" y="4086733"/>
            <a:ext cx="546100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54AAB7-881D-D3F5-4D1E-7F0AD305857A}"/>
              </a:ext>
            </a:extLst>
          </p:cNvPr>
          <p:cNvSpPr/>
          <p:nvPr/>
        </p:nvSpPr>
        <p:spPr>
          <a:xfrm rot="5400000">
            <a:off x="2293738" y="4885893"/>
            <a:ext cx="546100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D77F11A-60D9-BADA-8B92-B0F2E35021F7}"/>
              </a:ext>
            </a:extLst>
          </p:cNvPr>
          <p:cNvSpPr/>
          <p:nvPr/>
        </p:nvSpPr>
        <p:spPr>
          <a:xfrm rot="16200000">
            <a:off x="8354462" y="4476670"/>
            <a:ext cx="597841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CA36AC-B374-B1C7-FADF-A0A9D3D64B7F}"/>
              </a:ext>
            </a:extLst>
          </p:cNvPr>
          <p:cNvSpPr/>
          <p:nvPr/>
        </p:nvSpPr>
        <p:spPr>
          <a:xfrm rot="16200000">
            <a:off x="8354462" y="5737262"/>
            <a:ext cx="597841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31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01FA7E8-6CAC-55C4-6547-AF116B6DB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4" t="89783" r="14356" b="4783"/>
          <a:stretch/>
        </p:blipFill>
        <p:spPr>
          <a:xfrm>
            <a:off x="736600" y="942975"/>
            <a:ext cx="10947412" cy="6353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A753DB-2166-6249-8B5F-8C72FBE390B0}"/>
              </a:ext>
            </a:extLst>
          </p:cNvPr>
          <p:cNvSpPr txBox="1"/>
          <p:nvPr/>
        </p:nvSpPr>
        <p:spPr>
          <a:xfrm>
            <a:off x="736600" y="4572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cs typeface="Calibri"/>
              </a:rPr>
              <a:t>OUTPUT DICTIONARY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C972B914-FA27-B8C2-7A7C-5C4D6394E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67" t="10056" r="12025" b="6704"/>
          <a:stretch/>
        </p:blipFill>
        <p:spPr>
          <a:xfrm>
            <a:off x="1739900" y="2225675"/>
            <a:ext cx="8978910" cy="4615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2426FC-6DC2-13A1-5E89-D80C8FB85BBF}"/>
              </a:ext>
            </a:extLst>
          </p:cNvPr>
          <p:cNvSpPr txBox="1"/>
          <p:nvPr/>
        </p:nvSpPr>
        <p:spPr>
          <a:xfrm>
            <a:off x="739775" y="171767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>
                <a:cs typeface="Calibri"/>
              </a:rPr>
              <a:t>Webpage</a:t>
            </a:r>
          </a:p>
        </p:txBody>
      </p:sp>
    </p:spTree>
    <p:extLst>
      <p:ext uri="{BB962C8B-B14F-4D97-AF65-F5344CB8AC3E}">
        <p14:creationId xmlns:p14="http://schemas.microsoft.com/office/powerpoint/2010/main" val="279552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BA953-F523-1A62-A03E-F373E558D1E8}"/>
              </a:ext>
            </a:extLst>
          </p:cNvPr>
          <p:cNvSpPr txBox="1"/>
          <p:nvPr/>
        </p:nvSpPr>
        <p:spPr>
          <a:xfrm>
            <a:off x="524237" y="767305"/>
            <a:ext cx="31115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>
                <a:cs typeface="Calibri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F6E93-89BC-06B8-B747-4372A9EDBCA5}"/>
              </a:ext>
            </a:extLst>
          </p:cNvPr>
          <p:cNvSpPr txBox="1"/>
          <p:nvPr/>
        </p:nvSpPr>
        <p:spPr>
          <a:xfrm>
            <a:off x="7038181" y="1223962"/>
            <a:ext cx="350996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79119-FDA8-41CF-61E8-D59C2CFCA274}"/>
              </a:ext>
            </a:extLst>
          </p:cNvPr>
          <p:cNvSpPr txBox="1"/>
          <p:nvPr/>
        </p:nvSpPr>
        <p:spPr>
          <a:xfrm>
            <a:off x="451413" y="1637817"/>
            <a:ext cx="824117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GB" sz="2400" dirty="0">
                <a:cs typeface="Calibri"/>
              </a:rPr>
              <a:t>Performing Data Augmentation and Fine Tuning the model</a:t>
            </a:r>
            <a:endParaRPr lang="en-US"/>
          </a:p>
          <a:p>
            <a:pPr marL="342900" indent="-342900">
              <a:buFont typeface="Wingdings"/>
              <a:buChar char="§"/>
            </a:pPr>
            <a:r>
              <a:rPr lang="en-GB" sz="2400" dirty="0">
                <a:cs typeface="Calibri"/>
              </a:rPr>
              <a:t>Improving the Accuracy </a:t>
            </a:r>
          </a:p>
          <a:p>
            <a:pPr marL="342900" indent="-342900">
              <a:buFont typeface="Wingdings"/>
              <a:buChar char="§"/>
            </a:pPr>
            <a:r>
              <a:rPr lang="en-GB" sz="2400" dirty="0">
                <a:cs typeface="Calibri"/>
              </a:rPr>
              <a:t>Calculating the F1 score, Precision and Confusion Matrix</a:t>
            </a:r>
          </a:p>
          <a:p>
            <a:pPr marL="342900" indent="-342900">
              <a:buFont typeface="Wingdings"/>
              <a:buChar char="§"/>
            </a:pPr>
            <a:r>
              <a:rPr lang="en-GB" sz="2400" dirty="0">
                <a:cs typeface="Calibri"/>
              </a:rPr>
              <a:t>Deploying Audio Model in API</a:t>
            </a:r>
          </a:p>
          <a:p>
            <a:pPr marL="342900" indent="-342900">
              <a:buFont typeface="Wingdings"/>
              <a:buChar char="§"/>
            </a:pPr>
            <a:r>
              <a:rPr lang="en-GB" sz="2400" dirty="0">
                <a:cs typeface="Calibri"/>
              </a:rPr>
              <a:t>Improving the GUI of the webpage</a:t>
            </a:r>
          </a:p>
          <a:p>
            <a:pPr marL="342900" indent="-342900">
              <a:buFont typeface="Wingdings"/>
              <a:buChar char="§"/>
            </a:pPr>
            <a:r>
              <a:rPr lang="en-GB" sz="2400" dirty="0">
                <a:cs typeface="Calibri"/>
              </a:rPr>
              <a:t>Testing the API on the business server</a:t>
            </a:r>
          </a:p>
        </p:txBody>
      </p:sp>
    </p:spTree>
    <p:extLst>
      <p:ext uri="{BB962C8B-B14F-4D97-AF65-F5344CB8AC3E}">
        <p14:creationId xmlns:p14="http://schemas.microsoft.com/office/powerpoint/2010/main" val="66075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CE64A7-960C-E290-4C04-472FC7D3EE63}"/>
              </a:ext>
            </a:extLst>
          </p:cNvPr>
          <p:cNvSpPr txBox="1"/>
          <p:nvPr/>
        </p:nvSpPr>
        <p:spPr>
          <a:xfrm>
            <a:off x="586451" y="41282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>
                <a:cs typeface="Calibri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A8B7D-EA2A-3BA6-4DD2-E477F99E5C4E}"/>
              </a:ext>
            </a:extLst>
          </p:cNvPr>
          <p:cNvSpPr txBox="1"/>
          <p:nvPr/>
        </p:nvSpPr>
        <p:spPr>
          <a:xfrm>
            <a:off x="584642" y="1173021"/>
            <a:ext cx="901281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Jojo George, Kavita </a:t>
            </a:r>
            <a:r>
              <a:rPr lang="en-US" err="1">
                <a:ea typeface="+mn-lt"/>
                <a:cs typeface="+mn-lt"/>
              </a:rPr>
              <a:t>Koradiya</a:t>
            </a:r>
            <a:r>
              <a:rPr lang="en-US">
                <a:ea typeface="+mn-lt"/>
                <a:cs typeface="+mn-lt"/>
              </a:rPr>
              <a:t>, Kinjal Bhatt, Krishna Dilip, Tarunkumar Reddy. (2022). Emotion Classification Using Video and Audio Data: CNNs Provides Detailed Analysis with Combination of Data.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Al-Darraji, Salah &amp; Berns, Karsten &amp; </a:t>
            </a:r>
            <a:r>
              <a:rPr lang="en-US" err="1">
                <a:ea typeface="+mn-lt"/>
                <a:cs typeface="+mn-lt"/>
              </a:rPr>
              <a:t>Rodić</a:t>
            </a:r>
            <a:r>
              <a:rPr lang="en-US">
                <a:ea typeface="+mn-lt"/>
                <a:cs typeface="+mn-lt"/>
              </a:rPr>
              <a:t>, Aleksandar. (2017). Action Unit Based Facial Expression Recognition Using Deep Learning. 540. 413-420. 10.1007/978-3-319-49058-8_45. 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Bagus Tris Atmaja, </a:t>
            </a:r>
            <a:r>
              <a:rPr lang="en-US" err="1">
                <a:ea typeface="+mn-lt"/>
                <a:cs typeface="+mn-lt"/>
              </a:rPr>
              <a:t>Kiyoaki</a:t>
            </a:r>
            <a:r>
              <a:rPr lang="en-US">
                <a:ea typeface="+mn-lt"/>
                <a:cs typeface="+mn-lt"/>
              </a:rPr>
              <a:t> Shirai and Masato Akagi. (2020). Speech Emotion Recognition Using Speech Feature and Word Embedding.</a:t>
            </a:r>
            <a:endParaRPr lang="en-GB"/>
          </a:p>
          <a:p>
            <a:pPr algn="l"/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C1D85-F857-447A-DCF9-B8CFCF468988}"/>
              </a:ext>
            </a:extLst>
          </p:cNvPr>
          <p:cNvSpPr txBox="1"/>
          <p:nvPr/>
        </p:nvSpPr>
        <p:spPr>
          <a:xfrm>
            <a:off x="573188" y="375622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err="1">
                <a:cs typeface="Calibri"/>
              </a:rPr>
              <a:t>Github</a:t>
            </a:r>
            <a:r>
              <a:rPr lang="en-GB" sz="2400" b="1">
                <a:cs typeface="Calibri"/>
              </a:rPr>
              <a:t>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7854F-1384-274C-75F9-0E701B6BDF46}"/>
              </a:ext>
            </a:extLst>
          </p:cNvPr>
          <p:cNvSpPr txBox="1"/>
          <p:nvPr/>
        </p:nvSpPr>
        <p:spPr>
          <a:xfrm>
            <a:off x="581024" y="4294568"/>
            <a:ext cx="510636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ea typeface="+mn-lt"/>
                <a:cs typeface="+mn-lt"/>
                <a:hlinkClick r:id="rId2"/>
              </a:rPr>
              <a:t>https://github.com/kunal1049/CAPSTONE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  <a:hlinkClick r:id="rId3"/>
              </a:rPr>
              <a:t>https://github.com/harshtrivedi07/CAPSTONE</a:t>
            </a:r>
          </a:p>
          <a:p>
            <a:r>
              <a:rPr lang="en-GB" dirty="0">
                <a:ea typeface="+mn-lt"/>
                <a:cs typeface="+mn-lt"/>
                <a:hlinkClick r:id="rId3"/>
              </a:rPr>
              <a:t>https://github.com/PranavJadhav611/CAPSTONE</a:t>
            </a:r>
            <a:endParaRPr lang="en-GB" dirty="0"/>
          </a:p>
          <a:p>
            <a:r>
              <a:rPr lang="en-GB" dirty="0">
                <a:ea typeface="+mn-lt"/>
                <a:cs typeface="+mn-lt"/>
                <a:hlinkClick r:id="rId3"/>
              </a:rPr>
              <a:t>https://github.com/Kavita-Virk/CAPSTONE</a:t>
            </a:r>
            <a:endParaRPr lang="en-GB" dirty="0"/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162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294E-4D79-1113-0B13-96F01361D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1502"/>
            <a:ext cx="9144000" cy="891823"/>
          </a:xfrm>
        </p:spPr>
        <p:txBody>
          <a:bodyPr>
            <a:normAutofit fontScale="90000"/>
          </a:bodyPr>
          <a:lstStyle/>
          <a:p>
            <a:r>
              <a:rPr lang="en-CA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4A290-C6BD-DF71-58F4-0D8B8E340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5150"/>
            <a:ext cx="9144000" cy="4562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CA" sz="2800" dirty="0"/>
              <a:t>Problem Identification</a:t>
            </a:r>
            <a:endParaRPr lang="en-CA" sz="2800" dirty="0">
              <a:cs typeface="Calibri"/>
            </a:endParaRPr>
          </a:p>
          <a:p>
            <a:pPr algn="l"/>
            <a:r>
              <a:rPr lang="en-CA" sz="2800" dirty="0">
                <a:cs typeface="Calibri"/>
              </a:rPr>
              <a:t>Dataset</a:t>
            </a:r>
          </a:p>
          <a:p>
            <a:pPr algn="l"/>
            <a:r>
              <a:rPr lang="en-CA" sz="2800" dirty="0">
                <a:cs typeface="Calibri"/>
              </a:rPr>
              <a:t>Data Assessment</a:t>
            </a:r>
          </a:p>
          <a:p>
            <a:pPr algn="l"/>
            <a:r>
              <a:rPr lang="en-CA" sz="2800" dirty="0">
                <a:cs typeface="Calibri"/>
              </a:rPr>
              <a:t>Pre-processing</a:t>
            </a:r>
          </a:p>
          <a:p>
            <a:pPr algn="l"/>
            <a:r>
              <a:rPr lang="en-CA" sz="2800" dirty="0">
                <a:cs typeface="Calibri"/>
              </a:rPr>
              <a:t>EDA</a:t>
            </a:r>
          </a:p>
          <a:p>
            <a:pPr algn="l"/>
            <a:r>
              <a:rPr lang="en-CA" sz="2800" dirty="0">
                <a:cs typeface="Calibri"/>
              </a:rPr>
              <a:t>Results</a:t>
            </a:r>
          </a:p>
          <a:p>
            <a:pPr algn="l"/>
            <a:r>
              <a:rPr lang="en-CA" sz="2800" dirty="0">
                <a:cs typeface="Calibri"/>
              </a:rPr>
              <a:t>Next Steps</a:t>
            </a:r>
          </a:p>
          <a:p>
            <a:pPr algn="l"/>
            <a:r>
              <a:rPr lang="en-CA" sz="2800" dirty="0">
                <a:cs typeface="Calibri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6098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F5E-DFF9-CA65-6BEF-62B1BAFF8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6E51A-F051-6231-2879-8C1CBB3DC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B2B43346-39D4-3B20-59A2-37F39646C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1" y="0"/>
            <a:ext cx="12207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7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AF5E-709E-BC3B-26BB-9EF2A54EF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A6FBB-D602-AAA8-13E0-5F66C9294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9AC8C3B-8201-A1D0-6968-FB844515C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95" y="628073"/>
            <a:ext cx="10734810" cy="5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7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A62-9904-C880-C756-FBF59F67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9C83-75B6-48A0-2406-71C1A149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Predicting emotions of the client from facial expressions and speech input.</a:t>
            </a:r>
            <a:endParaRPr lang="en-US" dirty="0"/>
          </a:p>
          <a:p>
            <a:r>
              <a:rPr lang="en-IN" dirty="0"/>
              <a:t>Deploy the model on the Web Page of an existing website using API to support end to end analysis.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33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7D48-F87B-61CC-AB8D-738AC6B2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BEC0-05AB-D58F-8882-2145410A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227"/>
            <a:ext cx="4987565" cy="4338736"/>
          </a:xfrm>
        </p:spPr>
        <p:txBody>
          <a:bodyPr>
            <a:normAutofit lnSpcReduction="10000"/>
          </a:bodyPr>
          <a:lstStyle/>
          <a:p>
            <a:r>
              <a:rPr lang="en-IN"/>
              <a:t>FER – 2013 (Kaggle)</a:t>
            </a:r>
          </a:p>
          <a:p>
            <a:r>
              <a:rPr lang="en-IN"/>
              <a:t>48 x 48 pixel images</a:t>
            </a:r>
          </a:p>
          <a:p>
            <a:r>
              <a:rPr lang="en-IN"/>
              <a:t>Grayscale images</a:t>
            </a:r>
          </a:p>
          <a:p>
            <a:r>
              <a:rPr lang="en-IN"/>
              <a:t>Dataset is already divided into 7 categories.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Angry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Disgust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Fear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Happy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Sad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Surprise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Neutral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86EB70-1B2B-D240-8520-421E8A518752}"/>
              </a:ext>
            </a:extLst>
          </p:cNvPr>
          <p:cNvSpPr txBox="1">
            <a:spLocks/>
          </p:cNvSpPr>
          <p:nvPr/>
        </p:nvSpPr>
        <p:spPr>
          <a:xfrm>
            <a:off x="5825765" y="1838227"/>
            <a:ext cx="4987565" cy="43387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TESS (Kaggle)</a:t>
            </a:r>
          </a:p>
          <a:p>
            <a:r>
              <a:rPr lang="en-IN"/>
              <a:t>WAV Format</a:t>
            </a:r>
            <a:endParaRPr lang="en-IN">
              <a:cs typeface="Calibri"/>
            </a:endParaRPr>
          </a:p>
          <a:p>
            <a:r>
              <a:rPr lang="en-IN"/>
              <a:t>Dataset is already divided into 7 categories.</a:t>
            </a:r>
            <a:endParaRPr lang="en-IN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Angry</a:t>
            </a:r>
            <a:endParaRPr lang="en-IN" sz="200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Disgust</a:t>
            </a:r>
            <a:endParaRPr lang="en-IN" sz="200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Fear</a:t>
            </a:r>
            <a:endParaRPr lang="en-IN" sz="200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Happy</a:t>
            </a:r>
            <a:endParaRPr lang="en-IN" sz="200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Sad</a:t>
            </a:r>
            <a:endParaRPr lang="en-IN" sz="2000"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>
                <a:ea typeface="+mn-lt"/>
                <a:cs typeface="+mn-lt"/>
              </a:rPr>
              <a:t>Pleasant Surprise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/>
              <a:t>Neutral</a:t>
            </a:r>
            <a:endParaRPr lang="en-IN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474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Left-Right-Up 13">
            <a:extLst>
              <a:ext uri="{FF2B5EF4-FFF2-40B4-BE49-F238E27FC236}">
                <a16:creationId xmlns:a16="http://schemas.microsoft.com/office/drawing/2014/main" id="{77AEF202-9CE8-A833-FAE4-E17B5CEEB3ED}"/>
              </a:ext>
            </a:extLst>
          </p:cNvPr>
          <p:cNvSpPr/>
          <p:nvPr/>
        </p:nvSpPr>
        <p:spPr>
          <a:xfrm>
            <a:off x="7621772" y="3591616"/>
            <a:ext cx="725864" cy="108408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8FC22-7DB7-7D8F-5F7D-CD67379C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Assessment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386A-9CCB-A395-9550-5BBD2F44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186287" cy="1325564"/>
          </a:xfrm>
        </p:spPr>
        <p:txBody>
          <a:bodyPr>
            <a:normAutofit lnSpcReduction="10000"/>
          </a:bodyPr>
          <a:lstStyle/>
          <a:p>
            <a:r>
              <a:rPr lang="en-IN"/>
              <a:t>Image dataset is Imbalanced</a:t>
            </a:r>
          </a:p>
          <a:p>
            <a:r>
              <a:rPr lang="en-IN"/>
              <a:t>Images are consistent </a:t>
            </a:r>
          </a:p>
        </p:txBody>
      </p:sp>
      <p:sp>
        <p:nvSpPr>
          <p:cNvPr id="4" name="Arrow: Left-Right-Up 3">
            <a:extLst>
              <a:ext uri="{FF2B5EF4-FFF2-40B4-BE49-F238E27FC236}">
                <a16:creationId xmlns:a16="http://schemas.microsoft.com/office/drawing/2014/main" id="{59875CED-3A18-7122-6EDF-E2C05C4A051C}"/>
              </a:ext>
            </a:extLst>
          </p:cNvPr>
          <p:cNvSpPr/>
          <p:nvPr/>
        </p:nvSpPr>
        <p:spPr>
          <a:xfrm>
            <a:off x="2099038" y="3591616"/>
            <a:ext cx="725864" cy="108408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E0DBC-1A6F-28AC-B28B-28DC80EBFE68}"/>
              </a:ext>
            </a:extLst>
          </p:cNvPr>
          <p:cNvSpPr/>
          <p:nvPr/>
        </p:nvSpPr>
        <p:spPr>
          <a:xfrm>
            <a:off x="866482" y="4245356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0595D-A449-B7FC-C769-56BE3D1D44FC}"/>
              </a:ext>
            </a:extLst>
          </p:cNvPr>
          <p:cNvSpPr/>
          <p:nvPr/>
        </p:nvSpPr>
        <p:spPr>
          <a:xfrm>
            <a:off x="2863789" y="4245356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Test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A8F5E12-FC45-C62E-3DAA-7C7DE90FA970}"/>
              </a:ext>
            </a:extLst>
          </p:cNvPr>
          <p:cNvSpPr/>
          <p:nvPr/>
        </p:nvSpPr>
        <p:spPr>
          <a:xfrm>
            <a:off x="1347249" y="4914660"/>
            <a:ext cx="245096" cy="669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A1AE1E4-420C-B594-72A4-B8EE411384ED}"/>
              </a:ext>
            </a:extLst>
          </p:cNvPr>
          <p:cNvSpPr/>
          <p:nvPr/>
        </p:nvSpPr>
        <p:spPr>
          <a:xfrm>
            <a:off x="3326882" y="4914660"/>
            <a:ext cx="245096" cy="669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2D5A9-2791-E06C-71EC-7300B74F8024}"/>
              </a:ext>
            </a:extLst>
          </p:cNvPr>
          <p:cNvSpPr/>
          <p:nvPr/>
        </p:nvSpPr>
        <p:spPr>
          <a:xfrm>
            <a:off x="866482" y="5609282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28,709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B16CF7-67DC-B245-6DC9-A97A16B206F2}"/>
              </a:ext>
            </a:extLst>
          </p:cNvPr>
          <p:cNvSpPr/>
          <p:nvPr/>
        </p:nvSpPr>
        <p:spPr>
          <a:xfrm>
            <a:off x="2863789" y="5609282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7,178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AD58C-C48B-3AD9-58C7-48CD122787D5}"/>
              </a:ext>
            </a:extLst>
          </p:cNvPr>
          <p:cNvSpPr/>
          <p:nvPr/>
        </p:nvSpPr>
        <p:spPr>
          <a:xfrm>
            <a:off x="1575458" y="3113481"/>
            <a:ext cx="1773024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/>
              <a:t>FER Dataset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1C02CC-4541-B0C2-84B6-B2A479D94A69}"/>
              </a:ext>
            </a:extLst>
          </p:cNvPr>
          <p:cNvSpPr txBox="1">
            <a:spLocks/>
          </p:cNvSpPr>
          <p:nvPr/>
        </p:nvSpPr>
        <p:spPr>
          <a:xfrm>
            <a:off x="6096000" y="1675124"/>
            <a:ext cx="4186287" cy="1325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Audio data is evenly distributed and well balance</a:t>
            </a:r>
          </a:p>
          <a:p>
            <a:r>
              <a:rPr lang="en-IN"/>
              <a:t>Audio data is inconsistent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34BB65-B45F-4DD2-17B2-51C7056339D7}"/>
              </a:ext>
            </a:extLst>
          </p:cNvPr>
          <p:cNvSpPr/>
          <p:nvPr/>
        </p:nvSpPr>
        <p:spPr>
          <a:xfrm>
            <a:off x="6881567" y="3113481"/>
            <a:ext cx="209275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/>
              <a:t>TESS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7DDA27-7820-A3F5-8F1C-183B1EA2AB08}"/>
              </a:ext>
            </a:extLst>
          </p:cNvPr>
          <p:cNvSpPr/>
          <p:nvPr/>
        </p:nvSpPr>
        <p:spPr>
          <a:xfrm>
            <a:off x="6414359" y="4310687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92E953-DBCD-72B7-C2DC-EB30B76073D6}"/>
              </a:ext>
            </a:extLst>
          </p:cNvPr>
          <p:cNvSpPr/>
          <p:nvPr/>
        </p:nvSpPr>
        <p:spPr>
          <a:xfrm>
            <a:off x="8371002" y="4310687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Test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8AD5DB0-ED16-DEF9-504C-4183C22D5592}"/>
              </a:ext>
            </a:extLst>
          </p:cNvPr>
          <p:cNvSpPr/>
          <p:nvPr/>
        </p:nvSpPr>
        <p:spPr>
          <a:xfrm>
            <a:off x="8851769" y="4979991"/>
            <a:ext cx="245096" cy="669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4CCD62-FD25-999A-8F24-7F38DCFBF2AF}"/>
              </a:ext>
            </a:extLst>
          </p:cNvPr>
          <p:cNvSpPr/>
          <p:nvPr/>
        </p:nvSpPr>
        <p:spPr>
          <a:xfrm>
            <a:off x="6912801" y="4979991"/>
            <a:ext cx="245096" cy="669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2DE7AE-3435-F66A-BFC4-11173A0100F1}"/>
              </a:ext>
            </a:extLst>
          </p:cNvPr>
          <p:cNvSpPr/>
          <p:nvPr/>
        </p:nvSpPr>
        <p:spPr>
          <a:xfrm>
            <a:off x="6414358" y="5651045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2240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F5015B-E3C2-FD2C-8ADC-880E0AC6E4C9}"/>
              </a:ext>
            </a:extLst>
          </p:cNvPr>
          <p:cNvSpPr/>
          <p:nvPr/>
        </p:nvSpPr>
        <p:spPr>
          <a:xfrm>
            <a:off x="8371002" y="5651045"/>
            <a:ext cx="1206631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560</a:t>
            </a:r>
          </a:p>
        </p:txBody>
      </p:sp>
    </p:spTree>
    <p:extLst>
      <p:ext uri="{BB962C8B-B14F-4D97-AF65-F5344CB8AC3E}">
        <p14:creationId xmlns:p14="http://schemas.microsoft.com/office/powerpoint/2010/main" val="20419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674F-AB1A-D7CA-81E6-2481ABF1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Pre-processing</a:t>
            </a:r>
            <a:endParaRPr lang="en-IN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B05A-9BDB-C076-7725-2CEAADC6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ea typeface="Calibri"/>
                <a:cs typeface="Calibri"/>
              </a:rPr>
              <a:t>Resize</a:t>
            </a:r>
          </a:p>
          <a:p>
            <a:r>
              <a:rPr lang="en-IN">
                <a:ea typeface="Calibri"/>
                <a:cs typeface="Calibri"/>
              </a:rPr>
              <a:t>Rescale</a:t>
            </a:r>
          </a:p>
          <a:p>
            <a:r>
              <a:rPr lang="en-IN">
                <a:ea typeface="Calibri"/>
                <a:cs typeface="Calibri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93264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0622-1989-7EDD-ADC6-8FC7EE74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Pre-processing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48DF-A14A-4791-6442-F9DD1E4A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Feature Extraction</a:t>
            </a:r>
          </a:p>
          <a:p>
            <a:r>
              <a:rPr lang="en-GB">
                <a:ea typeface="Calibri"/>
                <a:cs typeface="Calibri"/>
              </a:rPr>
              <a:t>Extracted Features to array</a:t>
            </a:r>
          </a:p>
          <a:p>
            <a:r>
              <a:rPr lang="en-GB">
                <a:ea typeface="Calibri"/>
                <a:cs typeface="Calibri"/>
              </a:rPr>
              <a:t>Categorized labels</a:t>
            </a:r>
          </a:p>
        </p:txBody>
      </p:sp>
    </p:spTree>
    <p:extLst>
      <p:ext uri="{BB962C8B-B14F-4D97-AF65-F5344CB8AC3E}">
        <p14:creationId xmlns:p14="http://schemas.microsoft.com/office/powerpoint/2010/main" val="29278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478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Development of ML models to predict client emotions based on facial expressions in various online meeting platforms. </vt:lpstr>
      <vt:lpstr>Table of Contents</vt:lpstr>
      <vt:lpstr>PowerPoint Presentation</vt:lpstr>
      <vt:lpstr>PowerPoint Presentation</vt:lpstr>
      <vt:lpstr>Problem Identification</vt:lpstr>
      <vt:lpstr>DATASET</vt:lpstr>
      <vt:lpstr>Data Assessment </vt:lpstr>
      <vt:lpstr>Pre-processing</vt:lpstr>
      <vt:lpstr>Pre-processing</vt:lpstr>
      <vt:lpstr>EDA</vt:lpstr>
      <vt:lpstr>EDA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ML models to predict client emotions based on facial expressions in various online meeting platforms. </dc:title>
  <dc:creator>kunal ghaware</dc:creator>
  <cp:lastModifiedBy>Kunal Ravindra</cp:lastModifiedBy>
  <cp:revision>59</cp:revision>
  <dcterms:created xsi:type="dcterms:W3CDTF">2022-06-08T17:21:05Z</dcterms:created>
  <dcterms:modified xsi:type="dcterms:W3CDTF">2022-07-12T22:11:22Z</dcterms:modified>
</cp:coreProperties>
</file>