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1194" y="-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72502E-934A-45EC-8A7C-66FC9FE168ED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9770D64-6346-45ED-9A30-956FB2A24207}">
      <dgm:prSet/>
      <dgm:spPr/>
      <dgm:t>
        <a:bodyPr/>
        <a:lstStyle/>
        <a:p>
          <a:r>
            <a:rPr lang="en-US"/>
            <a:t>Central region leads in profit:</a:t>
          </a:r>
        </a:p>
      </dgm:t>
    </dgm:pt>
    <dgm:pt modelId="{680AAD67-4F31-4FE1-9FE8-4ACA2CE47765}" type="parTrans" cxnId="{31FA9945-2D4A-42C2-8FC9-64DFAB0ECBD2}">
      <dgm:prSet/>
      <dgm:spPr/>
      <dgm:t>
        <a:bodyPr/>
        <a:lstStyle/>
        <a:p>
          <a:endParaRPr lang="en-US"/>
        </a:p>
      </dgm:t>
    </dgm:pt>
    <dgm:pt modelId="{02045D65-06EF-497D-ACE6-341A9025D0CE}" type="sibTrans" cxnId="{31FA9945-2D4A-42C2-8FC9-64DFAB0ECBD2}">
      <dgm:prSet/>
      <dgm:spPr/>
      <dgm:t>
        <a:bodyPr/>
        <a:lstStyle/>
        <a:p>
          <a:endParaRPr lang="en-US"/>
        </a:p>
      </dgm:t>
    </dgm:pt>
    <dgm:pt modelId="{8B2D387F-1344-4FD6-8ED4-57B4EE791367}">
      <dgm:prSet/>
      <dgm:spPr/>
      <dgm:t>
        <a:bodyPr/>
        <a:lstStyle/>
        <a:p>
          <a:r>
            <a:rPr lang="en-US"/>
            <a:t>- Small Business: ₹20,070</a:t>
          </a:r>
        </a:p>
      </dgm:t>
    </dgm:pt>
    <dgm:pt modelId="{D7F09536-C8B3-481E-A34F-C7F048ED2E94}" type="parTrans" cxnId="{1A134573-AD8F-4AD3-ABB5-8BF928CA4AB6}">
      <dgm:prSet/>
      <dgm:spPr/>
      <dgm:t>
        <a:bodyPr/>
        <a:lstStyle/>
        <a:p>
          <a:endParaRPr lang="en-US"/>
        </a:p>
      </dgm:t>
    </dgm:pt>
    <dgm:pt modelId="{B59DFFAF-D2D3-4856-B8C8-E196725B72B2}" type="sibTrans" cxnId="{1A134573-AD8F-4AD3-ABB5-8BF928CA4AB6}">
      <dgm:prSet/>
      <dgm:spPr/>
      <dgm:t>
        <a:bodyPr/>
        <a:lstStyle/>
        <a:p>
          <a:endParaRPr lang="en-US"/>
        </a:p>
      </dgm:t>
    </dgm:pt>
    <dgm:pt modelId="{035C1BC5-4A5F-4E12-A008-44C0729C642F}">
      <dgm:prSet/>
      <dgm:spPr/>
      <dgm:t>
        <a:bodyPr/>
        <a:lstStyle/>
        <a:p>
          <a:r>
            <a:rPr lang="en-US"/>
            <a:t>- Home Office: ₹17,005</a:t>
          </a:r>
        </a:p>
      </dgm:t>
    </dgm:pt>
    <dgm:pt modelId="{75417F24-05B3-412C-8B03-CCAD25493277}" type="parTrans" cxnId="{B1951640-3A57-48DD-83DD-F72A753476D5}">
      <dgm:prSet/>
      <dgm:spPr/>
      <dgm:t>
        <a:bodyPr/>
        <a:lstStyle/>
        <a:p>
          <a:endParaRPr lang="en-US"/>
        </a:p>
      </dgm:t>
    </dgm:pt>
    <dgm:pt modelId="{5FDC6D8A-8103-444B-9977-58CDB6592563}" type="sibTrans" cxnId="{B1951640-3A57-48DD-83DD-F72A753476D5}">
      <dgm:prSet/>
      <dgm:spPr/>
      <dgm:t>
        <a:bodyPr/>
        <a:lstStyle/>
        <a:p>
          <a:endParaRPr lang="en-US"/>
        </a:p>
      </dgm:t>
    </dgm:pt>
    <dgm:pt modelId="{93EBD851-7C22-4C16-9DB5-BA147CB741D8}">
      <dgm:prSet/>
      <dgm:spPr/>
      <dgm:t>
        <a:bodyPr/>
        <a:lstStyle/>
        <a:p>
          <a:r>
            <a:rPr lang="en-US"/>
            <a:t>- Corporate: ₹16,432</a:t>
          </a:r>
        </a:p>
      </dgm:t>
    </dgm:pt>
    <dgm:pt modelId="{C2A89753-A791-4E07-BBA9-DF6D9270B394}" type="parTrans" cxnId="{476E53F6-4CF5-437D-B2A8-244D05461BB2}">
      <dgm:prSet/>
      <dgm:spPr/>
      <dgm:t>
        <a:bodyPr/>
        <a:lstStyle/>
        <a:p>
          <a:endParaRPr lang="en-US"/>
        </a:p>
      </dgm:t>
    </dgm:pt>
    <dgm:pt modelId="{D65A66AB-A170-4F6A-AF81-8557C9EE4689}" type="sibTrans" cxnId="{476E53F6-4CF5-437D-B2A8-244D05461BB2}">
      <dgm:prSet/>
      <dgm:spPr/>
      <dgm:t>
        <a:bodyPr/>
        <a:lstStyle/>
        <a:p>
          <a:endParaRPr lang="en-US"/>
        </a:p>
      </dgm:t>
    </dgm:pt>
    <dgm:pt modelId="{34EE4280-B78B-498F-BEEE-7FC545301A64}">
      <dgm:prSet/>
      <dgm:spPr/>
      <dgm:t>
        <a:bodyPr/>
        <a:lstStyle/>
        <a:p>
          <a:r>
            <a:rPr lang="en-US"/>
            <a:t>South region: Highest from Home Office (₹10,176)</a:t>
          </a:r>
        </a:p>
      </dgm:t>
    </dgm:pt>
    <dgm:pt modelId="{64AA05E8-B9AA-4C06-B92F-40E476A7574B}" type="parTrans" cxnId="{C193793F-42F2-4916-9671-39845A070ECC}">
      <dgm:prSet/>
      <dgm:spPr/>
      <dgm:t>
        <a:bodyPr/>
        <a:lstStyle/>
        <a:p>
          <a:endParaRPr lang="en-US"/>
        </a:p>
      </dgm:t>
    </dgm:pt>
    <dgm:pt modelId="{BAB7FFBE-FCC8-4856-AD2E-3A7745CFDDCC}" type="sibTrans" cxnId="{C193793F-42F2-4916-9671-39845A070ECC}">
      <dgm:prSet/>
      <dgm:spPr/>
      <dgm:t>
        <a:bodyPr/>
        <a:lstStyle/>
        <a:p>
          <a:endParaRPr lang="en-US"/>
        </a:p>
      </dgm:t>
    </dgm:pt>
    <dgm:pt modelId="{8CF3E44B-A2D4-44A8-AAE9-DC1CC92048CC}">
      <dgm:prSet/>
      <dgm:spPr/>
      <dgm:t>
        <a:bodyPr/>
        <a:lstStyle/>
        <a:p>
          <a:r>
            <a:rPr lang="en-US"/>
            <a:t>West region: Lower profits, mainly from Corporate and Consumer</a:t>
          </a:r>
        </a:p>
      </dgm:t>
    </dgm:pt>
    <dgm:pt modelId="{7301FC48-9AF7-4A41-9855-B91475D21C98}" type="parTrans" cxnId="{69696476-FD8C-4DF7-92EF-1078D912F6EC}">
      <dgm:prSet/>
      <dgm:spPr/>
      <dgm:t>
        <a:bodyPr/>
        <a:lstStyle/>
        <a:p>
          <a:endParaRPr lang="en-US"/>
        </a:p>
      </dgm:t>
    </dgm:pt>
    <dgm:pt modelId="{4B194566-CB2B-4642-8102-63803B2F1F2C}" type="sibTrans" cxnId="{69696476-FD8C-4DF7-92EF-1078D912F6EC}">
      <dgm:prSet/>
      <dgm:spPr/>
      <dgm:t>
        <a:bodyPr/>
        <a:lstStyle/>
        <a:p>
          <a:endParaRPr lang="en-US"/>
        </a:p>
      </dgm:t>
    </dgm:pt>
    <dgm:pt modelId="{43E2DF28-AD12-4937-80F2-6153C62D3DB2}" type="pres">
      <dgm:prSet presAssocID="{6272502E-934A-45EC-8A7C-66FC9FE168ED}" presName="linear" presStyleCnt="0">
        <dgm:presLayoutVars>
          <dgm:animLvl val="lvl"/>
          <dgm:resizeHandles val="exact"/>
        </dgm:presLayoutVars>
      </dgm:prSet>
      <dgm:spPr/>
    </dgm:pt>
    <dgm:pt modelId="{42BBC6F8-9E5C-4BF7-B36E-C17324E33ACC}" type="pres">
      <dgm:prSet presAssocID="{99770D64-6346-45ED-9A30-956FB2A2420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48867260-C9B3-458D-8FB6-31D1855065D3}" type="pres">
      <dgm:prSet presAssocID="{02045D65-06EF-497D-ACE6-341A9025D0CE}" presName="spacer" presStyleCnt="0"/>
      <dgm:spPr/>
    </dgm:pt>
    <dgm:pt modelId="{092018FA-8655-42BC-AB0F-E0D6FAE0B70F}" type="pres">
      <dgm:prSet presAssocID="{8B2D387F-1344-4FD6-8ED4-57B4EE79136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9912E1D6-2FB9-4960-987B-9A21F93939DA}" type="pres">
      <dgm:prSet presAssocID="{B59DFFAF-D2D3-4856-B8C8-E196725B72B2}" presName="spacer" presStyleCnt="0"/>
      <dgm:spPr/>
    </dgm:pt>
    <dgm:pt modelId="{6DB6C529-9748-4828-B3C6-98E7DD5BFDC2}" type="pres">
      <dgm:prSet presAssocID="{035C1BC5-4A5F-4E12-A008-44C0729C642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86721CA-A94E-408E-8980-58EF7BC98D19}" type="pres">
      <dgm:prSet presAssocID="{5FDC6D8A-8103-444B-9977-58CDB6592563}" presName="spacer" presStyleCnt="0"/>
      <dgm:spPr/>
    </dgm:pt>
    <dgm:pt modelId="{CA95A2F1-09BF-44B8-BF83-4ADF445CC6D8}" type="pres">
      <dgm:prSet presAssocID="{93EBD851-7C22-4C16-9DB5-BA147CB741D8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2D430BB-3140-4776-8525-E694F167E439}" type="pres">
      <dgm:prSet presAssocID="{D65A66AB-A170-4F6A-AF81-8557C9EE4689}" presName="spacer" presStyleCnt="0"/>
      <dgm:spPr/>
    </dgm:pt>
    <dgm:pt modelId="{0E9607CC-0CA8-42DC-98AB-34A342937EFC}" type="pres">
      <dgm:prSet presAssocID="{34EE4280-B78B-498F-BEEE-7FC545301A64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F6521DE-C274-44C5-9998-85DCFC6E4A51}" type="pres">
      <dgm:prSet presAssocID="{BAB7FFBE-FCC8-4856-AD2E-3A7745CFDDCC}" presName="spacer" presStyleCnt="0"/>
      <dgm:spPr/>
    </dgm:pt>
    <dgm:pt modelId="{5A6FBC72-F2AE-4272-9CCC-F6CEFC4678A7}" type="pres">
      <dgm:prSet presAssocID="{8CF3E44B-A2D4-44A8-AAE9-DC1CC92048C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18512D02-5BDD-4318-91AF-65F7ACB65A24}" type="presOf" srcId="{6272502E-934A-45EC-8A7C-66FC9FE168ED}" destId="{43E2DF28-AD12-4937-80F2-6153C62D3DB2}" srcOrd="0" destOrd="0" presId="urn:microsoft.com/office/officeart/2005/8/layout/vList2"/>
    <dgm:cxn modelId="{49A53B0B-F7E0-42A0-909D-2B60DF2B98DC}" type="presOf" srcId="{8CF3E44B-A2D4-44A8-AAE9-DC1CC92048CC}" destId="{5A6FBC72-F2AE-4272-9CCC-F6CEFC4678A7}" srcOrd="0" destOrd="0" presId="urn:microsoft.com/office/officeart/2005/8/layout/vList2"/>
    <dgm:cxn modelId="{D10F852D-4F45-481C-AC18-90D14873BD23}" type="presOf" srcId="{99770D64-6346-45ED-9A30-956FB2A24207}" destId="{42BBC6F8-9E5C-4BF7-B36E-C17324E33ACC}" srcOrd="0" destOrd="0" presId="urn:microsoft.com/office/officeart/2005/8/layout/vList2"/>
    <dgm:cxn modelId="{C193793F-42F2-4916-9671-39845A070ECC}" srcId="{6272502E-934A-45EC-8A7C-66FC9FE168ED}" destId="{34EE4280-B78B-498F-BEEE-7FC545301A64}" srcOrd="4" destOrd="0" parTransId="{64AA05E8-B9AA-4C06-B92F-40E476A7574B}" sibTransId="{BAB7FFBE-FCC8-4856-AD2E-3A7745CFDDCC}"/>
    <dgm:cxn modelId="{B1951640-3A57-48DD-83DD-F72A753476D5}" srcId="{6272502E-934A-45EC-8A7C-66FC9FE168ED}" destId="{035C1BC5-4A5F-4E12-A008-44C0729C642F}" srcOrd="2" destOrd="0" parTransId="{75417F24-05B3-412C-8B03-CCAD25493277}" sibTransId="{5FDC6D8A-8103-444B-9977-58CDB6592563}"/>
    <dgm:cxn modelId="{31FA9945-2D4A-42C2-8FC9-64DFAB0ECBD2}" srcId="{6272502E-934A-45EC-8A7C-66FC9FE168ED}" destId="{99770D64-6346-45ED-9A30-956FB2A24207}" srcOrd="0" destOrd="0" parTransId="{680AAD67-4F31-4FE1-9FE8-4ACA2CE47765}" sibTransId="{02045D65-06EF-497D-ACE6-341A9025D0CE}"/>
    <dgm:cxn modelId="{1A134573-AD8F-4AD3-ABB5-8BF928CA4AB6}" srcId="{6272502E-934A-45EC-8A7C-66FC9FE168ED}" destId="{8B2D387F-1344-4FD6-8ED4-57B4EE791367}" srcOrd="1" destOrd="0" parTransId="{D7F09536-C8B3-481E-A34F-C7F048ED2E94}" sibTransId="{B59DFFAF-D2D3-4856-B8C8-E196725B72B2}"/>
    <dgm:cxn modelId="{69696476-FD8C-4DF7-92EF-1078D912F6EC}" srcId="{6272502E-934A-45EC-8A7C-66FC9FE168ED}" destId="{8CF3E44B-A2D4-44A8-AAE9-DC1CC92048CC}" srcOrd="5" destOrd="0" parTransId="{7301FC48-9AF7-4A41-9855-B91475D21C98}" sibTransId="{4B194566-CB2B-4642-8102-63803B2F1F2C}"/>
    <dgm:cxn modelId="{C23BE677-ACE2-4353-8DD0-54240F5AD04A}" type="presOf" srcId="{93EBD851-7C22-4C16-9DB5-BA147CB741D8}" destId="{CA95A2F1-09BF-44B8-BF83-4ADF445CC6D8}" srcOrd="0" destOrd="0" presId="urn:microsoft.com/office/officeart/2005/8/layout/vList2"/>
    <dgm:cxn modelId="{1AC6F498-19E8-4226-BE9D-FDBB7D7D9326}" type="presOf" srcId="{8B2D387F-1344-4FD6-8ED4-57B4EE791367}" destId="{092018FA-8655-42BC-AB0F-E0D6FAE0B70F}" srcOrd="0" destOrd="0" presId="urn:microsoft.com/office/officeart/2005/8/layout/vList2"/>
    <dgm:cxn modelId="{BAD7F0A9-72B2-4F35-84AB-0E3255D9CF37}" type="presOf" srcId="{34EE4280-B78B-498F-BEEE-7FC545301A64}" destId="{0E9607CC-0CA8-42DC-98AB-34A342937EFC}" srcOrd="0" destOrd="0" presId="urn:microsoft.com/office/officeart/2005/8/layout/vList2"/>
    <dgm:cxn modelId="{B56F0BBF-AA6B-4AAE-A8DE-49A474580B3D}" type="presOf" srcId="{035C1BC5-4A5F-4E12-A008-44C0729C642F}" destId="{6DB6C529-9748-4828-B3C6-98E7DD5BFDC2}" srcOrd="0" destOrd="0" presId="urn:microsoft.com/office/officeart/2005/8/layout/vList2"/>
    <dgm:cxn modelId="{476E53F6-4CF5-437D-B2A8-244D05461BB2}" srcId="{6272502E-934A-45EC-8A7C-66FC9FE168ED}" destId="{93EBD851-7C22-4C16-9DB5-BA147CB741D8}" srcOrd="3" destOrd="0" parTransId="{C2A89753-A791-4E07-BBA9-DF6D9270B394}" sibTransId="{D65A66AB-A170-4F6A-AF81-8557C9EE4689}"/>
    <dgm:cxn modelId="{8D5BFB84-C354-4AA8-BA8B-98DBC57E3F06}" type="presParOf" srcId="{43E2DF28-AD12-4937-80F2-6153C62D3DB2}" destId="{42BBC6F8-9E5C-4BF7-B36E-C17324E33ACC}" srcOrd="0" destOrd="0" presId="urn:microsoft.com/office/officeart/2005/8/layout/vList2"/>
    <dgm:cxn modelId="{D9D86746-AB11-4F68-9775-7D88506C00E5}" type="presParOf" srcId="{43E2DF28-AD12-4937-80F2-6153C62D3DB2}" destId="{48867260-C9B3-458D-8FB6-31D1855065D3}" srcOrd="1" destOrd="0" presId="urn:microsoft.com/office/officeart/2005/8/layout/vList2"/>
    <dgm:cxn modelId="{8CD1F090-AF38-4E89-9085-CD2B04B75A75}" type="presParOf" srcId="{43E2DF28-AD12-4937-80F2-6153C62D3DB2}" destId="{092018FA-8655-42BC-AB0F-E0D6FAE0B70F}" srcOrd="2" destOrd="0" presId="urn:microsoft.com/office/officeart/2005/8/layout/vList2"/>
    <dgm:cxn modelId="{EB531FB4-9F6C-480C-BF8D-43B41661291C}" type="presParOf" srcId="{43E2DF28-AD12-4937-80F2-6153C62D3DB2}" destId="{9912E1D6-2FB9-4960-987B-9A21F93939DA}" srcOrd="3" destOrd="0" presId="urn:microsoft.com/office/officeart/2005/8/layout/vList2"/>
    <dgm:cxn modelId="{70ADC24E-22C3-428B-BC14-883E73DDFF65}" type="presParOf" srcId="{43E2DF28-AD12-4937-80F2-6153C62D3DB2}" destId="{6DB6C529-9748-4828-B3C6-98E7DD5BFDC2}" srcOrd="4" destOrd="0" presId="urn:microsoft.com/office/officeart/2005/8/layout/vList2"/>
    <dgm:cxn modelId="{360DD968-85A9-4E82-9130-0352CC31F865}" type="presParOf" srcId="{43E2DF28-AD12-4937-80F2-6153C62D3DB2}" destId="{886721CA-A94E-408E-8980-58EF7BC98D19}" srcOrd="5" destOrd="0" presId="urn:microsoft.com/office/officeart/2005/8/layout/vList2"/>
    <dgm:cxn modelId="{182A570D-BBB6-4747-A7FA-8D55CA051254}" type="presParOf" srcId="{43E2DF28-AD12-4937-80F2-6153C62D3DB2}" destId="{CA95A2F1-09BF-44B8-BF83-4ADF445CC6D8}" srcOrd="6" destOrd="0" presId="urn:microsoft.com/office/officeart/2005/8/layout/vList2"/>
    <dgm:cxn modelId="{4F548B85-3DC8-4B95-A452-22B7F7D2952E}" type="presParOf" srcId="{43E2DF28-AD12-4937-80F2-6153C62D3DB2}" destId="{02D430BB-3140-4776-8525-E694F167E439}" srcOrd="7" destOrd="0" presId="urn:microsoft.com/office/officeart/2005/8/layout/vList2"/>
    <dgm:cxn modelId="{C4779110-4CBA-4D11-BDB7-55BF3DA147F5}" type="presParOf" srcId="{43E2DF28-AD12-4937-80F2-6153C62D3DB2}" destId="{0E9607CC-0CA8-42DC-98AB-34A342937EFC}" srcOrd="8" destOrd="0" presId="urn:microsoft.com/office/officeart/2005/8/layout/vList2"/>
    <dgm:cxn modelId="{6AC66748-3093-435B-9BF4-7F28DAD97322}" type="presParOf" srcId="{43E2DF28-AD12-4937-80F2-6153C62D3DB2}" destId="{7F6521DE-C274-44C5-9998-85DCFC6E4A51}" srcOrd="9" destOrd="0" presId="urn:microsoft.com/office/officeart/2005/8/layout/vList2"/>
    <dgm:cxn modelId="{FC82FD1A-A2E4-4A25-B3DD-A1287F6B16BE}" type="presParOf" srcId="{43E2DF28-AD12-4937-80F2-6153C62D3DB2}" destId="{5A6FBC72-F2AE-4272-9CCC-F6CEFC4678A7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8E92D3-5047-4ED0-B0E6-E5B3A33A801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D4E36A-33DF-43E0-B0A9-94E846775573}">
      <dgm:prSet/>
      <dgm:spPr/>
      <dgm:t>
        <a:bodyPr/>
        <a:lstStyle/>
        <a:p>
          <a:r>
            <a:rPr lang="en-US"/>
            <a:t>Central: ₹393,433 (38.17%) - Highest</a:t>
          </a:r>
        </a:p>
      </dgm:t>
    </dgm:pt>
    <dgm:pt modelId="{61FB0E68-229E-43B5-90DF-A9EFCB4B47AC}" type="parTrans" cxnId="{DB3E83C0-5EE0-4F47-A74D-CC8F339AC495}">
      <dgm:prSet/>
      <dgm:spPr/>
      <dgm:t>
        <a:bodyPr/>
        <a:lstStyle/>
        <a:p>
          <a:endParaRPr lang="en-US"/>
        </a:p>
      </dgm:t>
    </dgm:pt>
    <dgm:pt modelId="{E1A599CD-22D5-471B-AC77-3E7EEE64F858}" type="sibTrans" cxnId="{DB3E83C0-5EE0-4F47-A74D-CC8F339AC495}">
      <dgm:prSet/>
      <dgm:spPr/>
      <dgm:t>
        <a:bodyPr/>
        <a:lstStyle/>
        <a:p>
          <a:endParaRPr lang="en-US"/>
        </a:p>
      </dgm:t>
    </dgm:pt>
    <dgm:pt modelId="{7CA8A0E2-6016-4149-AFB0-176975D6A0A3}">
      <dgm:prSet/>
      <dgm:spPr/>
      <dgm:t>
        <a:bodyPr/>
        <a:lstStyle/>
        <a:p>
          <a:r>
            <a:rPr lang="en-US"/>
            <a:t>East: ₹237,178 (23.01%)</a:t>
          </a:r>
        </a:p>
      </dgm:t>
    </dgm:pt>
    <dgm:pt modelId="{193CB9CD-D100-4CA2-B755-C30D0A280B84}" type="parTrans" cxnId="{67CCE581-31EE-4820-8926-B8C1E9E7F086}">
      <dgm:prSet/>
      <dgm:spPr/>
      <dgm:t>
        <a:bodyPr/>
        <a:lstStyle/>
        <a:p>
          <a:endParaRPr lang="en-US"/>
        </a:p>
      </dgm:t>
    </dgm:pt>
    <dgm:pt modelId="{75E084CE-750D-42A3-816F-7C62A3BA54C1}" type="sibTrans" cxnId="{67CCE581-31EE-4820-8926-B8C1E9E7F086}">
      <dgm:prSet/>
      <dgm:spPr/>
      <dgm:t>
        <a:bodyPr/>
        <a:lstStyle/>
        <a:p>
          <a:endParaRPr lang="en-US"/>
        </a:p>
      </dgm:t>
    </dgm:pt>
    <dgm:pt modelId="{96C58B2F-4D62-4CE2-8BED-105D1AD53E26}">
      <dgm:prSet/>
      <dgm:spPr/>
      <dgm:t>
        <a:bodyPr/>
        <a:lstStyle/>
        <a:p>
          <a:r>
            <a:rPr lang="en-US"/>
            <a:t>South: ₹201,281 (19.53%)</a:t>
          </a:r>
        </a:p>
      </dgm:t>
    </dgm:pt>
    <dgm:pt modelId="{5FFB9536-AE01-4BAA-9197-365BB812454E}" type="parTrans" cxnId="{5C059D29-35D6-46C9-9919-1D80A0FF93DD}">
      <dgm:prSet/>
      <dgm:spPr/>
      <dgm:t>
        <a:bodyPr/>
        <a:lstStyle/>
        <a:p>
          <a:endParaRPr lang="en-US"/>
        </a:p>
      </dgm:t>
    </dgm:pt>
    <dgm:pt modelId="{E5E62230-8480-4118-9D6F-371FAAF46669}" type="sibTrans" cxnId="{5C059D29-35D6-46C9-9919-1D80A0FF93DD}">
      <dgm:prSet/>
      <dgm:spPr/>
      <dgm:t>
        <a:bodyPr/>
        <a:lstStyle/>
        <a:p>
          <a:endParaRPr lang="en-US"/>
        </a:p>
      </dgm:t>
    </dgm:pt>
    <dgm:pt modelId="{304E5A5B-CE8F-4C97-B272-39D1EF5154F9}">
      <dgm:prSet/>
      <dgm:spPr/>
      <dgm:t>
        <a:bodyPr/>
        <a:lstStyle/>
        <a:p>
          <a:r>
            <a:rPr lang="en-US"/>
            <a:t>West: ₹198,967 (19.30%) - Lowest</a:t>
          </a:r>
        </a:p>
      </dgm:t>
    </dgm:pt>
    <dgm:pt modelId="{584ACD17-AFF1-42D8-82F2-10D6ABBD4330}" type="parTrans" cxnId="{D549C8BF-3216-485B-B13E-5E3797ADCF23}">
      <dgm:prSet/>
      <dgm:spPr/>
      <dgm:t>
        <a:bodyPr/>
        <a:lstStyle/>
        <a:p>
          <a:endParaRPr lang="en-US"/>
        </a:p>
      </dgm:t>
    </dgm:pt>
    <dgm:pt modelId="{1DEEE1B5-7B58-4680-98A5-8A8B0C578E6A}" type="sibTrans" cxnId="{D549C8BF-3216-485B-B13E-5E3797ADCF23}">
      <dgm:prSet/>
      <dgm:spPr/>
      <dgm:t>
        <a:bodyPr/>
        <a:lstStyle/>
        <a:p>
          <a:endParaRPr lang="en-US"/>
        </a:p>
      </dgm:t>
    </dgm:pt>
    <dgm:pt modelId="{3250CB87-45F7-4E87-88CF-BCBEB5B4FCA8}">
      <dgm:prSet/>
      <dgm:spPr/>
      <dgm:t>
        <a:bodyPr/>
        <a:lstStyle/>
        <a:p>
          <a:r>
            <a:rPr lang="en-US"/>
            <a:t>Central dominates sales and profit performance</a:t>
          </a:r>
        </a:p>
      </dgm:t>
    </dgm:pt>
    <dgm:pt modelId="{B093DC53-AA5D-4386-92D2-5E0D3B64F67E}" type="parTrans" cxnId="{6BA69431-90DF-4D74-A390-6D2BBFE223FB}">
      <dgm:prSet/>
      <dgm:spPr/>
      <dgm:t>
        <a:bodyPr/>
        <a:lstStyle/>
        <a:p>
          <a:endParaRPr lang="en-US"/>
        </a:p>
      </dgm:t>
    </dgm:pt>
    <dgm:pt modelId="{DCC09126-ECD3-49C1-AC63-BB5DC9F41135}" type="sibTrans" cxnId="{6BA69431-90DF-4D74-A390-6D2BBFE223FB}">
      <dgm:prSet/>
      <dgm:spPr/>
      <dgm:t>
        <a:bodyPr/>
        <a:lstStyle/>
        <a:p>
          <a:endParaRPr lang="en-US"/>
        </a:p>
      </dgm:t>
    </dgm:pt>
    <dgm:pt modelId="{4D764004-EE30-46F3-81E3-66F4467ED1E4}" type="pres">
      <dgm:prSet presAssocID="{458E92D3-5047-4ED0-B0E6-E5B3A33A8010}" presName="linear" presStyleCnt="0">
        <dgm:presLayoutVars>
          <dgm:animLvl val="lvl"/>
          <dgm:resizeHandles val="exact"/>
        </dgm:presLayoutVars>
      </dgm:prSet>
      <dgm:spPr/>
    </dgm:pt>
    <dgm:pt modelId="{9859125D-8CB2-4B31-B7AA-A2E2408180EC}" type="pres">
      <dgm:prSet presAssocID="{A0D4E36A-33DF-43E0-B0A9-94E84677557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ECA2405-F506-4BB3-AB6F-0464A8973829}" type="pres">
      <dgm:prSet presAssocID="{E1A599CD-22D5-471B-AC77-3E7EEE64F858}" presName="spacer" presStyleCnt="0"/>
      <dgm:spPr/>
    </dgm:pt>
    <dgm:pt modelId="{BC8D50CD-3635-4A6A-91B0-9B61BAE63AEE}" type="pres">
      <dgm:prSet presAssocID="{7CA8A0E2-6016-4149-AFB0-176975D6A0A3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39F94A7-2534-4D02-8509-CFD6CFD71476}" type="pres">
      <dgm:prSet presAssocID="{75E084CE-750D-42A3-816F-7C62A3BA54C1}" presName="spacer" presStyleCnt="0"/>
      <dgm:spPr/>
    </dgm:pt>
    <dgm:pt modelId="{96392CC9-8DF9-4485-9F1C-81BC5402CD1D}" type="pres">
      <dgm:prSet presAssocID="{96C58B2F-4D62-4CE2-8BED-105D1AD53E2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F499BDE-91A5-48F3-B26B-71141BBBD962}" type="pres">
      <dgm:prSet presAssocID="{E5E62230-8480-4118-9D6F-371FAAF46669}" presName="spacer" presStyleCnt="0"/>
      <dgm:spPr/>
    </dgm:pt>
    <dgm:pt modelId="{90DC9904-4D0D-4CBC-9D82-441A7542B9E6}" type="pres">
      <dgm:prSet presAssocID="{304E5A5B-CE8F-4C97-B272-39D1EF5154F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510517A-275E-4250-BED7-9B07A21DDA9F}" type="pres">
      <dgm:prSet presAssocID="{1DEEE1B5-7B58-4680-98A5-8A8B0C578E6A}" presName="spacer" presStyleCnt="0"/>
      <dgm:spPr/>
    </dgm:pt>
    <dgm:pt modelId="{7FB30AFD-02BA-4493-93C6-BFFA16AF24DD}" type="pres">
      <dgm:prSet presAssocID="{3250CB87-45F7-4E87-88CF-BCBEB5B4FCA8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B741803-12A8-4EF8-B7FF-14EE62B0DAF2}" type="presOf" srcId="{304E5A5B-CE8F-4C97-B272-39D1EF5154F9}" destId="{90DC9904-4D0D-4CBC-9D82-441A7542B9E6}" srcOrd="0" destOrd="0" presId="urn:microsoft.com/office/officeart/2005/8/layout/vList2"/>
    <dgm:cxn modelId="{AC77D517-E163-41AF-A1D9-46D3F04A6ABE}" type="presOf" srcId="{3250CB87-45F7-4E87-88CF-BCBEB5B4FCA8}" destId="{7FB30AFD-02BA-4493-93C6-BFFA16AF24DD}" srcOrd="0" destOrd="0" presId="urn:microsoft.com/office/officeart/2005/8/layout/vList2"/>
    <dgm:cxn modelId="{5C059D29-35D6-46C9-9919-1D80A0FF93DD}" srcId="{458E92D3-5047-4ED0-B0E6-E5B3A33A8010}" destId="{96C58B2F-4D62-4CE2-8BED-105D1AD53E26}" srcOrd="2" destOrd="0" parTransId="{5FFB9536-AE01-4BAA-9197-365BB812454E}" sibTransId="{E5E62230-8480-4118-9D6F-371FAAF46669}"/>
    <dgm:cxn modelId="{6BA69431-90DF-4D74-A390-6D2BBFE223FB}" srcId="{458E92D3-5047-4ED0-B0E6-E5B3A33A8010}" destId="{3250CB87-45F7-4E87-88CF-BCBEB5B4FCA8}" srcOrd="4" destOrd="0" parTransId="{B093DC53-AA5D-4386-92D2-5E0D3B64F67E}" sibTransId="{DCC09126-ECD3-49C1-AC63-BB5DC9F41135}"/>
    <dgm:cxn modelId="{5F96F26D-60FA-4C5B-9AF6-9881A84AA2C7}" type="presOf" srcId="{96C58B2F-4D62-4CE2-8BED-105D1AD53E26}" destId="{96392CC9-8DF9-4485-9F1C-81BC5402CD1D}" srcOrd="0" destOrd="0" presId="urn:microsoft.com/office/officeart/2005/8/layout/vList2"/>
    <dgm:cxn modelId="{FAA7306E-D262-49B9-9902-97C106DF7445}" type="presOf" srcId="{7CA8A0E2-6016-4149-AFB0-176975D6A0A3}" destId="{BC8D50CD-3635-4A6A-91B0-9B61BAE63AEE}" srcOrd="0" destOrd="0" presId="urn:microsoft.com/office/officeart/2005/8/layout/vList2"/>
    <dgm:cxn modelId="{FA019679-991A-45F1-9587-F591E1930693}" type="presOf" srcId="{458E92D3-5047-4ED0-B0E6-E5B3A33A8010}" destId="{4D764004-EE30-46F3-81E3-66F4467ED1E4}" srcOrd="0" destOrd="0" presId="urn:microsoft.com/office/officeart/2005/8/layout/vList2"/>
    <dgm:cxn modelId="{2F1A427E-7B2B-44EC-AB77-587A9F8F7047}" type="presOf" srcId="{A0D4E36A-33DF-43E0-B0A9-94E846775573}" destId="{9859125D-8CB2-4B31-B7AA-A2E2408180EC}" srcOrd="0" destOrd="0" presId="urn:microsoft.com/office/officeart/2005/8/layout/vList2"/>
    <dgm:cxn modelId="{67CCE581-31EE-4820-8926-B8C1E9E7F086}" srcId="{458E92D3-5047-4ED0-B0E6-E5B3A33A8010}" destId="{7CA8A0E2-6016-4149-AFB0-176975D6A0A3}" srcOrd="1" destOrd="0" parTransId="{193CB9CD-D100-4CA2-B755-C30D0A280B84}" sibTransId="{75E084CE-750D-42A3-816F-7C62A3BA54C1}"/>
    <dgm:cxn modelId="{D549C8BF-3216-485B-B13E-5E3797ADCF23}" srcId="{458E92D3-5047-4ED0-B0E6-E5B3A33A8010}" destId="{304E5A5B-CE8F-4C97-B272-39D1EF5154F9}" srcOrd="3" destOrd="0" parTransId="{584ACD17-AFF1-42D8-82F2-10D6ABBD4330}" sibTransId="{1DEEE1B5-7B58-4680-98A5-8A8B0C578E6A}"/>
    <dgm:cxn modelId="{DB3E83C0-5EE0-4F47-A74D-CC8F339AC495}" srcId="{458E92D3-5047-4ED0-B0E6-E5B3A33A8010}" destId="{A0D4E36A-33DF-43E0-B0A9-94E846775573}" srcOrd="0" destOrd="0" parTransId="{61FB0E68-229E-43B5-90DF-A9EFCB4B47AC}" sibTransId="{E1A599CD-22D5-471B-AC77-3E7EEE64F858}"/>
    <dgm:cxn modelId="{7B0B272E-A3AB-407E-9629-AD12585FEA18}" type="presParOf" srcId="{4D764004-EE30-46F3-81E3-66F4467ED1E4}" destId="{9859125D-8CB2-4B31-B7AA-A2E2408180EC}" srcOrd="0" destOrd="0" presId="urn:microsoft.com/office/officeart/2005/8/layout/vList2"/>
    <dgm:cxn modelId="{E27803F2-9029-4C54-8EB8-24DA1523EFC2}" type="presParOf" srcId="{4D764004-EE30-46F3-81E3-66F4467ED1E4}" destId="{CECA2405-F506-4BB3-AB6F-0464A8973829}" srcOrd="1" destOrd="0" presId="urn:microsoft.com/office/officeart/2005/8/layout/vList2"/>
    <dgm:cxn modelId="{886927B5-E91E-454F-8352-2186545B5A51}" type="presParOf" srcId="{4D764004-EE30-46F3-81E3-66F4467ED1E4}" destId="{BC8D50CD-3635-4A6A-91B0-9B61BAE63AEE}" srcOrd="2" destOrd="0" presId="urn:microsoft.com/office/officeart/2005/8/layout/vList2"/>
    <dgm:cxn modelId="{C20025CD-11DB-4B7B-AF66-364D5DC72107}" type="presParOf" srcId="{4D764004-EE30-46F3-81E3-66F4467ED1E4}" destId="{A39F94A7-2534-4D02-8509-CFD6CFD71476}" srcOrd="3" destOrd="0" presId="urn:microsoft.com/office/officeart/2005/8/layout/vList2"/>
    <dgm:cxn modelId="{F4BC29EE-2DD3-48B5-9243-36254F00B578}" type="presParOf" srcId="{4D764004-EE30-46F3-81E3-66F4467ED1E4}" destId="{96392CC9-8DF9-4485-9F1C-81BC5402CD1D}" srcOrd="4" destOrd="0" presId="urn:microsoft.com/office/officeart/2005/8/layout/vList2"/>
    <dgm:cxn modelId="{6E099F81-54B3-419D-9E44-23CAF18F911E}" type="presParOf" srcId="{4D764004-EE30-46F3-81E3-66F4467ED1E4}" destId="{6F499BDE-91A5-48F3-B26B-71141BBBD962}" srcOrd="5" destOrd="0" presId="urn:microsoft.com/office/officeart/2005/8/layout/vList2"/>
    <dgm:cxn modelId="{949910E2-F118-454D-BEAC-02FD61F48770}" type="presParOf" srcId="{4D764004-EE30-46F3-81E3-66F4467ED1E4}" destId="{90DC9904-4D0D-4CBC-9D82-441A7542B9E6}" srcOrd="6" destOrd="0" presId="urn:microsoft.com/office/officeart/2005/8/layout/vList2"/>
    <dgm:cxn modelId="{7558059E-35FC-42DF-9C12-32CABCE4A634}" type="presParOf" srcId="{4D764004-EE30-46F3-81E3-66F4467ED1E4}" destId="{C510517A-275E-4250-BED7-9B07A21DDA9F}" srcOrd="7" destOrd="0" presId="urn:microsoft.com/office/officeart/2005/8/layout/vList2"/>
    <dgm:cxn modelId="{088181B5-0C9B-44BA-98E3-4EFF0BF023DF}" type="presParOf" srcId="{4D764004-EE30-46F3-81E3-66F4467ED1E4}" destId="{7FB30AFD-02BA-4493-93C6-BFFA16AF24D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42CEEC-7AF2-4B55-BB6F-95D80436CF8F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C21FF98-B2D2-4020-90E6-F6394C5A1C97}">
      <dgm:prSet/>
      <dgm:spPr/>
      <dgm:t>
        <a:bodyPr/>
        <a:lstStyle/>
        <a:p>
          <a:r>
            <a:rPr lang="en-US"/>
            <a:t>Most sales transactions are &lt; ₹10K with low profit margins</a:t>
          </a:r>
        </a:p>
      </dgm:t>
    </dgm:pt>
    <dgm:pt modelId="{65443C30-B82E-4831-9328-747184C6E6F4}" type="parTrans" cxnId="{C93642DC-4C6C-4965-AC39-32274A2C9FCF}">
      <dgm:prSet/>
      <dgm:spPr/>
      <dgm:t>
        <a:bodyPr/>
        <a:lstStyle/>
        <a:p>
          <a:endParaRPr lang="en-US"/>
        </a:p>
      </dgm:t>
    </dgm:pt>
    <dgm:pt modelId="{CC10CC3B-5DAE-4B46-BA4C-A6D59F92C678}" type="sibTrans" cxnId="{C93642DC-4C6C-4965-AC39-32274A2C9FCF}">
      <dgm:prSet/>
      <dgm:spPr/>
      <dgm:t>
        <a:bodyPr/>
        <a:lstStyle/>
        <a:p>
          <a:endParaRPr lang="en-US"/>
        </a:p>
      </dgm:t>
    </dgm:pt>
    <dgm:pt modelId="{24C9AF11-D2DB-479A-A59C-E35D747C5EF2}">
      <dgm:prSet/>
      <dgm:spPr/>
      <dgm:t>
        <a:bodyPr/>
        <a:lstStyle/>
        <a:p>
          <a:r>
            <a:rPr lang="en-US"/>
            <a:t>Outliers show high-profit transactions (&gt; ₹10K profit, ₹24K+ sales)</a:t>
          </a:r>
        </a:p>
      </dgm:t>
    </dgm:pt>
    <dgm:pt modelId="{08E2014B-2E96-46E8-8766-7A0B4D80BB91}" type="parTrans" cxnId="{26E21608-58A7-4BC1-80B8-552D31A34F33}">
      <dgm:prSet/>
      <dgm:spPr/>
      <dgm:t>
        <a:bodyPr/>
        <a:lstStyle/>
        <a:p>
          <a:endParaRPr lang="en-US"/>
        </a:p>
      </dgm:t>
    </dgm:pt>
    <dgm:pt modelId="{797105C6-FDEF-4406-AD5B-57162AC8EBFD}" type="sibTrans" cxnId="{26E21608-58A7-4BC1-80B8-552D31A34F33}">
      <dgm:prSet/>
      <dgm:spPr/>
      <dgm:t>
        <a:bodyPr/>
        <a:lstStyle/>
        <a:p>
          <a:endParaRPr lang="en-US"/>
        </a:p>
      </dgm:t>
    </dgm:pt>
    <dgm:pt modelId="{5DF50A05-8D73-4B90-904D-E2A515AA94F7}">
      <dgm:prSet/>
      <dgm:spPr/>
      <dgm:t>
        <a:bodyPr/>
        <a:lstStyle/>
        <a:p>
          <a:r>
            <a:rPr lang="en-US"/>
            <a:t>Central region likely drives these outliers</a:t>
          </a:r>
        </a:p>
      </dgm:t>
    </dgm:pt>
    <dgm:pt modelId="{1A748C8F-42AC-48DF-97C6-D25DC74DF830}" type="parTrans" cxnId="{8E3E8CD3-BFD1-4923-B264-584FEFF3DA0A}">
      <dgm:prSet/>
      <dgm:spPr/>
      <dgm:t>
        <a:bodyPr/>
        <a:lstStyle/>
        <a:p>
          <a:endParaRPr lang="en-US"/>
        </a:p>
      </dgm:t>
    </dgm:pt>
    <dgm:pt modelId="{ADEB4300-E015-4050-9F72-700B081173B5}" type="sibTrans" cxnId="{8E3E8CD3-BFD1-4923-B264-584FEFF3DA0A}">
      <dgm:prSet/>
      <dgm:spPr/>
      <dgm:t>
        <a:bodyPr/>
        <a:lstStyle/>
        <a:p>
          <a:endParaRPr lang="en-US"/>
        </a:p>
      </dgm:t>
    </dgm:pt>
    <dgm:pt modelId="{874B78B3-3408-4205-9EFC-205BBAE9A97B}">
      <dgm:prSet/>
      <dgm:spPr/>
      <dgm:t>
        <a:bodyPr/>
        <a:lstStyle/>
        <a:p>
          <a:r>
            <a:rPr lang="en-US"/>
            <a:t>Diverse customer segments represented</a:t>
          </a:r>
        </a:p>
      </dgm:t>
    </dgm:pt>
    <dgm:pt modelId="{13ABAC9C-BAF6-4039-BD79-01490E530A57}" type="parTrans" cxnId="{1AB88668-0514-4FF9-82C1-CB0D96DCC5D6}">
      <dgm:prSet/>
      <dgm:spPr/>
      <dgm:t>
        <a:bodyPr/>
        <a:lstStyle/>
        <a:p>
          <a:endParaRPr lang="en-US"/>
        </a:p>
      </dgm:t>
    </dgm:pt>
    <dgm:pt modelId="{0F603CBB-3B3E-4C49-A00F-FD6A81071731}" type="sibTrans" cxnId="{1AB88668-0514-4FF9-82C1-CB0D96DCC5D6}">
      <dgm:prSet/>
      <dgm:spPr/>
      <dgm:t>
        <a:bodyPr/>
        <a:lstStyle/>
        <a:p>
          <a:endParaRPr lang="en-US"/>
        </a:p>
      </dgm:t>
    </dgm:pt>
    <dgm:pt modelId="{006042FA-67D3-4BB9-B35E-74ED3670BE51}" type="pres">
      <dgm:prSet presAssocID="{0E42CEEC-7AF2-4B55-BB6F-95D80436CF8F}" presName="outerComposite" presStyleCnt="0">
        <dgm:presLayoutVars>
          <dgm:chMax val="5"/>
          <dgm:dir/>
          <dgm:resizeHandles val="exact"/>
        </dgm:presLayoutVars>
      </dgm:prSet>
      <dgm:spPr/>
    </dgm:pt>
    <dgm:pt modelId="{8F8449B1-0E0F-43C6-B484-E514E875FD90}" type="pres">
      <dgm:prSet presAssocID="{0E42CEEC-7AF2-4B55-BB6F-95D80436CF8F}" presName="dummyMaxCanvas" presStyleCnt="0">
        <dgm:presLayoutVars/>
      </dgm:prSet>
      <dgm:spPr/>
    </dgm:pt>
    <dgm:pt modelId="{A5B3F48E-E0B7-4770-88C9-68214EC9591C}" type="pres">
      <dgm:prSet presAssocID="{0E42CEEC-7AF2-4B55-BB6F-95D80436CF8F}" presName="FourNodes_1" presStyleLbl="node1" presStyleIdx="0" presStyleCnt="4">
        <dgm:presLayoutVars>
          <dgm:bulletEnabled val="1"/>
        </dgm:presLayoutVars>
      </dgm:prSet>
      <dgm:spPr/>
    </dgm:pt>
    <dgm:pt modelId="{2A12C5E4-834A-4D32-BC52-53008BC0C9DB}" type="pres">
      <dgm:prSet presAssocID="{0E42CEEC-7AF2-4B55-BB6F-95D80436CF8F}" presName="FourNodes_2" presStyleLbl="node1" presStyleIdx="1" presStyleCnt="4">
        <dgm:presLayoutVars>
          <dgm:bulletEnabled val="1"/>
        </dgm:presLayoutVars>
      </dgm:prSet>
      <dgm:spPr/>
    </dgm:pt>
    <dgm:pt modelId="{448CD816-EEBA-4BF3-A2FD-F02AF1F688DE}" type="pres">
      <dgm:prSet presAssocID="{0E42CEEC-7AF2-4B55-BB6F-95D80436CF8F}" presName="FourNodes_3" presStyleLbl="node1" presStyleIdx="2" presStyleCnt="4">
        <dgm:presLayoutVars>
          <dgm:bulletEnabled val="1"/>
        </dgm:presLayoutVars>
      </dgm:prSet>
      <dgm:spPr/>
    </dgm:pt>
    <dgm:pt modelId="{3E6FDC49-3F4B-4863-8854-CA14CFF206B3}" type="pres">
      <dgm:prSet presAssocID="{0E42CEEC-7AF2-4B55-BB6F-95D80436CF8F}" presName="FourNodes_4" presStyleLbl="node1" presStyleIdx="3" presStyleCnt="4">
        <dgm:presLayoutVars>
          <dgm:bulletEnabled val="1"/>
        </dgm:presLayoutVars>
      </dgm:prSet>
      <dgm:spPr/>
    </dgm:pt>
    <dgm:pt modelId="{EC83C6DF-1BEC-49AA-A968-E2D5CD9AD78D}" type="pres">
      <dgm:prSet presAssocID="{0E42CEEC-7AF2-4B55-BB6F-95D80436CF8F}" presName="FourConn_1-2" presStyleLbl="fgAccFollowNode1" presStyleIdx="0" presStyleCnt="3">
        <dgm:presLayoutVars>
          <dgm:bulletEnabled val="1"/>
        </dgm:presLayoutVars>
      </dgm:prSet>
      <dgm:spPr/>
    </dgm:pt>
    <dgm:pt modelId="{86DE2453-03AF-4BEC-B967-489CA11CC204}" type="pres">
      <dgm:prSet presAssocID="{0E42CEEC-7AF2-4B55-BB6F-95D80436CF8F}" presName="FourConn_2-3" presStyleLbl="fgAccFollowNode1" presStyleIdx="1" presStyleCnt="3">
        <dgm:presLayoutVars>
          <dgm:bulletEnabled val="1"/>
        </dgm:presLayoutVars>
      </dgm:prSet>
      <dgm:spPr/>
    </dgm:pt>
    <dgm:pt modelId="{EC3757E3-61AC-49CF-8D91-0116944D9C74}" type="pres">
      <dgm:prSet presAssocID="{0E42CEEC-7AF2-4B55-BB6F-95D80436CF8F}" presName="FourConn_3-4" presStyleLbl="fgAccFollowNode1" presStyleIdx="2" presStyleCnt="3">
        <dgm:presLayoutVars>
          <dgm:bulletEnabled val="1"/>
        </dgm:presLayoutVars>
      </dgm:prSet>
      <dgm:spPr/>
    </dgm:pt>
    <dgm:pt modelId="{C094305A-9407-4A58-8485-79776967454B}" type="pres">
      <dgm:prSet presAssocID="{0E42CEEC-7AF2-4B55-BB6F-95D80436CF8F}" presName="FourNodes_1_text" presStyleLbl="node1" presStyleIdx="3" presStyleCnt="4">
        <dgm:presLayoutVars>
          <dgm:bulletEnabled val="1"/>
        </dgm:presLayoutVars>
      </dgm:prSet>
      <dgm:spPr/>
    </dgm:pt>
    <dgm:pt modelId="{546D78A1-BA77-4C83-A59F-04379869B544}" type="pres">
      <dgm:prSet presAssocID="{0E42CEEC-7AF2-4B55-BB6F-95D80436CF8F}" presName="FourNodes_2_text" presStyleLbl="node1" presStyleIdx="3" presStyleCnt="4">
        <dgm:presLayoutVars>
          <dgm:bulletEnabled val="1"/>
        </dgm:presLayoutVars>
      </dgm:prSet>
      <dgm:spPr/>
    </dgm:pt>
    <dgm:pt modelId="{8D1BCBFC-4F03-4DD9-8EED-38B81D1DE23B}" type="pres">
      <dgm:prSet presAssocID="{0E42CEEC-7AF2-4B55-BB6F-95D80436CF8F}" presName="FourNodes_3_text" presStyleLbl="node1" presStyleIdx="3" presStyleCnt="4">
        <dgm:presLayoutVars>
          <dgm:bulletEnabled val="1"/>
        </dgm:presLayoutVars>
      </dgm:prSet>
      <dgm:spPr/>
    </dgm:pt>
    <dgm:pt modelId="{8FDF9FB0-0997-4266-9C43-9B8611B930AD}" type="pres">
      <dgm:prSet presAssocID="{0E42CEEC-7AF2-4B55-BB6F-95D80436CF8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26E21608-58A7-4BC1-80B8-552D31A34F33}" srcId="{0E42CEEC-7AF2-4B55-BB6F-95D80436CF8F}" destId="{24C9AF11-D2DB-479A-A59C-E35D747C5EF2}" srcOrd="1" destOrd="0" parTransId="{08E2014B-2E96-46E8-8766-7A0B4D80BB91}" sibTransId="{797105C6-FDEF-4406-AD5B-57162AC8EBFD}"/>
    <dgm:cxn modelId="{A7C09310-C5A7-4EBC-8377-4D865F61188C}" type="presOf" srcId="{24C9AF11-D2DB-479A-A59C-E35D747C5EF2}" destId="{546D78A1-BA77-4C83-A59F-04379869B544}" srcOrd="1" destOrd="0" presId="urn:microsoft.com/office/officeart/2005/8/layout/vProcess5"/>
    <dgm:cxn modelId="{F7FE7418-82DB-4864-B9A3-C69FE871A4DF}" type="presOf" srcId="{874B78B3-3408-4205-9EFC-205BBAE9A97B}" destId="{3E6FDC49-3F4B-4863-8854-CA14CFF206B3}" srcOrd="0" destOrd="0" presId="urn:microsoft.com/office/officeart/2005/8/layout/vProcess5"/>
    <dgm:cxn modelId="{0AB6AC32-0D01-4F87-B157-2710D8ECD0E4}" type="presOf" srcId="{2C21FF98-B2D2-4020-90E6-F6394C5A1C97}" destId="{C094305A-9407-4A58-8485-79776967454B}" srcOrd="1" destOrd="0" presId="urn:microsoft.com/office/officeart/2005/8/layout/vProcess5"/>
    <dgm:cxn modelId="{8AE79340-C021-41AD-9D79-31F6F3F6B8F9}" type="presOf" srcId="{ADEB4300-E015-4050-9F72-700B081173B5}" destId="{EC3757E3-61AC-49CF-8D91-0116944D9C74}" srcOrd="0" destOrd="0" presId="urn:microsoft.com/office/officeart/2005/8/layout/vProcess5"/>
    <dgm:cxn modelId="{1AB88668-0514-4FF9-82C1-CB0D96DCC5D6}" srcId="{0E42CEEC-7AF2-4B55-BB6F-95D80436CF8F}" destId="{874B78B3-3408-4205-9EFC-205BBAE9A97B}" srcOrd="3" destOrd="0" parTransId="{13ABAC9C-BAF6-4039-BD79-01490E530A57}" sibTransId="{0F603CBB-3B3E-4C49-A00F-FD6A81071731}"/>
    <dgm:cxn modelId="{58A0EF70-49E9-447A-8272-9E95FFADB617}" type="presOf" srcId="{5DF50A05-8D73-4B90-904D-E2A515AA94F7}" destId="{8D1BCBFC-4F03-4DD9-8EED-38B81D1DE23B}" srcOrd="1" destOrd="0" presId="urn:microsoft.com/office/officeart/2005/8/layout/vProcess5"/>
    <dgm:cxn modelId="{DE476BA6-9743-4D55-BD54-A14308ED5D4D}" type="presOf" srcId="{0E42CEEC-7AF2-4B55-BB6F-95D80436CF8F}" destId="{006042FA-67D3-4BB9-B35E-74ED3670BE51}" srcOrd="0" destOrd="0" presId="urn:microsoft.com/office/officeart/2005/8/layout/vProcess5"/>
    <dgm:cxn modelId="{092563AF-70C2-470C-89C6-0CDCBD57A467}" type="presOf" srcId="{5DF50A05-8D73-4B90-904D-E2A515AA94F7}" destId="{448CD816-EEBA-4BF3-A2FD-F02AF1F688DE}" srcOrd="0" destOrd="0" presId="urn:microsoft.com/office/officeart/2005/8/layout/vProcess5"/>
    <dgm:cxn modelId="{2AAEBECC-EE56-4398-8CDA-E5FFEA159F98}" type="presOf" srcId="{874B78B3-3408-4205-9EFC-205BBAE9A97B}" destId="{8FDF9FB0-0997-4266-9C43-9B8611B930AD}" srcOrd="1" destOrd="0" presId="urn:microsoft.com/office/officeart/2005/8/layout/vProcess5"/>
    <dgm:cxn modelId="{1130DFCF-CA26-4C7D-A7E3-ED9DC1B6AF7A}" type="presOf" srcId="{2C21FF98-B2D2-4020-90E6-F6394C5A1C97}" destId="{A5B3F48E-E0B7-4770-88C9-68214EC9591C}" srcOrd="0" destOrd="0" presId="urn:microsoft.com/office/officeart/2005/8/layout/vProcess5"/>
    <dgm:cxn modelId="{CDAAECD1-84AD-4209-902C-A33C9819E50B}" type="presOf" srcId="{CC10CC3B-5DAE-4B46-BA4C-A6D59F92C678}" destId="{EC83C6DF-1BEC-49AA-A968-E2D5CD9AD78D}" srcOrd="0" destOrd="0" presId="urn:microsoft.com/office/officeart/2005/8/layout/vProcess5"/>
    <dgm:cxn modelId="{6EB26DD2-1ADC-4699-A644-7727DE4C35FB}" type="presOf" srcId="{24C9AF11-D2DB-479A-A59C-E35D747C5EF2}" destId="{2A12C5E4-834A-4D32-BC52-53008BC0C9DB}" srcOrd="0" destOrd="0" presId="urn:microsoft.com/office/officeart/2005/8/layout/vProcess5"/>
    <dgm:cxn modelId="{8E3E8CD3-BFD1-4923-B264-584FEFF3DA0A}" srcId="{0E42CEEC-7AF2-4B55-BB6F-95D80436CF8F}" destId="{5DF50A05-8D73-4B90-904D-E2A515AA94F7}" srcOrd="2" destOrd="0" parTransId="{1A748C8F-42AC-48DF-97C6-D25DC74DF830}" sibTransId="{ADEB4300-E015-4050-9F72-700B081173B5}"/>
    <dgm:cxn modelId="{C93642DC-4C6C-4965-AC39-32274A2C9FCF}" srcId="{0E42CEEC-7AF2-4B55-BB6F-95D80436CF8F}" destId="{2C21FF98-B2D2-4020-90E6-F6394C5A1C97}" srcOrd="0" destOrd="0" parTransId="{65443C30-B82E-4831-9328-747184C6E6F4}" sibTransId="{CC10CC3B-5DAE-4B46-BA4C-A6D59F92C678}"/>
    <dgm:cxn modelId="{4D3AD6E9-6193-4896-BB84-5DF8CF7C4149}" type="presOf" srcId="{797105C6-FDEF-4406-AD5B-57162AC8EBFD}" destId="{86DE2453-03AF-4BEC-B967-489CA11CC204}" srcOrd="0" destOrd="0" presId="urn:microsoft.com/office/officeart/2005/8/layout/vProcess5"/>
    <dgm:cxn modelId="{2425D23A-5B5E-44C6-BC7B-1A8C26F05ED6}" type="presParOf" srcId="{006042FA-67D3-4BB9-B35E-74ED3670BE51}" destId="{8F8449B1-0E0F-43C6-B484-E514E875FD90}" srcOrd="0" destOrd="0" presId="urn:microsoft.com/office/officeart/2005/8/layout/vProcess5"/>
    <dgm:cxn modelId="{4DF34D9F-EEE0-4FF0-A6F6-7E582214849A}" type="presParOf" srcId="{006042FA-67D3-4BB9-B35E-74ED3670BE51}" destId="{A5B3F48E-E0B7-4770-88C9-68214EC9591C}" srcOrd="1" destOrd="0" presId="urn:microsoft.com/office/officeart/2005/8/layout/vProcess5"/>
    <dgm:cxn modelId="{BD55CFD1-AB89-4B44-8B5E-3C09DC934FB3}" type="presParOf" srcId="{006042FA-67D3-4BB9-B35E-74ED3670BE51}" destId="{2A12C5E4-834A-4D32-BC52-53008BC0C9DB}" srcOrd="2" destOrd="0" presId="urn:microsoft.com/office/officeart/2005/8/layout/vProcess5"/>
    <dgm:cxn modelId="{BA02A7C8-D68F-42D7-BEF8-3BADB58AAB29}" type="presParOf" srcId="{006042FA-67D3-4BB9-B35E-74ED3670BE51}" destId="{448CD816-EEBA-4BF3-A2FD-F02AF1F688DE}" srcOrd="3" destOrd="0" presId="urn:microsoft.com/office/officeart/2005/8/layout/vProcess5"/>
    <dgm:cxn modelId="{06F13B69-8D47-4F4B-ADBF-E9F574BCBFCD}" type="presParOf" srcId="{006042FA-67D3-4BB9-B35E-74ED3670BE51}" destId="{3E6FDC49-3F4B-4863-8854-CA14CFF206B3}" srcOrd="4" destOrd="0" presId="urn:microsoft.com/office/officeart/2005/8/layout/vProcess5"/>
    <dgm:cxn modelId="{60607A16-AD19-4F07-8532-31741B3C9514}" type="presParOf" srcId="{006042FA-67D3-4BB9-B35E-74ED3670BE51}" destId="{EC83C6DF-1BEC-49AA-A968-E2D5CD9AD78D}" srcOrd="5" destOrd="0" presId="urn:microsoft.com/office/officeart/2005/8/layout/vProcess5"/>
    <dgm:cxn modelId="{4CFE89E6-53DB-4279-911D-C4DE7B063BDE}" type="presParOf" srcId="{006042FA-67D3-4BB9-B35E-74ED3670BE51}" destId="{86DE2453-03AF-4BEC-B967-489CA11CC204}" srcOrd="6" destOrd="0" presId="urn:microsoft.com/office/officeart/2005/8/layout/vProcess5"/>
    <dgm:cxn modelId="{0AC42AF1-505E-4CB8-A2E5-F3FA32EF3AF3}" type="presParOf" srcId="{006042FA-67D3-4BB9-B35E-74ED3670BE51}" destId="{EC3757E3-61AC-49CF-8D91-0116944D9C74}" srcOrd="7" destOrd="0" presId="urn:microsoft.com/office/officeart/2005/8/layout/vProcess5"/>
    <dgm:cxn modelId="{695DFF54-F847-4FA8-AE92-7EFA105A6C8A}" type="presParOf" srcId="{006042FA-67D3-4BB9-B35E-74ED3670BE51}" destId="{C094305A-9407-4A58-8485-79776967454B}" srcOrd="8" destOrd="0" presId="urn:microsoft.com/office/officeart/2005/8/layout/vProcess5"/>
    <dgm:cxn modelId="{A32E4DE2-C4A4-4F83-83DF-B300BFBE2064}" type="presParOf" srcId="{006042FA-67D3-4BB9-B35E-74ED3670BE51}" destId="{546D78A1-BA77-4C83-A59F-04379869B544}" srcOrd="9" destOrd="0" presId="urn:microsoft.com/office/officeart/2005/8/layout/vProcess5"/>
    <dgm:cxn modelId="{ED2CD4C1-CE05-4082-90F5-ED1191C08C00}" type="presParOf" srcId="{006042FA-67D3-4BB9-B35E-74ED3670BE51}" destId="{8D1BCBFC-4F03-4DD9-8EED-38B81D1DE23B}" srcOrd="10" destOrd="0" presId="urn:microsoft.com/office/officeart/2005/8/layout/vProcess5"/>
    <dgm:cxn modelId="{5AAB7D48-3CE1-4B5C-ABE2-611733E9F4A8}" type="presParOf" srcId="{006042FA-67D3-4BB9-B35E-74ED3670BE51}" destId="{8FDF9FB0-0997-4266-9C43-9B8611B930AD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D2BA2A-9101-4874-9545-6C6FA98FF34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4A2A8D4-1F6F-4D28-8650-4A754BB63804}">
      <dgm:prSet/>
      <dgm:spPr/>
      <dgm:t>
        <a:bodyPr/>
        <a:lstStyle/>
        <a:p>
          <a:r>
            <a:rPr lang="en-US"/>
            <a:t>May has peak orders: 21,273</a:t>
          </a:r>
        </a:p>
      </dgm:t>
    </dgm:pt>
    <dgm:pt modelId="{22AFD045-A747-4303-8128-38826D419722}" type="parTrans" cxnId="{140234E9-C238-4C5F-96D0-0FD7C72D2D93}">
      <dgm:prSet/>
      <dgm:spPr/>
      <dgm:t>
        <a:bodyPr/>
        <a:lstStyle/>
        <a:p>
          <a:endParaRPr lang="en-US"/>
        </a:p>
      </dgm:t>
    </dgm:pt>
    <dgm:pt modelId="{E7B4D70E-341F-4D5C-91BD-B77A3B13A7C9}" type="sibTrans" cxnId="{140234E9-C238-4C5F-96D0-0FD7C72D2D93}">
      <dgm:prSet/>
      <dgm:spPr/>
      <dgm:t>
        <a:bodyPr/>
        <a:lstStyle/>
        <a:p>
          <a:endParaRPr lang="en-US"/>
        </a:p>
      </dgm:t>
    </dgm:pt>
    <dgm:pt modelId="{4B4A0909-0525-486F-A993-6806BE0EBE1B}">
      <dgm:prSet/>
      <dgm:spPr/>
      <dgm:t>
        <a:bodyPr/>
        <a:lstStyle/>
        <a:p>
          <a:r>
            <a:rPr lang="en-US"/>
            <a:t>November shows lowest orders: 16,251</a:t>
          </a:r>
        </a:p>
      </dgm:t>
    </dgm:pt>
    <dgm:pt modelId="{66B7AB3F-6C94-432E-B53C-D5B82F0EBE2C}" type="parTrans" cxnId="{F5AB5F5E-B2BA-4FDC-A671-268E30745857}">
      <dgm:prSet/>
      <dgm:spPr/>
      <dgm:t>
        <a:bodyPr/>
        <a:lstStyle/>
        <a:p>
          <a:endParaRPr lang="en-US"/>
        </a:p>
      </dgm:t>
    </dgm:pt>
    <dgm:pt modelId="{CB135C78-1555-477A-854D-9BD6E33C7947}" type="sibTrans" cxnId="{F5AB5F5E-B2BA-4FDC-A671-268E30745857}">
      <dgm:prSet/>
      <dgm:spPr/>
      <dgm:t>
        <a:bodyPr/>
        <a:lstStyle/>
        <a:p>
          <a:endParaRPr lang="en-US"/>
        </a:p>
      </dgm:t>
    </dgm:pt>
    <dgm:pt modelId="{CE687E0E-BEBE-4277-B1D0-9C91AB9BCCC6}">
      <dgm:prSet/>
      <dgm:spPr/>
      <dgm:t>
        <a:bodyPr/>
        <a:lstStyle/>
        <a:p>
          <a:r>
            <a:rPr lang="en-US"/>
            <a:t>Consistent order volume from Jan–Apr (~17K/month)</a:t>
          </a:r>
        </a:p>
      </dgm:t>
    </dgm:pt>
    <dgm:pt modelId="{732DEF07-877D-412F-8C7A-9829A767F95E}" type="parTrans" cxnId="{6F04CCC5-86D1-49CD-9310-CDC5FB0DB1AF}">
      <dgm:prSet/>
      <dgm:spPr/>
      <dgm:t>
        <a:bodyPr/>
        <a:lstStyle/>
        <a:p>
          <a:endParaRPr lang="en-US"/>
        </a:p>
      </dgm:t>
    </dgm:pt>
    <dgm:pt modelId="{D5C70751-3C0D-418F-B4CB-F9AC61050F79}" type="sibTrans" cxnId="{6F04CCC5-86D1-49CD-9310-CDC5FB0DB1AF}">
      <dgm:prSet/>
      <dgm:spPr/>
      <dgm:t>
        <a:bodyPr/>
        <a:lstStyle/>
        <a:p>
          <a:endParaRPr lang="en-US"/>
        </a:p>
      </dgm:t>
    </dgm:pt>
    <dgm:pt modelId="{3E9B2089-9E3B-450E-A6B9-7EC4042158A8}">
      <dgm:prSet/>
      <dgm:spPr/>
      <dgm:t>
        <a:bodyPr/>
        <a:lstStyle/>
        <a:p>
          <a:r>
            <a:rPr lang="en-US"/>
            <a:t>Sales efforts or promotions likely in May</a:t>
          </a:r>
        </a:p>
      </dgm:t>
    </dgm:pt>
    <dgm:pt modelId="{5FC879E7-3DF3-4033-B5F4-A0149C3B3A32}" type="parTrans" cxnId="{992C0890-2F91-4E90-87F7-3CE85A4F811C}">
      <dgm:prSet/>
      <dgm:spPr/>
      <dgm:t>
        <a:bodyPr/>
        <a:lstStyle/>
        <a:p>
          <a:endParaRPr lang="en-US"/>
        </a:p>
      </dgm:t>
    </dgm:pt>
    <dgm:pt modelId="{A1C55BE0-7526-46DE-AA0B-5AE20D8A5CC5}" type="sibTrans" cxnId="{992C0890-2F91-4E90-87F7-3CE85A4F811C}">
      <dgm:prSet/>
      <dgm:spPr/>
      <dgm:t>
        <a:bodyPr/>
        <a:lstStyle/>
        <a:p>
          <a:endParaRPr lang="en-US"/>
        </a:p>
      </dgm:t>
    </dgm:pt>
    <dgm:pt modelId="{C8DEA773-3319-49A1-8074-35213D55CF5D}" type="pres">
      <dgm:prSet presAssocID="{A6D2BA2A-9101-4874-9545-6C6FA98FF345}" presName="root" presStyleCnt="0">
        <dgm:presLayoutVars>
          <dgm:dir/>
          <dgm:resizeHandles val="exact"/>
        </dgm:presLayoutVars>
      </dgm:prSet>
      <dgm:spPr/>
    </dgm:pt>
    <dgm:pt modelId="{882CD6F9-9768-4DA8-B78C-BBB1177A08A5}" type="pres">
      <dgm:prSet presAssocID="{A6D2BA2A-9101-4874-9545-6C6FA98FF345}" presName="container" presStyleCnt="0">
        <dgm:presLayoutVars>
          <dgm:dir/>
          <dgm:resizeHandles val="exact"/>
        </dgm:presLayoutVars>
      </dgm:prSet>
      <dgm:spPr/>
    </dgm:pt>
    <dgm:pt modelId="{FC92532F-A21A-4538-95D8-7919666BD378}" type="pres">
      <dgm:prSet presAssocID="{B4A2A8D4-1F6F-4D28-8650-4A754BB63804}" presName="compNode" presStyleCnt="0"/>
      <dgm:spPr/>
    </dgm:pt>
    <dgm:pt modelId="{0A888A4A-58E3-41FB-880E-F88606365D48}" type="pres">
      <dgm:prSet presAssocID="{B4A2A8D4-1F6F-4D28-8650-4A754BB63804}" presName="iconBgRect" presStyleLbl="bgShp" presStyleIdx="0" presStyleCnt="4"/>
      <dgm:spPr/>
    </dgm:pt>
    <dgm:pt modelId="{8F4BCFC0-79E0-4B51-A8AD-EECE59707203}" type="pres">
      <dgm:prSet presAssocID="{B4A2A8D4-1F6F-4D28-8650-4A754BB6380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s"/>
        </a:ext>
      </dgm:extLst>
    </dgm:pt>
    <dgm:pt modelId="{020E30F7-A8CA-4538-B5DD-E8AB31D6DCCF}" type="pres">
      <dgm:prSet presAssocID="{B4A2A8D4-1F6F-4D28-8650-4A754BB63804}" presName="spaceRect" presStyleCnt="0"/>
      <dgm:spPr/>
    </dgm:pt>
    <dgm:pt modelId="{F9CCC8D5-B30D-449F-B62D-6F14287ADB68}" type="pres">
      <dgm:prSet presAssocID="{B4A2A8D4-1F6F-4D28-8650-4A754BB63804}" presName="textRect" presStyleLbl="revTx" presStyleIdx="0" presStyleCnt="4">
        <dgm:presLayoutVars>
          <dgm:chMax val="1"/>
          <dgm:chPref val="1"/>
        </dgm:presLayoutVars>
      </dgm:prSet>
      <dgm:spPr/>
    </dgm:pt>
    <dgm:pt modelId="{38233EAE-256C-4F27-A5A6-5151685F98AA}" type="pres">
      <dgm:prSet presAssocID="{E7B4D70E-341F-4D5C-91BD-B77A3B13A7C9}" presName="sibTrans" presStyleLbl="sibTrans2D1" presStyleIdx="0" presStyleCnt="0"/>
      <dgm:spPr/>
    </dgm:pt>
    <dgm:pt modelId="{E2767C05-8561-4A82-9AFC-307613B04AF5}" type="pres">
      <dgm:prSet presAssocID="{4B4A0909-0525-486F-A993-6806BE0EBE1B}" presName="compNode" presStyleCnt="0"/>
      <dgm:spPr/>
    </dgm:pt>
    <dgm:pt modelId="{278F631C-4B67-4FDE-968D-1FC8042E91F2}" type="pres">
      <dgm:prSet presAssocID="{4B4A0909-0525-486F-A993-6806BE0EBE1B}" presName="iconBgRect" presStyleLbl="bgShp" presStyleIdx="1" presStyleCnt="4"/>
      <dgm:spPr/>
    </dgm:pt>
    <dgm:pt modelId="{267B8721-A5B8-43B7-B7AE-8640D3E85E4E}" type="pres">
      <dgm:prSet presAssocID="{4B4A0909-0525-486F-A993-6806BE0EBE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gon Dance"/>
        </a:ext>
      </dgm:extLst>
    </dgm:pt>
    <dgm:pt modelId="{3E21E813-1B8B-4728-A336-613C6E900267}" type="pres">
      <dgm:prSet presAssocID="{4B4A0909-0525-486F-A993-6806BE0EBE1B}" presName="spaceRect" presStyleCnt="0"/>
      <dgm:spPr/>
    </dgm:pt>
    <dgm:pt modelId="{C35EE2E4-05C8-42F8-9F1F-6DD100064A4F}" type="pres">
      <dgm:prSet presAssocID="{4B4A0909-0525-486F-A993-6806BE0EBE1B}" presName="textRect" presStyleLbl="revTx" presStyleIdx="1" presStyleCnt="4">
        <dgm:presLayoutVars>
          <dgm:chMax val="1"/>
          <dgm:chPref val="1"/>
        </dgm:presLayoutVars>
      </dgm:prSet>
      <dgm:spPr/>
    </dgm:pt>
    <dgm:pt modelId="{00706BD5-D2E4-4531-9098-41D6F959259D}" type="pres">
      <dgm:prSet presAssocID="{CB135C78-1555-477A-854D-9BD6E33C7947}" presName="sibTrans" presStyleLbl="sibTrans2D1" presStyleIdx="0" presStyleCnt="0"/>
      <dgm:spPr/>
    </dgm:pt>
    <dgm:pt modelId="{93F14A29-A81B-4159-88F9-A7E5A037D5F1}" type="pres">
      <dgm:prSet presAssocID="{CE687E0E-BEBE-4277-B1D0-9C91AB9BCCC6}" presName="compNode" presStyleCnt="0"/>
      <dgm:spPr/>
    </dgm:pt>
    <dgm:pt modelId="{C386EBEC-DCEB-4099-BAF2-14246B385125}" type="pres">
      <dgm:prSet presAssocID="{CE687E0E-BEBE-4277-B1D0-9C91AB9BCCC6}" presName="iconBgRect" presStyleLbl="bgShp" presStyleIdx="2" presStyleCnt="4"/>
      <dgm:spPr/>
    </dgm:pt>
    <dgm:pt modelId="{0EBBB9FE-48B3-487D-98D1-F6A850B12F3D}" type="pres">
      <dgm:prSet presAssocID="{CE687E0E-BEBE-4277-B1D0-9C91AB9BCC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31CC2CE4-58D3-436D-B257-37261943868C}" type="pres">
      <dgm:prSet presAssocID="{CE687E0E-BEBE-4277-B1D0-9C91AB9BCCC6}" presName="spaceRect" presStyleCnt="0"/>
      <dgm:spPr/>
    </dgm:pt>
    <dgm:pt modelId="{28123286-BB05-42EC-8314-852B7F9461AE}" type="pres">
      <dgm:prSet presAssocID="{CE687E0E-BEBE-4277-B1D0-9C91AB9BCCC6}" presName="textRect" presStyleLbl="revTx" presStyleIdx="2" presStyleCnt="4">
        <dgm:presLayoutVars>
          <dgm:chMax val="1"/>
          <dgm:chPref val="1"/>
        </dgm:presLayoutVars>
      </dgm:prSet>
      <dgm:spPr/>
    </dgm:pt>
    <dgm:pt modelId="{F4CDB350-BB67-4B5E-A75D-901627F3E1E5}" type="pres">
      <dgm:prSet presAssocID="{D5C70751-3C0D-418F-B4CB-F9AC61050F79}" presName="sibTrans" presStyleLbl="sibTrans2D1" presStyleIdx="0" presStyleCnt="0"/>
      <dgm:spPr/>
    </dgm:pt>
    <dgm:pt modelId="{1FB80483-CA7D-4728-BAE6-E6AC3E289505}" type="pres">
      <dgm:prSet presAssocID="{3E9B2089-9E3B-450E-A6B9-7EC4042158A8}" presName="compNode" presStyleCnt="0"/>
      <dgm:spPr/>
    </dgm:pt>
    <dgm:pt modelId="{3036A607-FF9E-4CEE-975D-493B88A47999}" type="pres">
      <dgm:prSet presAssocID="{3E9B2089-9E3B-450E-A6B9-7EC4042158A8}" presName="iconBgRect" presStyleLbl="bgShp" presStyleIdx="3" presStyleCnt="4"/>
      <dgm:spPr/>
    </dgm:pt>
    <dgm:pt modelId="{E7C80153-765F-437A-AEAA-607536FA45F6}" type="pres">
      <dgm:prSet presAssocID="{3E9B2089-9E3B-450E-A6B9-7EC4042158A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0C1C4007-0E1E-4287-870F-337712D341D7}" type="pres">
      <dgm:prSet presAssocID="{3E9B2089-9E3B-450E-A6B9-7EC4042158A8}" presName="spaceRect" presStyleCnt="0"/>
      <dgm:spPr/>
    </dgm:pt>
    <dgm:pt modelId="{AECAE3AF-C03B-49AC-B759-376069FE2809}" type="pres">
      <dgm:prSet presAssocID="{3E9B2089-9E3B-450E-A6B9-7EC4042158A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9A81B07-AB6B-4C27-A1D5-0FFE55683A81}" type="presOf" srcId="{D5C70751-3C0D-418F-B4CB-F9AC61050F79}" destId="{F4CDB350-BB67-4B5E-A75D-901627F3E1E5}" srcOrd="0" destOrd="0" presId="urn:microsoft.com/office/officeart/2018/2/layout/IconCircleList"/>
    <dgm:cxn modelId="{AB25D722-428A-4BAF-B09C-BD76FBD18B20}" type="presOf" srcId="{E7B4D70E-341F-4D5C-91BD-B77A3B13A7C9}" destId="{38233EAE-256C-4F27-A5A6-5151685F98AA}" srcOrd="0" destOrd="0" presId="urn:microsoft.com/office/officeart/2018/2/layout/IconCircleList"/>
    <dgm:cxn modelId="{1C826D28-7DDA-4FF1-8403-39E615B81A68}" type="presOf" srcId="{B4A2A8D4-1F6F-4D28-8650-4A754BB63804}" destId="{F9CCC8D5-B30D-449F-B62D-6F14287ADB68}" srcOrd="0" destOrd="0" presId="urn:microsoft.com/office/officeart/2018/2/layout/IconCircleList"/>
    <dgm:cxn modelId="{602DB337-BD0E-4B4C-80E9-A9B956EA12DF}" type="presOf" srcId="{CE687E0E-BEBE-4277-B1D0-9C91AB9BCCC6}" destId="{28123286-BB05-42EC-8314-852B7F9461AE}" srcOrd="0" destOrd="0" presId="urn:microsoft.com/office/officeart/2018/2/layout/IconCircleList"/>
    <dgm:cxn modelId="{F5AB5F5E-B2BA-4FDC-A671-268E30745857}" srcId="{A6D2BA2A-9101-4874-9545-6C6FA98FF345}" destId="{4B4A0909-0525-486F-A993-6806BE0EBE1B}" srcOrd="1" destOrd="0" parTransId="{66B7AB3F-6C94-432E-B53C-D5B82F0EBE2C}" sibTransId="{CB135C78-1555-477A-854D-9BD6E33C7947}"/>
    <dgm:cxn modelId="{C040D766-4D92-4AE8-8451-18EFD0756B94}" type="presOf" srcId="{CB135C78-1555-477A-854D-9BD6E33C7947}" destId="{00706BD5-D2E4-4531-9098-41D6F959259D}" srcOrd="0" destOrd="0" presId="urn:microsoft.com/office/officeart/2018/2/layout/IconCircleList"/>
    <dgm:cxn modelId="{1FE65572-6676-489F-9EC2-F22FCD20754B}" type="presOf" srcId="{3E9B2089-9E3B-450E-A6B9-7EC4042158A8}" destId="{AECAE3AF-C03B-49AC-B759-376069FE2809}" srcOrd="0" destOrd="0" presId="urn:microsoft.com/office/officeart/2018/2/layout/IconCircleList"/>
    <dgm:cxn modelId="{992C0890-2F91-4E90-87F7-3CE85A4F811C}" srcId="{A6D2BA2A-9101-4874-9545-6C6FA98FF345}" destId="{3E9B2089-9E3B-450E-A6B9-7EC4042158A8}" srcOrd="3" destOrd="0" parTransId="{5FC879E7-3DF3-4033-B5F4-A0149C3B3A32}" sibTransId="{A1C55BE0-7526-46DE-AA0B-5AE20D8A5CC5}"/>
    <dgm:cxn modelId="{6F04CCC5-86D1-49CD-9310-CDC5FB0DB1AF}" srcId="{A6D2BA2A-9101-4874-9545-6C6FA98FF345}" destId="{CE687E0E-BEBE-4277-B1D0-9C91AB9BCCC6}" srcOrd="2" destOrd="0" parTransId="{732DEF07-877D-412F-8C7A-9829A767F95E}" sibTransId="{D5C70751-3C0D-418F-B4CB-F9AC61050F79}"/>
    <dgm:cxn modelId="{765CDBDA-431E-476E-A85A-FDFD557392E0}" type="presOf" srcId="{A6D2BA2A-9101-4874-9545-6C6FA98FF345}" destId="{C8DEA773-3319-49A1-8074-35213D55CF5D}" srcOrd="0" destOrd="0" presId="urn:microsoft.com/office/officeart/2018/2/layout/IconCircleList"/>
    <dgm:cxn modelId="{140234E9-C238-4C5F-96D0-0FD7C72D2D93}" srcId="{A6D2BA2A-9101-4874-9545-6C6FA98FF345}" destId="{B4A2A8D4-1F6F-4D28-8650-4A754BB63804}" srcOrd="0" destOrd="0" parTransId="{22AFD045-A747-4303-8128-38826D419722}" sibTransId="{E7B4D70E-341F-4D5C-91BD-B77A3B13A7C9}"/>
    <dgm:cxn modelId="{B41ADEEC-6F73-4506-AC21-4900B7DB58E1}" type="presOf" srcId="{4B4A0909-0525-486F-A993-6806BE0EBE1B}" destId="{C35EE2E4-05C8-42F8-9F1F-6DD100064A4F}" srcOrd="0" destOrd="0" presId="urn:microsoft.com/office/officeart/2018/2/layout/IconCircleList"/>
    <dgm:cxn modelId="{210B3FEB-8877-4C25-8097-348DD77529C2}" type="presParOf" srcId="{C8DEA773-3319-49A1-8074-35213D55CF5D}" destId="{882CD6F9-9768-4DA8-B78C-BBB1177A08A5}" srcOrd="0" destOrd="0" presId="urn:microsoft.com/office/officeart/2018/2/layout/IconCircleList"/>
    <dgm:cxn modelId="{B721041C-A2AF-4CC8-99BF-DB0923F1310F}" type="presParOf" srcId="{882CD6F9-9768-4DA8-B78C-BBB1177A08A5}" destId="{FC92532F-A21A-4538-95D8-7919666BD378}" srcOrd="0" destOrd="0" presId="urn:microsoft.com/office/officeart/2018/2/layout/IconCircleList"/>
    <dgm:cxn modelId="{42E2AE68-28F4-4295-A4D2-0D349978D641}" type="presParOf" srcId="{FC92532F-A21A-4538-95D8-7919666BD378}" destId="{0A888A4A-58E3-41FB-880E-F88606365D48}" srcOrd="0" destOrd="0" presId="urn:microsoft.com/office/officeart/2018/2/layout/IconCircleList"/>
    <dgm:cxn modelId="{C5F13DF4-733B-48F1-BB6C-A51F593B672B}" type="presParOf" srcId="{FC92532F-A21A-4538-95D8-7919666BD378}" destId="{8F4BCFC0-79E0-4B51-A8AD-EECE59707203}" srcOrd="1" destOrd="0" presId="urn:microsoft.com/office/officeart/2018/2/layout/IconCircleList"/>
    <dgm:cxn modelId="{4B397058-E9D3-45C0-8565-D68C9E96C9A1}" type="presParOf" srcId="{FC92532F-A21A-4538-95D8-7919666BD378}" destId="{020E30F7-A8CA-4538-B5DD-E8AB31D6DCCF}" srcOrd="2" destOrd="0" presId="urn:microsoft.com/office/officeart/2018/2/layout/IconCircleList"/>
    <dgm:cxn modelId="{B271D7CA-35D1-440D-A702-CCCB80C9932A}" type="presParOf" srcId="{FC92532F-A21A-4538-95D8-7919666BD378}" destId="{F9CCC8D5-B30D-449F-B62D-6F14287ADB68}" srcOrd="3" destOrd="0" presId="urn:microsoft.com/office/officeart/2018/2/layout/IconCircleList"/>
    <dgm:cxn modelId="{B71BFC2B-1414-46CC-B05C-6BF27B6511F6}" type="presParOf" srcId="{882CD6F9-9768-4DA8-B78C-BBB1177A08A5}" destId="{38233EAE-256C-4F27-A5A6-5151685F98AA}" srcOrd="1" destOrd="0" presId="urn:microsoft.com/office/officeart/2018/2/layout/IconCircleList"/>
    <dgm:cxn modelId="{BFBC9407-F448-423E-88A4-4D9C86BF4A7A}" type="presParOf" srcId="{882CD6F9-9768-4DA8-B78C-BBB1177A08A5}" destId="{E2767C05-8561-4A82-9AFC-307613B04AF5}" srcOrd="2" destOrd="0" presId="urn:microsoft.com/office/officeart/2018/2/layout/IconCircleList"/>
    <dgm:cxn modelId="{97C76BD0-19EA-4C1F-A910-C335E0083FA4}" type="presParOf" srcId="{E2767C05-8561-4A82-9AFC-307613B04AF5}" destId="{278F631C-4B67-4FDE-968D-1FC8042E91F2}" srcOrd="0" destOrd="0" presId="urn:microsoft.com/office/officeart/2018/2/layout/IconCircleList"/>
    <dgm:cxn modelId="{A0661D35-8500-45F0-8A0D-7D59A63820DD}" type="presParOf" srcId="{E2767C05-8561-4A82-9AFC-307613B04AF5}" destId="{267B8721-A5B8-43B7-B7AE-8640D3E85E4E}" srcOrd="1" destOrd="0" presId="urn:microsoft.com/office/officeart/2018/2/layout/IconCircleList"/>
    <dgm:cxn modelId="{39B67DC2-61F0-422A-B156-ABB65811AD58}" type="presParOf" srcId="{E2767C05-8561-4A82-9AFC-307613B04AF5}" destId="{3E21E813-1B8B-4728-A336-613C6E900267}" srcOrd="2" destOrd="0" presId="urn:microsoft.com/office/officeart/2018/2/layout/IconCircleList"/>
    <dgm:cxn modelId="{310A58B3-5743-4CF6-B555-B23C6B8BBD3C}" type="presParOf" srcId="{E2767C05-8561-4A82-9AFC-307613B04AF5}" destId="{C35EE2E4-05C8-42F8-9F1F-6DD100064A4F}" srcOrd="3" destOrd="0" presId="urn:microsoft.com/office/officeart/2018/2/layout/IconCircleList"/>
    <dgm:cxn modelId="{D96D23F9-86C2-4ADD-920D-8371E099C475}" type="presParOf" srcId="{882CD6F9-9768-4DA8-B78C-BBB1177A08A5}" destId="{00706BD5-D2E4-4531-9098-41D6F959259D}" srcOrd="3" destOrd="0" presId="urn:microsoft.com/office/officeart/2018/2/layout/IconCircleList"/>
    <dgm:cxn modelId="{5BBD3367-79B5-4040-9DFA-1D2362BDE984}" type="presParOf" srcId="{882CD6F9-9768-4DA8-B78C-BBB1177A08A5}" destId="{93F14A29-A81B-4159-88F9-A7E5A037D5F1}" srcOrd="4" destOrd="0" presId="urn:microsoft.com/office/officeart/2018/2/layout/IconCircleList"/>
    <dgm:cxn modelId="{E6603AF4-A860-4ED5-A448-63A1530772CE}" type="presParOf" srcId="{93F14A29-A81B-4159-88F9-A7E5A037D5F1}" destId="{C386EBEC-DCEB-4099-BAF2-14246B385125}" srcOrd="0" destOrd="0" presId="urn:microsoft.com/office/officeart/2018/2/layout/IconCircleList"/>
    <dgm:cxn modelId="{729320B5-B4C6-4625-BF9D-4A6CEEB73BED}" type="presParOf" srcId="{93F14A29-A81B-4159-88F9-A7E5A037D5F1}" destId="{0EBBB9FE-48B3-487D-98D1-F6A850B12F3D}" srcOrd="1" destOrd="0" presId="urn:microsoft.com/office/officeart/2018/2/layout/IconCircleList"/>
    <dgm:cxn modelId="{EF54C943-DF60-403F-9190-21AB8ECBAAD5}" type="presParOf" srcId="{93F14A29-A81B-4159-88F9-A7E5A037D5F1}" destId="{31CC2CE4-58D3-436D-B257-37261943868C}" srcOrd="2" destOrd="0" presId="urn:microsoft.com/office/officeart/2018/2/layout/IconCircleList"/>
    <dgm:cxn modelId="{2E7E9B4E-F078-4359-9263-B9535FEFC4F6}" type="presParOf" srcId="{93F14A29-A81B-4159-88F9-A7E5A037D5F1}" destId="{28123286-BB05-42EC-8314-852B7F9461AE}" srcOrd="3" destOrd="0" presId="urn:microsoft.com/office/officeart/2018/2/layout/IconCircleList"/>
    <dgm:cxn modelId="{FA05A594-C05E-4FEB-A241-E28203F47047}" type="presParOf" srcId="{882CD6F9-9768-4DA8-B78C-BBB1177A08A5}" destId="{F4CDB350-BB67-4B5E-A75D-901627F3E1E5}" srcOrd="5" destOrd="0" presId="urn:microsoft.com/office/officeart/2018/2/layout/IconCircleList"/>
    <dgm:cxn modelId="{89D96741-383F-4F6A-B7BE-B142930EFA36}" type="presParOf" srcId="{882CD6F9-9768-4DA8-B78C-BBB1177A08A5}" destId="{1FB80483-CA7D-4728-BAE6-E6AC3E289505}" srcOrd="6" destOrd="0" presId="urn:microsoft.com/office/officeart/2018/2/layout/IconCircleList"/>
    <dgm:cxn modelId="{741926A0-1DE4-4302-B6AE-80A1A1E4CE72}" type="presParOf" srcId="{1FB80483-CA7D-4728-BAE6-E6AC3E289505}" destId="{3036A607-FF9E-4CEE-975D-493B88A47999}" srcOrd="0" destOrd="0" presId="urn:microsoft.com/office/officeart/2018/2/layout/IconCircleList"/>
    <dgm:cxn modelId="{77C4ACF6-BDFD-47CF-869D-CF1D34EAC059}" type="presParOf" srcId="{1FB80483-CA7D-4728-BAE6-E6AC3E289505}" destId="{E7C80153-765F-437A-AEAA-607536FA45F6}" srcOrd="1" destOrd="0" presId="urn:microsoft.com/office/officeart/2018/2/layout/IconCircleList"/>
    <dgm:cxn modelId="{45DD0C09-8D8D-4551-AB1C-ED8DD587246C}" type="presParOf" srcId="{1FB80483-CA7D-4728-BAE6-E6AC3E289505}" destId="{0C1C4007-0E1E-4287-870F-337712D341D7}" srcOrd="2" destOrd="0" presId="urn:microsoft.com/office/officeart/2018/2/layout/IconCircleList"/>
    <dgm:cxn modelId="{DA877B51-34D4-469C-AB33-2A0968E7959D}" type="presParOf" srcId="{1FB80483-CA7D-4728-BAE6-E6AC3E289505}" destId="{AECAE3AF-C03B-49AC-B759-376069FE280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B869E5-D292-4216-8BC9-45D5390F51B0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7284AAB-2ED0-4430-95BD-2E36F5D86C24}">
      <dgm:prSet/>
      <dgm:spPr/>
      <dgm:t>
        <a:bodyPr/>
        <a:lstStyle/>
        <a:p>
          <a:r>
            <a:rPr lang="en-US" dirty="0"/>
            <a:t>Focus marketing on Central region's Small Business &amp; Home Office</a:t>
          </a:r>
        </a:p>
      </dgm:t>
    </dgm:pt>
    <dgm:pt modelId="{CCD0AF59-2645-4D56-9F7D-5C90F52549C2}" type="parTrans" cxnId="{D42316FF-9D13-4729-97C6-CAA2CC4D57E4}">
      <dgm:prSet/>
      <dgm:spPr/>
      <dgm:t>
        <a:bodyPr/>
        <a:lstStyle/>
        <a:p>
          <a:endParaRPr lang="en-US"/>
        </a:p>
      </dgm:t>
    </dgm:pt>
    <dgm:pt modelId="{224FC7B7-5E40-4597-9480-255719AF2E62}" type="sibTrans" cxnId="{D42316FF-9D13-4729-97C6-CAA2CC4D57E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88FDE9D7-1572-494A-8497-035EC59E68CC}">
      <dgm:prSet custT="1"/>
      <dgm:spPr/>
      <dgm:t>
        <a:bodyPr/>
        <a:lstStyle/>
        <a:p>
          <a:r>
            <a:rPr lang="en-US" sz="1050" dirty="0"/>
            <a:t>Investigate May's performance—repeat successful campaigns</a:t>
          </a:r>
        </a:p>
      </dgm:t>
    </dgm:pt>
    <dgm:pt modelId="{FEABBF2E-5534-4F7F-AD42-9FC283078DEB}" type="parTrans" cxnId="{538A2911-ADFD-415F-AD7E-390AED2D8C5E}">
      <dgm:prSet/>
      <dgm:spPr/>
      <dgm:t>
        <a:bodyPr/>
        <a:lstStyle/>
        <a:p>
          <a:endParaRPr lang="en-US"/>
        </a:p>
      </dgm:t>
    </dgm:pt>
    <dgm:pt modelId="{77833AB5-5915-44E3-8B83-264098B14627}" type="sibTrans" cxnId="{538A2911-ADFD-415F-AD7E-390AED2D8C5E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0EE737FC-A189-4B90-9F8C-DC24B9DB8CD6}">
      <dgm:prSet/>
      <dgm:spPr/>
      <dgm:t>
        <a:bodyPr/>
        <a:lstStyle/>
        <a:p>
          <a:r>
            <a:rPr lang="en-US"/>
            <a:t>Explore growth in underperforming West region</a:t>
          </a:r>
        </a:p>
      </dgm:t>
    </dgm:pt>
    <dgm:pt modelId="{85E417AC-C649-41D1-952F-7F25461A8A9B}" type="parTrans" cxnId="{5B0569D6-236D-4E22-9491-CD93D30322BF}">
      <dgm:prSet/>
      <dgm:spPr/>
      <dgm:t>
        <a:bodyPr/>
        <a:lstStyle/>
        <a:p>
          <a:endParaRPr lang="en-US"/>
        </a:p>
      </dgm:t>
    </dgm:pt>
    <dgm:pt modelId="{E2EC6297-413C-40AE-89B9-6D182A2FF5A6}" type="sibTrans" cxnId="{5B0569D6-236D-4E22-9491-CD93D30322BF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6494A03-CAD5-4D9C-8B40-4958141B06E3}">
      <dgm:prSet/>
      <dgm:spPr/>
      <dgm:t>
        <a:bodyPr/>
        <a:lstStyle/>
        <a:p>
          <a:r>
            <a:rPr lang="en-US"/>
            <a:t>Boost customer segments with consistent high profits (Corporate)</a:t>
          </a:r>
        </a:p>
      </dgm:t>
    </dgm:pt>
    <dgm:pt modelId="{4783732A-ED58-459B-BBA8-4960F908CC10}" type="parTrans" cxnId="{88890A5F-E8B5-4480-A8E7-E4FC23AA5C0D}">
      <dgm:prSet/>
      <dgm:spPr/>
      <dgm:t>
        <a:bodyPr/>
        <a:lstStyle/>
        <a:p>
          <a:endParaRPr lang="en-US"/>
        </a:p>
      </dgm:t>
    </dgm:pt>
    <dgm:pt modelId="{3DAC36F8-34C7-4DB6-B7C2-C0BE5942B6BC}" type="sibTrans" cxnId="{88890A5F-E8B5-4480-A8E7-E4FC23AA5C0D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C63612F5-E371-4F24-A062-69E0A411BAD8}">
      <dgm:prSet/>
      <dgm:spPr/>
      <dgm:t>
        <a:bodyPr/>
        <a:lstStyle/>
        <a:p>
          <a:r>
            <a:rPr lang="en-US"/>
            <a:t>Target outlier sales profiles for replication</a:t>
          </a:r>
        </a:p>
      </dgm:t>
    </dgm:pt>
    <dgm:pt modelId="{A716AD9B-FD0D-4164-8495-40D37E95347E}" type="parTrans" cxnId="{7AF3F13B-7591-448E-94A2-9107BA055933}">
      <dgm:prSet/>
      <dgm:spPr/>
      <dgm:t>
        <a:bodyPr/>
        <a:lstStyle/>
        <a:p>
          <a:endParaRPr lang="en-US"/>
        </a:p>
      </dgm:t>
    </dgm:pt>
    <dgm:pt modelId="{39D3D89E-F5D8-4B01-8554-55058D03398C}" type="sibTrans" cxnId="{7AF3F13B-7591-448E-94A2-9107BA055933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D0824D33-727A-4F4A-944D-97E625CD6911}" type="pres">
      <dgm:prSet presAssocID="{D6B869E5-D292-4216-8BC9-45D5390F51B0}" presName="Name0" presStyleCnt="0">
        <dgm:presLayoutVars>
          <dgm:animLvl val="lvl"/>
          <dgm:resizeHandles val="exact"/>
        </dgm:presLayoutVars>
      </dgm:prSet>
      <dgm:spPr/>
    </dgm:pt>
    <dgm:pt modelId="{160D1804-21F2-4F1D-9891-6F0178ED7339}" type="pres">
      <dgm:prSet presAssocID="{A7284AAB-2ED0-4430-95BD-2E36F5D86C24}" presName="compositeNode" presStyleCnt="0">
        <dgm:presLayoutVars>
          <dgm:bulletEnabled val="1"/>
        </dgm:presLayoutVars>
      </dgm:prSet>
      <dgm:spPr/>
    </dgm:pt>
    <dgm:pt modelId="{8248B204-35A4-4A96-ACF8-FDF7FEE9CF8D}" type="pres">
      <dgm:prSet presAssocID="{A7284AAB-2ED0-4430-95BD-2E36F5D86C24}" presName="bgRect" presStyleLbl="bgAccFollowNode1" presStyleIdx="0" presStyleCnt="5"/>
      <dgm:spPr/>
    </dgm:pt>
    <dgm:pt modelId="{8D0E38C8-4359-4063-87C2-FB04E15EEC12}" type="pres">
      <dgm:prSet presAssocID="{224FC7B7-5E40-4597-9480-255719AF2E62}" presName="sibTransNodeCircle" presStyleLbl="alignNode1" presStyleIdx="0" presStyleCnt="10">
        <dgm:presLayoutVars>
          <dgm:chMax val="0"/>
          <dgm:bulletEnabled/>
        </dgm:presLayoutVars>
      </dgm:prSet>
      <dgm:spPr/>
    </dgm:pt>
    <dgm:pt modelId="{A78B1C21-2C55-4E7B-9EE2-EFFB38515646}" type="pres">
      <dgm:prSet presAssocID="{A7284AAB-2ED0-4430-95BD-2E36F5D86C24}" presName="bottomLine" presStyleLbl="alignNode1" presStyleIdx="1" presStyleCnt="10">
        <dgm:presLayoutVars/>
      </dgm:prSet>
      <dgm:spPr/>
    </dgm:pt>
    <dgm:pt modelId="{9122870A-C902-4C14-AD4D-564243343C97}" type="pres">
      <dgm:prSet presAssocID="{A7284AAB-2ED0-4430-95BD-2E36F5D86C24}" presName="nodeText" presStyleLbl="bgAccFollowNode1" presStyleIdx="0" presStyleCnt="5">
        <dgm:presLayoutVars>
          <dgm:bulletEnabled val="1"/>
        </dgm:presLayoutVars>
      </dgm:prSet>
      <dgm:spPr/>
    </dgm:pt>
    <dgm:pt modelId="{6D820282-E4B7-46FB-BB3C-B95268CB17E5}" type="pres">
      <dgm:prSet presAssocID="{224FC7B7-5E40-4597-9480-255719AF2E62}" presName="sibTrans" presStyleCnt="0"/>
      <dgm:spPr/>
    </dgm:pt>
    <dgm:pt modelId="{46E27BB7-DE39-4AB1-8861-1CACA7FD4AB7}" type="pres">
      <dgm:prSet presAssocID="{88FDE9D7-1572-494A-8497-035EC59E68CC}" presName="compositeNode" presStyleCnt="0">
        <dgm:presLayoutVars>
          <dgm:bulletEnabled val="1"/>
        </dgm:presLayoutVars>
      </dgm:prSet>
      <dgm:spPr/>
    </dgm:pt>
    <dgm:pt modelId="{7BDE91E2-F76C-4208-9F24-EA2AF51A282C}" type="pres">
      <dgm:prSet presAssocID="{88FDE9D7-1572-494A-8497-035EC59E68CC}" presName="bgRect" presStyleLbl="bgAccFollowNode1" presStyleIdx="1" presStyleCnt="5"/>
      <dgm:spPr/>
    </dgm:pt>
    <dgm:pt modelId="{6BCE6963-AEA3-42ED-AE05-A7B39699CB5D}" type="pres">
      <dgm:prSet presAssocID="{77833AB5-5915-44E3-8B83-264098B14627}" presName="sibTransNodeCircle" presStyleLbl="alignNode1" presStyleIdx="2" presStyleCnt="10">
        <dgm:presLayoutVars>
          <dgm:chMax val="0"/>
          <dgm:bulletEnabled/>
        </dgm:presLayoutVars>
      </dgm:prSet>
      <dgm:spPr/>
    </dgm:pt>
    <dgm:pt modelId="{600EFA97-E5F1-4349-8468-F31E4ECFAF50}" type="pres">
      <dgm:prSet presAssocID="{88FDE9D7-1572-494A-8497-035EC59E68CC}" presName="bottomLine" presStyleLbl="alignNode1" presStyleIdx="3" presStyleCnt="10">
        <dgm:presLayoutVars/>
      </dgm:prSet>
      <dgm:spPr/>
    </dgm:pt>
    <dgm:pt modelId="{8A51DA57-5538-4BD3-AB7A-88E47D1B349F}" type="pres">
      <dgm:prSet presAssocID="{88FDE9D7-1572-494A-8497-035EC59E68CC}" presName="nodeText" presStyleLbl="bgAccFollowNode1" presStyleIdx="1" presStyleCnt="5">
        <dgm:presLayoutVars>
          <dgm:bulletEnabled val="1"/>
        </dgm:presLayoutVars>
      </dgm:prSet>
      <dgm:spPr/>
    </dgm:pt>
    <dgm:pt modelId="{B83BF6A2-36F5-4D46-9DA7-C7D1D7D497F8}" type="pres">
      <dgm:prSet presAssocID="{77833AB5-5915-44E3-8B83-264098B14627}" presName="sibTrans" presStyleCnt="0"/>
      <dgm:spPr/>
    </dgm:pt>
    <dgm:pt modelId="{77C1274E-3FB0-4D2F-A978-89215A461141}" type="pres">
      <dgm:prSet presAssocID="{0EE737FC-A189-4B90-9F8C-DC24B9DB8CD6}" presName="compositeNode" presStyleCnt="0">
        <dgm:presLayoutVars>
          <dgm:bulletEnabled val="1"/>
        </dgm:presLayoutVars>
      </dgm:prSet>
      <dgm:spPr/>
    </dgm:pt>
    <dgm:pt modelId="{298B374F-4873-4D59-BDC0-F2F1ACDC7D9D}" type="pres">
      <dgm:prSet presAssocID="{0EE737FC-A189-4B90-9F8C-DC24B9DB8CD6}" presName="bgRect" presStyleLbl="bgAccFollowNode1" presStyleIdx="2" presStyleCnt="5"/>
      <dgm:spPr/>
    </dgm:pt>
    <dgm:pt modelId="{6375178B-ABAD-4C85-9487-B1418E1FFE25}" type="pres">
      <dgm:prSet presAssocID="{E2EC6297-413C-40AE-89B9-6D182A2FF5A6}" presName="sibTransNodeCircle" presStyleLbl="alignNode1" presStyleIdx="4" presStyleCnt="10">
        <dgm:presLayoutVars>
          <dgm:chMax val="0"/>
          <dgm:bulletEnabled/>
        </dgm:presLayoutVars>
      </dgm:prSet>
      <dgm:spPr/>
    </dgm:pt>
    <dgm:pt modelId="{BCB8FCEF-6D3F-4815-BD83-CF0F024F3F16}" type="pres">
      <dgm:prSet presAssocID="{0EE737FC-A189-4B90-9F8C-DC24B9DB8CD6}" presName="bottomLine" presStyleLbl="alignNode1" presStyleIdx="5" presStyleCnt="10">
        <dgm:presLayoutVars/>
      </dgm:prSet>
      <dgm:spPr/>
    </dgm:pt>
    <dgm:pt modelId="{C28F0823-7285-4681-9AE4-82798B536D93}" type="pres">
      <dgm:prSet presAssocID="{0EE737FC-A189-4B90-9F8C-DC24B9DB8CD6}" presName="nodeText" presStyleLbl="bgAccFollowNode1" presStyleIdx="2" presStyleCnt="5">
        <dgm:presLayoutVars>
          <dgm:bulletEnabled val="1"/>
        </dgm:presLayoutVars>
      </dgm:prSet>
      <dgm:spPr/>
    </dgm:pt>
    <dgm:pt modelId="{457C5608-0DEF-462B-8C0F-6835BC84311B}" type="pres">
      <dgm:prSet presAssocID="{E2EC6297-413C-40AE-89B9-6D182A2FF5A6}" presName="sibTrans" presStyleCnt="0"/>
      <dgm:spPr/>
    </dgm:pt>
    <dgm:pt modelId="{4C51C34B-72CF-4592-A5F7-94E3CCFCFB83}" type="pres">
      <dgm:prSet presAssocID="{36494A03-CAD5-4D9C-8B40-4958141B06E3}" presName="compositeNode" presStyleCnt="0">
        <dgm:presLayoutVars>
          <dgm:bulletEnabled val="1"/>
        </dgm:presLayoutVars>
      </dgm:prSet>
      <dgm:spPr/>
    </dgm:pt>
    <dgm:pt modelId="{00695444-CB4E-464F-97CB-E0C55ECB02D7}" type="pres">
      <dgm:prSet presAssocID="{36494A03-CAD5-4D9C-8B40-4958141B06E3}" presName="bgRect" presStyleLbl="bgAccFollowNode1" presStyleIdx="3" presStyleCnt="5"/>
      <dgm:spPr/>
    </dgm:pt>
    <dgm:pt modelId="{5EE26F90-3D96-412D-A59A-C6178EF1E24C}" type="pres">
      <dgm:prSet presAssocID="{3DAC36F8-34C7-4DB6-B7C2-C0BE5942B6BC}" presName="sibTransNodeCircle" presStyleLbl="alignNode1" presStyleIdx="6" presStyleCnt="10">
        <dgm:presLayoutVars>
          <dgm:chMax val="0"/>
          <dgm:bulletEnabled/>
        </dgm:presLayoutVars>
      </dgm:prSet>
      <dgm:spPr/>
    </dgm:pt>
    <dgm:pt modelId="{F6B25D5A-B14A-4805-BD42-77A8C2DA389C}" type="pres">
      <dgm:prSet presAssocID="{36494A03-CAD5-4D9C-8B40-4958141B06E3}" presName="bottomLine" presStyleLbl="alignNode1" presStyleIdx="7" presStyleCnt="10">
        <dgm:presLayoutVars/>
      </dgm:prSet>
      <dgm:spPr/>
    </dgm:pt>
    <dgm:pt modelId="{11FFC8CA-5F37-4C32-997B-28A8F03778D2}" type="pres">
      <dgm:prSet presAssocID="{36494A03-CAD5-4D9C-8B40-4958141B06E3}" presName="nodeText" presStyleLbl="bgAccFollowNode1" presStyleIdx="3" presStyleCnt="5">
        <dgm:presLayoutVars>
          <dgm:bulletEnabled val="1"/>
        </dgm:presLayoutVars>
      </dgm:prSet>
      <dgm:spPr/>
    </dgm:pt>
    <dgm:pt modelId="{8AD0B9E5-91B2-4EF9-894D-91608403616F}" type="pres">
      <dgm:prSet presAssocID="{3DAC36F8-34C7-4DB6-B7C2-C0BE5942B6BC}" presName="sibTrans" presStyleCnt="0"/>
      <dgm:spPr/>
    </dgm:pt>
    <dgm:pt modelId="{339B6463-F0A4-41E0-A464-D09818DB777D}" type="pres">
      <dgm:prSet presAssocID="{C63612F5-E371-4F24-A062-69E0A411BAD8}" presName="compositeNode" presStyleCnt="0">
        <dgm:presLayoutVars>
          <dgm:bulletEnabled val="1"/>
        </dgm:presLayoutVars>
      </dgm:prSet>
      <dgm:spPr/>
    </dgm:pt>
    <dgm:pt modelId="{7FF6E91A-D201-44B2-B8CE-2546D464F7FA}" type="pres">
      <dgm:prSet presAssocID="{C63612F5-E371-4F24-A062-69E0A411BAD8}" presName="bgRect" presStyleLbl="bgAccFollowNode1" presStyleIdx="4" presStyleCnt="5"/>
      <dgm:spPr/>
    </dgm:pt>
    <dgm:pt modelId="{A0C49F4B-0E1F-42A0-A687-BBE458E20822}" type="pres">
      <dgm:prSet presAssocID="{39D3D89E-F5D8-4B01-8554-55058D03398C}" presName="sibTransNodeCircle" presStyleLbl="alignNode1" presStyleIdx="8" presStyleCnt="10">
        <dgm:presLayoutVars>
          <dgm:chMax val="0"/>
          <dgm:bulletEnabled/>
        </dgm:presLayoutVars>
      </dgm:prSet>
      <dgm:spPr/>
    </dgm:pt>
    <dgm:pt modelId="{4C02E6AC-11C2-471B-B32A-E93048EF7F54}" type="pres">
      <dgm:prSet presAssocID="{C63612F5-E371-4F24-A062-69E0A411BAD8}" presName="bottomLine" presStyleLbl="alignNode1" presStyleIdx="9" presStyleCnt="10">
        <dgm:presLayoutVars/>
      </dgm:prSet>
      <dgm:spPr/>
    </dgm:pt>
    <dgm:pt modelId="{0CBA7B42-8991-4265-A78D-2632C9832539}" type="pres">
      <dgm:prSet presAssocID="{C63612F5-E371-4F24-A062-69E0A411BAD8}" presName="nodeText" presStyleLbl="bgAccFollowNode1" presStyleIdx="4" presStyleCnt="5">
        <dgm:presLayoutVars>
          <dgm:bulletEnabled val="1"/>
        </dgm:presLayoutVars>
      </dgm:prSet>
      <dgm:spPr/>
    </dgm:pt>
  </dgm:ptLst>
  <dgm:cxnLst>
    <dgm:cxn modelId="{DBF8040D-ADE8-4523-9624-32F135422BC0}" type="presOf" srcId="{A7284AAB-2ED0-4430-95BD-2E36F5D86C24}" destId="{9122870A-C902-4C14-AD4D-564243343C97}" srcOrd="1" destOrd="0" presId="urn:microsoft.com/office/officeart/2016/7/layout/BasicLinearProcessNumbered"/>
    <dgm:cxn modelId="{538A2911-ADFD-415F-AD7E-390AED2D8C5E}" srcId="{D6B869E5-D292-4216-8BC9-45D5390F51B0}" destId="{88FDE9D7-1572-494A-8497-035EC59E68CC}" srcOrd="1" destOrd="0" parTransId="{FEABBF2E-5534-4F7F-AD42-9FC283078DEB}" sibTransId="{77833AB5-5915-44E3-8B83-264098B14627}"/>
    <dgm:cxn modelId="{F3B9CD11-33B8-4BC0-A694-14D54329F040}" type="presOf" srcId="{88FDE9D7-1572-494A-8497-035EC59E68CC}" destId="{8A51DA57-5538-4BD3-AB7A-88E47D1B349F}" srcOrd="1" destOrd="0" presId="urn:microsoft.com/office/officeart/2016/7/layout/BasicLinearProcessNumbered"/>
    <dgm:cxn modelId="{116D9F30-CFDA-4D2D-9CB4-6E7BAD19ECE9}" type="presOf" srcId="{C63612F5-E371-4F24-A062-69E0A411BAD8}" destId="{7FF6E91A-D201-44B2-B8CE-2546D464F7FA}" srcOrd="0" destOrd="0" presId="urn:microsoft.com/office/officeart/2016/7/layout/BasicLinearProcessNumbered"/>
    <dgm:cxn modelId="{7AF3F13B-7591-448E-94A2-9107BA055933}" srcId="{D6B869E5-D292-4216-8BC9-45D5390F51B0}" destId="{C63612F5-E371-4F24-A062-69E0A411BAD8}" srcOrd="4" destOrd="0" parTransId="{A716AD9B-FD0D-4164-8495-40D37E95347E}" sibTransId="{39D3D89E-F5D8-4B01-8554-55058D03398C}"/>
    <dgm:cxn modelId="{88890A5F-E8B5-4480-A8E7-E4FC23AA5C0D}" srcId="{D6B869E5-D292-4216-8BC9-45D5390F51B0}" destId="{36494A03-CAD5-4D9C-8B40-4958141B06E3}" srcOrd="3" destOrd="0" parTransId="{4783732A-ED58-459B-BBA8-4960F908CC10}" sibTransId="{3DAC36F8-34C7-4DB6-B7C2-C0BE5942B6BC}"/>
    <dgm:cxn modelId="{A6660D8C-D01F-4927-87FF-D6071F1C1604}" type="presOf" srcId="{0EE737FC-A189-4B90-9F8C-DC24B9DB8CD6}" destId="{298B374F-4873-4D59-BDC0-F2F1ACDC7D9D}" srcOrd="0" destOrd="0" presId="urn:microsoft.com/office/officeart/2016/7/layout/BasicLinearProcessNumbered"/>
    <dgm:cxn modelId="{DA3A8997-A4EA-4E88-A5FA-011F4C55FBEA}" type="presOf" srcId="{77833AB5-5915-44E3-8B83-264098B14627}" destId="{6BCE6963-AEA3-42ED-AE05-A7B39699CB5D}" srcOrd="0" destOrd="0" presId="urn:microsoft.com/office/officeart/2016/7/layout/BasicLinearProcessNumbered"/>
    <dgm:cxn modelId="{35081A9B-03A8-46E0-9E43-36499878EABD}" type="presOf" srcId="{36494A03-CAD5-4D9C-8B40-4958141B06E3}" destId="{00695444-CB4E-464F-97CB-E0C55ECB02D7}" srcOrd="0" destOrd="0" presId="urn:microsoft.com/office/officeart/2016/7/layout/BasicLinearProcessNumbered"/>
    <dgm:cxn modelId="{028A679E-7AE9-43F0-B055-26D7EB580FC9}" type="presOf" srcId="{C63612F5-E371-4F24-A062-69E0A411BAD8}" destId="{0CBA7B42-8991-4265-A78D-2632C9832539}" srcOrd="1" destOrd="0" presId="urn:microsoft.com/office/officeart/2016/7/layout/BasicLinearProcessNumbered"/>
    <dgm:cxn modelId="{459958AB-8FDE-4ED1-9A67-B8B42BD00B1C}" type="presOf" srcId="{0EE737FC-A189-4B90-9F8C-DC24B9DB8CD6}" destId="{C28F0823-7285-4681-9AE4-82798B536D93}" srcOrd="1" destOrd="0" presId="urn:microsoft.com/office/officeart/2016/7/layout/BasicLinearProcessNumbered"/>
    <dgm:cxn modelId="{CA95A1AB-2530-4B93-BCB2-FE9985D70CC1}" type="presOf" srcId="{36494A03-CAD5-4D9C-8B40-4958141B06E3}" destId="{11FFC8CA-5F37-4C32-997B-28A8F03778D2}" srcOrd="1" destOrd="0" presId="urn:microsoft.com/office/officeart/2016/7/layout/BasicLinearProcessNumbered"/>
    <dgm:cxn modelId="{571BB6C4-D241-48C0-864A-8989DAF5FFAF}" type="presOf" srcId="{88FDE9D7-1572-494A-8497-035EC59E68CC}" destId="{7BDE91E2-F76C-4208-9F24-EA2AF51A282C}" srcOrd="0" destOrd="0" presId="urn:microsoft.com/office/officeart/2016/7/layout/BasicLinearProcessNumbered"/>
    <dgm:cxn modelId="{5E6418C8-379D-4138-BE41-67D91401E326}" type="presOf" srcId="{3DAC36F8-34C7-4DB6-B7C2-C0BE5942B6BC}" destId="{5EE26F90-3D96-412D-A59A-C6178EF1E24C}" srcOrd="0" destOrd="0" presId="urn:microsoft.com/office/officeart/2016/7/layout/BasicLinearProcessNumbered"/>
    <dgm:cxn modelId="{B384A5D3-40FE-4643-BF23-86541290475B}" type="presOf" srcId="{224FC7B7-5E40-4597-9480-255719AF2E62}" destId="{8D0E38C8-4359-4063-87C2-FB04E15EEC12}" srcOrd="0" destOrd="0" presId="urn:microsoft.com/office/officeart/2016/7/layout/BasicLinearProcessNumbered"/>
    <dgm:cxn modelId="{55B206D4-80D2-452A-8C6E-24AB750621D3}" type="presOf" srcId="{E2EC6297-413C-40AE-89B9-6D182A2FF5A6}" destId="{6375178B-ABAD-4C85-9487-B1418E1FFE25}" srcOrd="0" destOrd="0" presId="urn:microsoft.com/office/officeart/2016/7/layout/BasicLinearProcessNumbered"/>
    <dgm:cxn modelId="{B350F7D5-26FB-41F7-8AFC-85F886671268}" type="presOf" srcId="{D6B869E5-D292-4216-8BC9-45D5390F51B0}" destId="{D0824D33-727A-4F4A-944D-97E625CD6911}" srcOrd="0" destOrd="0" presId="urn:microsoft.com/office/officeart/2016/7/layout/BasicLinearProcessNumbered"/>
    <dgm:cxn modelId="{5B0569D6-236D-4E22-9491-CD93D30322BF}" srcId="{D6B869E5-D292-4216-8BC9-45D5390F51B0}" destId="{0EE737FC-A189-4B90-9F8C-DC24B9DB8CD6}" srcOrd="2" destOrd="0" parTransId="{85E417AC-C649-41D1-952F-7F25461A8A9B}" sibTransId="{E2EC6297-413C-40AE-89B9-6D182A2FF5A6}"/>
    <dgm:cxn modelId="{CF13BED7-43C0-41EB-8A50-99D44092FE03}" type="presOf" srcId="{39D3D89E-F5D8-4B01-8554-55058D03398C}" destId="{A0C49F4B-0E1F-42A0-A687-BBE458E20822}" srcOrd="0" destOrd="0" presId="urn:microsoft.com/office/officeart/2016/7/layout/BasicLinearProcessNumbered"/>
    <dgm:cxn modelId="{0956C3F2-D3FE-4F8D-B7AC-700B04F3CC30}" type="presOf" srcId="{A7284AAB-2ED0-4430-95BD-2E36F5D86C24}" destId="{8248B204-35A4-4A96-ACF8-FDF7FEE9CF8D}" srcOrd="0" destOrd="0" presId="urn:microsoft.com/office/officeart/2016/7/layout/BasicLinearProcessNumbered"/>
    <dgm:cxn modelId="{D42316FF-9D13-4729-97C6-CAA2CC4D57E4}" srcId="{D6B869E5-D292-4216-8BC9-45D5390F51B0}" destId="{A7284AAB-2ED0-4430-95BD-2E36F5D86C24}" srcOrd="0" destOrd="0" parTransId="{CCD0AF59-2645-4D56-9F7D-5C90F52549C2}" sibTransId="{224FC7B7-5E40-4597-9480-255719AF2E62}"/>
    <dgm:cxn modelId="{F3063D2B-D1E6-4F8F-B34C-31DB9015EFAC}" type="presParOf" srcId="{D0824D33-727A-4F4A-944D-97E625CD6911}" destId="{160D1804-21F2-4F1D-9891-6F0178ED7339}" srcOrd="0" destOrd="0" presId="urn:microsoft.com/office/officeart/2016/7/layout/BasicLinearProcessNumbered"/>
    <dgm:cxn modelId="{38555D48-C14B-4EE7-B93B-F450ACF586AD}" type="presParOf" srcId="{160D1804-21F2-4F1D-9891-6F0178ED7339}" destId="{8248B204-35A4-4A96-ACF8-FDF7FEE9CF8D}" srcOrd="0" destOrd="0" presId="urn:microsoft.com/office/officeart/2016/7/layout/BasicLinearProcessNumbered"/>
    <dgm:cxn modelId="{7567C3B6-C537-45AF-955E-0F3DA6DC2165}" type="presParOf" srcId="{160D1804-21F2-4F1D-9891-6F0178ED7339}" destId="{8D0E38C8-4359-4063-87C2-FB04E15EEC12}" srcOrd="1" destOrd="0" presId="urn:microsoft.com/office/officeart/2016/7/layout/BasicLinearProcessNumbered"/>
    <dgm:cxn modelId="{8B69978F-177C-4ED2-9361-BC54BE05C9B9}" type="presParOf" srcId="{160D1804-21F2-4F1D-9891-6F0178ED7339}" destId="{A78B1C21-2C55-4E7B-9EE2-EFFB38515646}" srcOrd="2" destOrd="0" presId="urn:microsoft.com/office/officeart/2016/7/layout/BasicLinearProcessNumbered"/>
    <dgm:cxn modelId="{38819E26-A3A2-4ECA-B15D-E3D94A124FD2}" type="presParOf" srcId="{160D1804-21F2-4F1D-9891-6F0178ED7339}" destId="{9122870A-C902-4C14-AD4D-564243343C97}" srcOrd="3" destOrd="0" presId="urn:microsoft.com/office/officeart/2016/7/layout/BasicLinearProcessNumbered"/>
    <dgm:cxn modelId="{DA3E4241-E9DE-47D9-930B-D5B59943396D}" type="presParOf" srcId="{D0824D33-727A-4F4A-944D-97E625CD6911}" destId="{6D820282-E4B7-46FB-BB3C-B95268CB17E5}" srcOrd="1" destOrd="0" presId="urn:microsoft.com/office/officeart/2016/7/layout/BasicLinearProcessNumbered"/>
    <dgm:cxn modelId="{7D460527-F99A-401C-B4B2-DA351C37E746}" type="presParOf" srcId="{D0824D33-727A-4F4A-944D-97E625CD6911}" destId="{46E27BB7-DE39-4AB1-8861-1CACA7FD4AB7}" srcOrd="2" destOrd="0" presId="urn:microsoft.com/office/officeart/2016/7/layout/BasicLinearProcessNumbered"/>
    <dgm:cxn modelId="{EE5322F5-CF1D-4E45-9C58-4EE8FFB67205}" type="presParOf" srcId="{46E27BB7-DE39-4AB1-8861-1CACA7FD4AB7}" destId="{7BDE91E2-F76C-4208-9F24-EA2AF51A282C}" srcOrd="0" destOrd="0" presId="urn:microsoft.com/office/officeart/2016/7/layout/BasicLinearProcessNumbered"/>
    <dgm:cxn modelId="{BB0F3470-4129-44D9-9DD0-38B0DA61129A}" type="presParOf" srcId="{46E27BB7-DE39-4AB1-8861-1CACA7FD4AB7}" destId="{6BCE6963-AEA3-42ED-AE05-A7B39699CB5D}" srcOrd="1" destOrd="0" presId="urn:microsoft.com/office/officeart/2016/7/layout/BasicLinearProcessNumbered"/>
    <dgm:cxn modelId="{60B9CFED-9CBC-4C2E-93BD-9BCA77FD1437}" type="presParOf" srcId="{46E27BB7-DE39-4AB1-8861-1CACA7FD4AB7}" destId="{600EFA97-E5F1-4349-8468-F31E4ECFAF50}" srcOrd="2" destOrd="0" presId="urn:microsoft.com/office/officeart/2016/7/layout/BasicLinearProcessNumbered"/>
    <dgm:cxn modelId="{60E69A01-30F1-4D98-BD4F-1FBB1454213A}" type="presParOf" srcId="{46E27BB7-DE39-4AB1-8861-1CACA7FD4AB7}" destId="{8A51DA57-5538-4BD3-AB7A-88E47D1B349F}" srcOrd="3" destOrd="0" presId="urn:microsoft.com/office/officeart/2016/7/layout/BasicLinearProcessNumbered"/>
    <dgm:cxn modelId="{25E7B69D-9380-45A6-85FB-49D64E1B0D1F}" type="presParOf" srcId="{D0824D33-727A-4F4A-944D-97E625CD6911}" destId="{B83BF6A2-36F5-4D46-9DA7-C7D1D7D497F8}" srcOrd="3" destOrd="0" presId="urn:microsoft.com/office/officeart/2016/7/layout/BasicLinearProcessNumbered"/>
    <dgm:cxn modelId="{5D1C6CA6-8720-4BD6-A67D-420A11206E60}" type="presParOf" srcId="{D0824D33-727A-4F4A-944D-97E625CD6911}" destId="{77C1274E-3FB0-4D2F-A978-89215A461141}" srcOrd="4" destOrd="0" presId="urn:microsoft.com/office/officeart/2016/7/layout/BasicLinearProcessNumbered"/>
    <dgm:cxn modelId="{B7310500-78D8-445D-8735-430B9CF035FD}" type="presParOf" srcId="{77C1274E-3FB0-4D2F-A978-89215A461141}" destId="{298B374F-4873-4D59-BDC0-F2F1ACDC7D9D}" srcOrd="0" destOrd="0" presId="urn:microsoft.com/office/officeart/2016/7/layout/BasicLinearProcessNumbered"/>
    <dgm:cxn modelId="{598B67BD-7DE7-4701-84D8-907E30431DA6}" type="presParOf" srcId="{77C1274E-3FB0-4D2F-A978-89215A461141}" destId="{6375178B-ABAD-4C85-9487-B1418E1FFE25}" srcOrd="1" destOrd="0" presId="urn:microsoft.com/office/officeart/2016/7/layout/BasicLinearProcessNumbered"/>
    <dgm:cxn modelId="{5E0115C8-5D0D-4823-9ACA-9A589BCD4E50}" type="presParOf" srcId="{77C1274E-3FB0-4D2F-A978-89215A461141}" destId="{BCB8FCEF-6D3F-4815-BD83-CF0F024F3F16}" srcOrd="2" destOrd="0" presId="urn:microsoft.com/office/officeart/2016/7/layout/BasicLinearProcessNumbered"/>
    <dgm:cxn modelId="{E3B43763-6C3D-49EC-80B6-A30B9E8D5CB7}" type="presParOf" srcId="{77C1274E-3FB0-4D2F-A978-89215A461141}" destId="{C28F0823-7285-4681-9AE4-82798B536D93}" srcOrd="3" destOrd="0" presId="urn:microsoft.com/office/officeart/2016/7/layout/BasicLinearProcessNumbered"/>
    <dgm:cxn modelId="{301C342F-1D24-4682-8BDA-5D6833DC116B}" type="presParOf" srcId="{D0824D33-727A-4F4A-944D-97E625CD6911}" destId="{457C5608-0DEF-462B-8C0F-6835BC84311B}" srcOrd="5" destOrd="0" presId="urn:microsoft.com/office/officeart/2016/7/layout/BasicLinearProcessNumbered"/>
    <dgm:cxn modelId="{538BCDA8-DC4D-4384-B4DA-87D19A6D9692}" type="presParOf" srcId="{D0824D33-727A-4F4A-944D-97E625CD6911}" destId="{4C51C34B-72CF-4592-A5F7-94E3CCFCFB83}" srcOrd="6" destOrd="0" presId="urn:microsoft.com/office/officeart/2016/7/layout/BasicLinearProcessNumbered"/>
    <dgm:cxn modelId="{A5C86B45-3B0E-489F-87C0-14FF26EFD939}" type="presParOf" srcId="{4C51C34B-72CF-4592-A5F7-94E3CCFCFB83}" destId="{00695444-CB4E-464F-97CB-E0C55ECB02D7}" srcOrd="0" destOrd="0" presId="urn:microsoft.com/office/officeart/2016/7/layout/BasicLinearProcessNumbered"/>
    <dgm:cxn modelId="{9B693F9D-1E6D-471C-91AC-A22E12FE5750}" type="presParOf" srcId="{4C51C34B-72CF-4592-A5F7-94E3CCFCFB83}" destId="{5EE26F90-3D96-412D-A59A-C6178EF1E24C}" srcOrd="1" destOrd="0" presId="urn:microsoft.com/office/officeart/2016/7/layout/BasicLinearProcessNumbered"/>
    <dgm:cxn modelId="{DC45EA7C-A473-4DC8-91E9-ABA5CFC07EBA}" type="presParOf" srcId="{4C51C34B-72CF-4592-A5F7-94E3CCFCFB83}" destId="{F6B25D5A-B14A-4805-BD42-77A8C2DA389C}" srcOrd="2" destOrd="0" presId="urn:microsoft.com/office/officeart/2016/7/layout/BasicLinearProcessNumbered"/>
    <dgm:cxn modelId="{C5512035-0362-4AA0-AAEC-0552A23041B3}" type="presParOf" srcId="{4C51C34B-72CF-4592-A5F7-94E3CCFCFB83}" destId="{11FFC8CA-5F37-4C32-997B-28A8F03778D2}" srcOrd="3" destOrd="0" presId="urn:microsoft.com/office/officeart/2016/7/layout/BasicLinearProcessNumbered"/>
    <dgm:cxn modelId="{B0BB5831-F650-4A55-86CE-5729AB0AB889}" type="presParOf" srcId="{D0824D33-727A-4F4A-944D-97E625CD6911}" destId="{8AD0B9E5-91B2-4EF9-894D-91608403616F}" srcOrd="7" destOrd="0" presId="urn:microsoft.com/office/officeart/2016/7/layout/BasicLinearProcessNumbered"/>
    <dgm:cxn modelId="{F78E3E7B-8126-40AE-8142-79183FC828E9}" type="presParOf" srcId="{D0824D33-727A-4F4A-944D-97E625CD6911}" destId="{339B6463-F0A4-41E0-A464-D09818DB777D}" srcOrd="8" destOrd="0" presId="urn:microsoft.com/office/officeart/2016/7/layout/BasicLinearProcessNumbered"/>
    <dgm:cxn modelId="{62BCF867-64C1-4C2C-B5B3-3F5C0E5EE16B}" type="presParOf" srcId="{339B6463-F0A4-41E0-A464-D09818DB777D}" destId="{7FF6E91A-D201-44B2-B8CE-2546D464F7FA}" srcOrd="0" destOrd="0" presId="urn:microsoft.com/office/officeart/2016/7/layout/BasicLinearProcessNumbered"/>
    <dgm:cxn modelId="{FB16177C-1A22-4CCA-89AB-783E4FAC563C}" type="presParOf" srcId="{339B6463-F0A4-41E0-A464-D09818DB777D}" destId="{A0C49F4B-0E1F-42A0-A687-BBE458E20822}" srcOrd="1" destOrd="0" presId="urn:microsoft.com/office/officeart/2016/7/layout/BasicLinearProcessNumbered"/>
    <dgm:cxn modelId="{C729F431-AE48-4786-9095-72D9E5565F51}" type="presParOf" srcId="{339B6463-F0A4-41E0-A464-D09818DB777D}" destId="{4C02E6AC-11C2-471B-B32A-E93048EF7F54}" srcOrd="2" destOrd="0" presId="urn:microsoft.com/office/officeart/2016/7/layout/BasicLinearProcessNumbered"/>
    <dgm:cxn modelId="{C9380C3E-9AAF-4324-A94E-2B0014DEC464}" type="presParOf" srcId="{339B6463-F0A4-41E0-A464-D09818DB777D}" destId="{0CBA7B42-8991-4265-A78D-2632C983253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BC6F8-9E5C-4BF7-B36E-C17324E33ACC}">
      <dsp:nvSpPr>
        <dsp:cNvPr id="0" name=""/>
        <dsp:cNvSpPr/>
      </dsp:nvSpPr>
      <dsp:spPr>
        <a:xfrm>
          <a:off x="0" y="95834"/>
          <a:ext cx="4793456" cy="7945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Central region leads in profit:</a:t>
          </a:r>
        </a:p>
      </dsp:txBody>
      <dsp:txXfrm>
        <a:off x="38784" y="134618"/>
        <a:ext cx="4715888" cy="716935"/>
      </dsp:txXfrm>
    </dsp:sp>
    <dsp:sp modelId="{092018FA-8655-42BC-AB0F-E0D6FAE0B70F}">
      <dsp:nvSpPr>
        <dsp:cNvPr id="0" name=""/>
        <dsp:cNvSpPr/>
      </dsp:nvSpPr>
      <dsp:spPr>
        <a:xfrm>
          <a:off x="0" y="947937"/>
          <a:ext cx="4793456" cy="794503"/>
        </a:xfrm>
        <a:prstGeom prst="roundRect">
          <a:avLst/>
        </a:prstGeom>
        <a:solidFill>
          <a:schemeClr val="accent2">
            <a:hueOff val="-3953144"/>
            <a:satOff val="18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Small Business: ₹20,070</a:t>
          </a:r>
        </a:p>
      </dsp:txBody>
      <dsp:txXfrm>
        <a:off x="38784" y="986721"/>
        <a:ext cx="4715888" cy="716935"/>
      </dsp:txXfrm>
    </dsp:sp>
    <dsp:sp modelId="{6DB6C529-9748-4828-B3C6-98E7DD5BFDC2}">
      <dsp:nvSpPr>
        <dsp:cNvPr id="0" name=""/>
        <dsp:cNvSpPr/>
      </dsp:nvSpPr>
      <dsp:spPr>
        <a:xfrm>
          <a:off x="0" y="1800040"/>
          <a:ext cx="4793456" cy="794503"/>
        </a:xfrm>
        <a:prstGeom prst="roundRect">
          <a:avLst/>
        </a:prstGeom>
        <a:solidFill>
          <a:schemeClr val="accent2">
            <a:hueOff val="-7906288"/>
            <a:satOff val="36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Home Office: ₹17,005</a:t>
          </a:r>
        </a:p>
      </dsp:txBody>
      <dsp:txXfrm>
        <a:off x="38784" y="1838824"/>
        <a:ext cx="4715888" cy="716935"/>
      </dsp:txXfrm>
    </dsp:sp>
    <dsp:sp modelId="{CA95A2F1-09BF-44B8-BF83-4ADF445CC6D8}">
      <dsp:nvSpPr>
        <dsp:cNvPr id="0" name=""/>
        <dsp:cNvSpPr/>
      </dsp:nvSpPr>
      <dsp:spPr>
        <a:xfrm>
          <a:off x="0" y="2652143"/>
          <a:ext cx="4793456" cy="794503"/>
        </a:xfrm>
        <a:prstGeom prst="roundRect">
          <a:avLst/>
        </a:prstGeom>
        <a:solidFill>
          <a:schemeClr val="accent2">
            <a:hueOff val="-11859433"/>
            <a:satOff val="54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- Corporate: ₹16,432</a:t>
          </a:r>
        </a:p>
      </dsp:txBody>
      <dsp:txXfrm>
        <a:off x="38784" y="2690927"/>
        <a:ext cx="4715888" cy="716935"/>
      </dsp:txXfrm>
    </dsp:sp>
    <dsp:sp modelId="{0E9607CC-0CA8-42DC-98AB-34A342937EFC}">
      <dsp:nvSpPr>
        <dsp:cNvPr id="0" name=""/>
        <dsp:cNvSpPr/>
      </dsp:nvSpPr>
      <dsp:spPr>
        <a:xfrm>
          <a:off x="0" y="3504246"/>
          <a:ext cx="4793456" cy="794503"/>
        </a:xfrm>
        <a:prstGeom prst="roundRect">
          <a:avLst/>
        </a:prstGeom>
        <a:solidFill>
          <a:schemeClr val="accent2">
            <a:hueOff val="-15812576"/>
            <a:satOff val="72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South region: Highest from Home Office (₹10,176)</a:t>
          </a:r>
        </a:p>
      </dsp:txBody>
      <dsp:txXfrm>
        <a:off x="38784" y="3543030"/>
        <a:ext cx="4715888" cy="716935"/>
      </dsp:txXfrm>
    </dsp:sp>
    <dsp:sp modelId="{5A6FBC72-F2AE-4272-9CCC-F6CEFC4678A7}">
      <dsp:nvSpPr>
        <dsp:cNvPr id="0" name=""/>
        <dsp:cNvSpPr/>
      </dsp:nvSpPr>
      <dsp:spPr>
        <a:xfrm>
          <a:off x="0" y="4356349"/>
          <a:ext cx="4793456" cy="794503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West region: Lower profits, mainly from Corporate and Consumer</a:t>
          </a:r>
        </a:p>
      </dsp:txBody>
      <dsp:txXfrm>
        <a:off x="38784" y="4395133"/>
        <a:ext cx="4715888" cy="716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59125D-8CB2-4B31-B7AA-A2E2408180EC}">
      <dsp:nvSpPr>
        <dsp:cNvPr id="0" name=""/>
        <dsp:cNvSpPr/>
      </dsp:nvSpPr>
      <dsp:spPr>
        <a:xfrm>
          <a:off x="0" y="98303"/>
          <a:ext cx="4793456" cy="95471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Central: ₹393,433 (38.17%) - Highest</a:t>
          </a:r>
        </a:p>
      </dsp:txBody>
      <dsp:txXfrm>
        <a:off x="46606" y="144909"/>
        <a:ext cx="4700244" cy="861507"/>
      </dsp:txXfrm>
    </dsp:sp>
    <dsp:sp modelId="{BC8D50CD-3635-4A6A-91B0-9B61BAE63AEE}">
      <dsp:nvSpPr>
        <dsp:cNvPr id="0" name=""/>
        <dsp:cNvSpPr/>
      </dsp:nvSpPr>
      <dsp:spPr>
        <a:xfrm>
          <a:off x="0" y="1122143"/>
          <a:ext cx="4793456" cy="954719"/>
        </a:xfrm>
        <a:prstGeom prst="roundRect">
          <a:avLst/>
        </a:prstGeom>
        <a:solidFill>
          <a:schemeClr val="accent2">
            <a:hueOff val="-4941430"/>
            <a:satOff val="225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East: ₹237,178 (23.01%)</a:t>
          </a:r>
        </a:p>
      </dsp:txBody>
      <dsp:txXfrm>
        <a:off x="46606" y="1168749"/>
        <a:ext cx="4700244" cy="861507"/>
      </dsp:txXfrm>
    </dsp:sp>
    <dsp:sp modelId="{96392CC9-8DF9-4485-9F1C-81BC5402CD1D}">
      <dsp:nvSpPr>
        <dsp:cNvPr id="0" name=""/>
        <dsp:cNvSpPr/>
      </dsp:nvSpPr>
      <dsp:spPr>
        <a:xfrm>
          <a:off x="0" y="2145983"/>
          <a:ext cx="4793456" cy="954719"/>
        </a:xfrm>
        <a:prstGeom prst="roundRect">
          <a:avLst/>
        </a:prstGeom>
        <a:solidFill>
          <a:schemeClr val="accent2">
            <a:hueOff val="-9882860"/>
            <a:satOff val="45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South: ₹201,281 (19.53%)</a:t>
          </a:r>
        </a:p>
      </dsp:txBody>
      <dsp:txXfrm>
        <a:off x="46606" y="2192589"/>
        <a:ext cx="4700244" cy="861507"/>
      </dsp:txXfrm>
    </dsp:sp>
    <dsp:sp modelId="{90DC9904-4D0D-4CBC-9D82-441A7542B9E6}">
      <dsp:nvSpPr>
        <dsp:cNvPr id="0" name=""/>
        <dsp:cNvSpPr/>
      </dsp:nvSpPr>
      <dsp:spPr>
        <a:xfrm>
          <a:off x="0" y="3169823"/>
          <a:ext cx="4793456" cy="954719"/>
        </a:xfrm>
        <a:prstGeom prst="roundRect">
          <a:avLst/>
        </a:prstGeom>
        <a:solidFill>
          <a:schemeClr val="accent2">
            <a:hueOff val="-14824290"/>
            <a:satOff val="676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West: ₹198,967 (19.30%) - Lowest</a:t>
          </a:r>
        </a:p>
      </dsp:txBody>
      <dsp:txXfrm>
        <a:off x="46606" y="3216429"/>
        <a:ext cx="4700244" cy="861507"/>
      </dsp:txXfrm>
    </dsp:sp>
    <dsp:sp modelId="{7FB30AFD-02BA-4493-93C6-BFFA16AF24DD}">
      <dsp:nvSpPr>
        <dsp:cNvPr id="0" name=""/>
        <dsp:cNvSpPr/>
      </dsp:nvSpPr>
      <dsp:spPr>
        <a:xfrm>
          <a:off x="0" y="4193663"/>
          <a:ext cx="4793456" cy="954719"/>
        </a:xfrm>
        <a:prstGeom prst="roundRect">
          <a:avLst/>
        </a:prstGeom>
        <a:solidFill>
          <a:schemeClr val="accent2">
            <a:hueOff val="-19765721"/>
            <a:satOff val="901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Central dominates sales and profit performance</a:t>
          </a:r>
        </a:p>
      </dsp:txBody>
      <dsp:txXfrm>
        <a:off x="46606" y="4240269"/>
        <a:ext cx="4700244" cy="8615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3F48E-E0B7-4770-88C9-68214EC9591C}">
      <dsp:nvSpPr>
        <dsp:cNvPr id="0" name=""/>
        <dsp:cNvSpPr/>
      </dsp:nvSpPr>
      <dsp:spPr>
        <a:xfrm>
          <a:off x="0" y="0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Most sales transactions are &lt; ₹10K with low profit margins</a:t>
          </a:r>
        </a:p>
      </dsp:txBody>
      <dsp:txXfrm>
        <a:off x="22054" y="22054"/>
        <a:ext cx="4899067" cy="708882"/>
      </dsp:txXfrm>
    </dsp:sp>
    <dsp:sp modelId="{2A12C5E4-834A-4D32-BC52-53008BC0C9DB}">
      <dsp:nvSpPr>
        <dsp:cNvPr id="0" name=""/>
        <dsp:cNvSpPr/>
      </dsp:nvSpPr>
      <dsp:spPr>
        <a:xfrm>
          <a:off x="483675" y="889897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6588574"/>
                <a:satOff val="30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6588574"/>
                <a:satOff val="30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Outliers show high-profit transactions (&gt; ₹10K profit, ₹24K+ sales)</a:t>
          </a:r>
        </a:p>
      </dsp:txBody>
      <dsp:txXfrm>
        <a:off x="505729" y="911951"/>
        <a:ext cx="4758002" cy="708882"/>
      </dsp:txXfrm>
    </dsp:sp>
    <dsp:sp modelId="{448CD816-EEBA-4BF3-A2FD-F02AF1F688DE}">
      <dsp:nvSpPr>
        <dsp:cNvPr id="0" name=""/>
        <dsp:cNvSpPr/>
      </dsp:nvSpPr>
      <dsp:spPr>
        <a:xfrm>
          <a:off x="960131" y="1779795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3177148"/>
                <a:satOff val="6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3177148"/>
                <a:satOff val="6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Central region likely drives these outliers</a:t>
          </a:r>
        </a:p>
      </dsp:txBody>
      <dsp:txXfrm>
        <a:off x="982185" y="1801849"/>
        <a:ext cx="4765221" cy="708882"/>
      </dsp:txXfrm>
    </dsp:sp>
    <dsp:sp modelId="{3E6FDC49-3F4B-4863-8854-CA14CFF206B3}">
      <dsp:nvSpPr>
        <dsp:cNvPr id="0" name=""/>
        <dsp:cNvSpPr/>
      </dsp:nvSpPr>
      <dsp:spPr>
        <a:xfrm>
          <a:off x="1443807" y="2669692"/>
          <a:ext cx="5775229" cy="75299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Diverse customer segments represented</a:t>
          </a:r>
        </a:p>
      </dsp:txBody>
      <dsp:txXfrm>
        <a:off x="1465861" y="2691746"/>
        <a:ext cx="4758002" cy="708882"/>
      </dsp:txXfrm>
    </dsp:sp>
    <dsp:sp modelId="{EC83C6DF-1BEC-49AA-A968-E2D5CD9AD78D}">
      <dsp:nvSpPr>
        <dsp:cNvPr id="0" name=""/>
        <dsp:cNvSpPr/>
      </dsp:nvSpPr>
      <dsp:spPr>
        <a:xfrm>
          <a:off x="5285785" y="576722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395910" y="576722"/>
        <a:ext cx="269193" cy="368306"/>
      </dsp:txXfrm>
    </dsp:sp>
    <dsp:sp modelId="{86DE2453-03AF-4BEC-B967-489CA11CC204}">
      <dsp:nvSpPr>
        <dsp:cNvPr id="0" name=""/>
        <dsp:cNvSpPr/>
      </dsp:nvSpPr>
      <dsp:spPr>
        <a:xfrm>
          <a:off x="5769461" y="1466619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879586" y="1466619"/>
        <a:ext cx="269193" cy="368306"/>
      </dsp:txXfrm>
    </dsp:sp>
    <dsp:sp modelId="{EC3757E3-61AC-49CF-8D91-0116944D9C74}">
      <dsp:nvSpPr>
        <dsp:cNvPr id="0" name=""/>
        <dsp:cNvSpPr/>
      </dsp:nvSpPr>
      <dsp:spPr>
        <a:xfrm>
          <a:off x="6245917" y="2356517"/>
          <a:ext cx="489443" cy="48944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356042" y="2356517"/>
        <a:ext cx="269193" cy="36830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888A4A-58E3-41FB-880E-F88606365D48}">
      <dsp:nvSpPr>
        <dsp:cNvPr id="0" name=""/>
        <dsp:cNvSpPr/>
      </dsp:nvSpPr>
      <dsp:spPr>
        <a:xfrm>
          <a:off x="155020" y="505747"/>
          <a:ext cx="914666" cy="91466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4BCFC0-79E0-4B51-A8AD-EECE59707203}">
      <dsp:nvSpPr>
        <dsp:cNvPr id="0" name=""/>
        <dsp:cNvSpPr/>
      </dsp:nvSpPr>
      <dsp:spPr>
        <a:xfrm>
          <a:off x="347100" y="697827"/>
          <a:ext cx="530506" cy="5305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CC8D5-B30D-449F-B62D-6F14287ADB68}">
      <dsp:nvSpPr>
        <dsp:cNvPr id="0" name=""/>
        <dsp:cNvSpPr/>
      </dsp:nvSpPr>
      <dsp:spPr>
        <a:xfrm>
          <a:off x="1265686" y="505747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May has peak orders: 21,273</a:t>
          </a:r>
        </a:p>
      </dsp:txBody>
      <dsp:txXfrm>
        <a:off x="1265686" y="505747"/>
        <a:ext cx="2155998" cy="914666"/>
      </dsp:txXfrm>
    </dsp:sp>
    <dsp:sp modelId="{278F631C-4B67-4FDE-968D-1FC8042E91F2}">
      <dsp:nvSpPr>
        <dsp:cNvPr id="0" name=""/>
        <dsp:cNvSpPr/>
      </dsp:nvSpPr>
      <dsp:spPr>
        <a:xfrm>
          <a:off x="3797351" y="505747"/>
          <a:ext cx="914666" cy="91466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7B8721-A5B8-43B7-B7AE-8640D3E85E4E}">
      <dsp:nvSpPr>
        <dsp:cNvPr id="0" name=""/>
        <dsp:cNvSpPr/>
      </dsp:nvSpPr>
      <dsp:spPr>
        <a:xfrm>
          <a:off x="3989431" y="697827"/>
          <a:ext cx="530506" cy="5305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EE2E4-05C8-42F8-9F1F-6DD100064A4F}">
      <dsp:nvSpPr>
        <dsp:cNvPr id="0" name=""/>
        <dsp:cNvSpPr/>
      </dsp:nvSpPr>
      <dsp:spPr>
        <a:xfrm>
          <a:off x="4908017" y="505747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November shows lowest orders: 16,251</a:t>
          </a:r>
        </a:p>
      </dsp:txBody>
      <dsp:txXfrm>
        <a:off x="4908017" y="505747"/>
        <a:ext cx="2155998" cy="914666"/>
      </dsp:txXfrm>
    </dsp:sp>
    <dsp:sp modelId="{C386EBEC-DCEB-4099-BAF2-14246B385125}">
      <dsp:nvSpPr>
        <dsp:cNvPr id="0" name=""/>
        <dsp:cNvSpPr/>
      </dsp:nvSpPr>
      <dsp:spPr>
        <a:xfrm>
          <a:off x="155020" y="2002269"/>
          <a:ext cx="914666" cy="91466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BBB9FE-48B3-487D-98D1-F6A850B12F3D}">
      <dsp:nvSpPr>
        <dsp:cNvPr id="0" name=""/>
        <dsp:cNvSpPr/>
      </dsp:nvSpPr>
      <dsp:spPr>
        <a:xfrm>
          <a:off x="347100" y="2194349"/>
          <a:ext cx="530506" cy="5305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23286-BB05-42EC-8314-852B7F9461AE}">
      <dsp:nvSpPr>
        <dsp:cNvPr id="0" name=""/>
        <dsp:cNvSpPr/>
      </dsp:nvSpPr>
      <dsp:spPr>
        <a:xfrm>
          <a:off x="1265686" y="2002269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Consistent order volume from Jan–Apr (~17K/month)</a:t>
          </a:r>
        </a:p>
      </dsp:txBody>
      <dsp:txXfrm>
        <a:off x="1265686" y="2002269"/>
        <a:ext cx="2155998" cy="914666"/>
      </dsp:txXfrm>
    </dsp:sp>
    <dsp:sp modelId="{3036A607-FF9E-4CEE-975D-493B88A47999}">
      <dsp:nvSpPr>
        <dsp:cNvPr id="0" name=""/>
        <dsp:cNvSpPr/>
      </dsp:nvSpPr>
      <dsp:spPr>
        <a:xfrm>
          <a:off x="3797351" y="2002269"/>
          <a:ext cx="914666" cy="914666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C80153-765F-437A-AEAA-607536FA45F6}">
      <dsp:nvSpPr>
        <dsp:cNvPr id="0" name=""/>
        <dsp:cNvSpPr/>
      </dsp:nvSpPr>
      <dsp:spPr>
        <a:xfrm>
          <a:off x="3989431" y="2194349"/>
          <a:ext cx="530506" cy="53050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CAE3AF-C03B-49AC-B759-376069FE2809}">
      <dsp:nvSpPr>
        <dsp:cNvPr id="0" name=""/>
        <dsp:cNvSpPr/>
      </dsp:nvSpPr>
      <dsp:spPr>
        <a:xfrm>
          <a:off x="4908017" y="2002269"/>
          <a:ext cx="2155998" cy="9146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Sales efforts or promotions likely in May</a:t>
          </a:r>
        </a:p>
      </dsp:txBody>
      <dsp:txXfrm>
        <a:off x="4908017" y="2002269"/>
        <a:ext cx="2155998" cy="91466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248B204-35A4-4A96-ACF8-FDF7FEE9CF8D}">
      <dsp:nvSpPr>
        <dsp:cNvPr id="0" name=""/>
        <dsp:cNvSpPr/>
      </dsp:nvSpPr>
      <dsp:spPr>
        <a:xfrm>
          <a:off x="2753" y="667776"/>
          <a:ext cx="1490806" cy="208712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29" tIns="330200" rIns="11622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Focus marketing on Central region's Small Business &amp; Home Office</a:t>
          </a:r>
        </a:p>
      </dsp:txBody>
      <dsp:txXfrm>
        <a:off x="2753" y="1460885"/>
        <a:ext cx="1490806" cy="1252277"/>
      </dsp:txXfrm>
    </dsp:sp>
    <dsp:sp modelId="{8D0E38C8-4359-4063-87C2-FB04E15EEC12}">
      <dsp:nvSpPr>
        <dsp:cNvPr id="0" name=""/>
        <dsp:cNvSpPr/>
      </dsp:nvSpPr>
      <dsp:spPr>
        <a:xfrm>
          <a:off x="435087" y="876489"/>
          <a:ext cx="626138" cy="626138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816" tIns="12700" rIns="48816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1</a:t>
          </a:r>
        </a:p>
      </dsp:txBody>
      <dsp:txXfrm>
        <a:off x="526783" y="968185"/>
        <a:ext cx="442746" cy="442746"/>
      </dsp:txXfrm>
    </dsp:sp>
    <dsp:sp modelId="{A78B1C21-2C55-4E7B-9EE2-EFFB38515646}">
      <dsp:nvSpPr>
        <dsp:cNvPr id="0" name=""/>
        <dsp:cNvSpPr/>
      </dsp:nvSpPr>
      <dsp:spPr>
        <a:xfrm>
          <a:off x="2753" y="2754834"/>
          <a:ext cx="1490806" cy="72"/>
        </a:xfrm>
        <a:prstGeom prst="rect">
          <a:avLst/>
        </a:prstGeom>
        <a:gradFill rotWithShape="0">
          <a:gsLst>
            <a:gs pos="0">
              <a:schemeClr val="accent2">
                <a:hueOff val="-2196191"/>
                <a:satOff val="10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2196191"/>
                <a:satOff val="10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2196191"/>
              <a:satOff val="10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BDE91E2-F76C-4208-9F24-EA2AF51A282C}">
      <dsp:nvSpPr>
        <dsp:cNvPr id="0" name=""/>
        <dsp:cNvSpPr/>
      </dsp:nvSpPr>
      <dsp:spPr>
        <a:xfrm>
          <a:off x="1642641" y="667776"/>
          <a:ext cx="1490806" cy="2087129"/>
        </a:xfrm>
        <a:prstGeom prst="rect">
          <a:avLst/>
        </a:prstGeom>
        <a:solidFill>
          <a:schemeClr val="accent2">
            <a:tint val="40000"/>
            <a:alpha val="90000"/>
            <a:hueOff val="-5151046"/>
            <a:satOff val="265"/>
            <a:lumOff val="14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5151046"/>
              <a:satOff val="265"/>
              <a:lumOff val="1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29" tIns="330200" rIns="116229" bIns="330200" numCol="1" spcCol="1270" anchor="t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Investigate May's performance—repeat successful campaigns</a:t>
          </a:r>
        </a:p>
      </dsp:txBody>
      <dsp:txXfrm>
        <a:off x="1642641" y="1460885"/>
        <a:ext cx="1490806" cy="1252277"/>
      </dsp:txXfrm>
    </dsp:sp>
    <dsp:sp modelId="{6BCE6963-AEA3-42ED-AE05-A7B39699CB5D}">
      <dsp:nvSpPr>
        <dsp:cNvPr id="0" name=""/>
        <dsp:cNvSpPr/>
      </dsp:nvSpPr>
      <dsp:spPr>
        <a:xfrm>
          <a:off x="2074975" y="876489"/>
          <a:ext cx="626138" cy="626138"/>
        </a:xfrm>
        <a:prstGeom prst="ellipse">
          <a:avLst/>
        </a:prstGeom>
        <a:gradFill rotWithShape="0">
          <a:gsLst>
            <a:gs pos="0">
              <a:schemeClr val="accent2">
                <a:hueOff val="-4392383"/>
                <a:satOff val="20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4392383"/>
                <a:satOff val="20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4392383"/>
              <a:satOff val="20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816" tIns="12700" rIns="48816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2</a:t>
          </a:r>
        </a:p>
      </dsp:txBody>
      <dsp:txXfrm>
        <a:off x="2166671" y="968185"/>
        <a:ext cx="442746" cy="442746"/>
      </dsp:txXfrm>
    </dsp:sp>
    <dsp:sp modelId="{600EFA97-E5F1-4349-8468-F31E4ECFAF50}">
      <dsp:nvSpPr>
        <dsp:cNvPr id="0" name=""/>
        <dsp:cNvSpPr/>
      </dsp:nvSpPr>
      <dsp:spPr>
        <a:xfrm>
          <a:off x="1642641" y="2754834"/>
          <a:ext cx="1490806" cy="72"/>
        </a:xfrm>
        <a:prstGeom prst="rect">
          <a:avLst/>
        </a:prstGeom>
        <a:gradFill rotWithShape="0">
          <a:gsLst>
            <a:gs pos="0">
              <a:schemeClr val="accent2">
                <a:hueOff val="-6588574"/>
                <a:satOff val="30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6588574"/>
                <a:satOff val="30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6588574"/>
              <a:satOff val="30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98B374F-4873-4D59-BDC0-F2F1ACDC7D9D}">
      <dsp:nvSpPr>
        <dsp:cNvPr id="0" name=""/>
        <dsp:cNvSpPr/>
      </dsp:nvSpPr>
      <dsp:spPr>
        <a:xfrm>
          <a:off x="3282528" y="667776"/>
          <a:ext cx="1490806" cy="2087129"/>
        </a:xfrm>
        <a:prstGeom prst="rect">
          <a:avLst/>
        </a:prstGeom>
        <a:solidFill>
          <a:schemeClr val="accent2">
            <a:tint val="40000"/>
            <a:alpha val="90000"/>
            <a:hueOff val="-10302092"/>
            <a:satOff val="530"/>
            <a:lumOff val="28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0302092"/>
              <a:satOff val="530"/>
              <a:lumOff val="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29" tIns="330200" rIns="11622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Explore growth in underperforming West region</a:t>
          </a:r>
        </a:p>
      </dsp:txBody>
      <dsp:txXfrm>
        <a:off x="3282528" y="1460885"/>
        <a:ext cx="1490806" cy="1252277"/>
      </dsp:txXfrm>
    </dsp:sp>
    <dsp:sp modelId="{6375178B-ABAD-4C85-9487-B1418E1FFE25}">
      <dsp:nvSpPr>
        <dsp:cNvPr id="0" name=""/>
        <dsp:cNvSpPr/>
      </dsp:nvSpPr>
      <dsp:spPr>
        <a:xfrm>
          <a:off x="3714862" y="876489"/>
          <a:ext cx="626138" cy="626138"/>
        </a:xfrm>
        <a:prstGeom prst="ellipse">
          <a:avLst/>
        </a:prstGeom>
        <a:gradFill rotWithShape="0">
          <a:gsLst>
            <a:gs pos="0">
              <a:schemeClr val="accent2">
                <a:hueOff val="-8784765"/>
                <a:satOff val="40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8784765"/>
                <a:satOff val="40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8784765"/>
              <a:satOff val="40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816" tIns="12700" rIns="48816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3</a:t>
          </a:r>
        </a:p>
      </dsp:txBody>
      <dsp:txXfrm>
        <a:off x="3806558" y="968185"/>
        <a:ext cx="442746" cy="442746"/>
      </dsp:txXfrm>
    </dsp:sp>
    <dsp:sp modelId="{BCB8FCEF-6D3F-4815-BD83-CF0F024F3F16}">
      <dsp:nvSpPr>
        <dsp:cNvPr id="0" name=""/>
        <dsp:cNvSpPr/>
      </dsp:nvSpPr>
      <dsp:spPr>
        <a:xfrm>
          <a:off x="3282528" y="2754834"/>
          <a:ext cx="1490806" cy="72"/>
        </a:xfrm>
        <a:prstGeom prst="rect">
          <a:avLst/>
        </a:prstGeom>
        <a:gradFill rotWithShape="0">
          <a:gsLst>
            <a:gs pos="0">
              <a:schemeClr val="accent2">
                <a:hueOff val="-10980957"/>
                <a:satOff val="5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0980957"/>
                <a:satOff val="5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0980957"/>
              <a:satOff val="5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695444-CB4E-464F-97CB-E0C55ECB02D7}">
      <dsp:nvSpPr>
        <dsp:cNvPr id="0" name=""/>
        <dsp:cNvSpPr/>
      </dsp:nvSpPr>
      <dsp:spPr>
        <a:xfrm>
          <a:off x="4922416" y="667776"/>
          <a:ext cx="1490806" cy="2087129"/>
        </a:xfrm>
        <a:prstGeom prst="rect">
          <a:avLst/>
        </a:prstGeom>
        <a:solidFill>
          <a:schemeClr val="accent2">
            <a:tint val="40000"/>
            <a:alpha val="90000"/>
            <a:hueOff val="-15453138"/>
            <a:satOff val="796"/>
            <a:lumOff val="41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15453138"/>
              <a:satOff val="796"/>
              <a:lumOff val="4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29" tIns="330200" rIns="11622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Boost customer segments with consistent high profits (Corporate)</a:t>
          </a:r>
        </a:p>
      </dsp:txBody>
      <dsp:txXfrm>
        <a:off x="4922416" y="1460885"/>
        <a:ext cx="1490806" cy="1252277"/>
      </dsp:txXfrm>
    </dsp:sp>
    <dsp:sp modelId="{5EE26F90-3D96-412D-A59A-C6178EF1E24C}">
      <dsp:nvSpPr>
        <dsp:cNvPr id="0" name=""/>
        <dsp:cNvSpPr/>
      </dsp:nvSpPr>
      <dsp:spPr>
        <a:xfrm>
          <a:off x="5354750" y="876489"/>
          <a:ext cx="626138" cy="626138"/>
        </a:xfrm>
        <a:prstGeom prst="ellipse">
          <a:avLst/>
        </a:prstGeom>
        <a:gradFill rotWithShape="0">
          <a:gsLst>
            <a:gs pos="0">
              <a:schemeClr val="accent2">
                <a:hueOff val="-13177148"/>
                <a:satOff val="6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3177148"/>
                <a:satOff val="6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3177148"/>
              <a:satOff val="6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816" tIns="12700" rIns="48816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4</a:t>
          </a:r>
        </a:p>
      </dsp:txBody>
      <dsp:txXfrm>
        <a:off x="5446446" y="968185"/>
        <a:ext cx="442746" cy="442746"/>
      </dsp:txXfrm>
    </dsp:sp>
    <dsp:sp modelId="{F6B25D5A-B14A-4805-BD42-77A8C2DA389C}">
      <dsp:nvSpPr>
        <dsp:cNvPr id="0" name=""/>
        <dsp:cNvSpPr/>
      </dsp:nvSpPr>
      <dsp:spPr>
        <a:xfrm>
          <a:off x="4922416" y="2754834"/>
          <a:ext cx="1490806" cy="72"/>
        </a:xfrm>
        <a:prstGeom prst="rect">
          <a:avLst/>
        </a:prstGeom>
        <a:gradFill rotWithShape="0">
          <a:gsLst>
            <a:gs pos="0">
              <a:schemeClr val="accent2">
                <a:hueOff val="-15373339"/>
                <a:satOff val="7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5373339"/>
                <a:satOff val="7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5373339"/>
              <a:satOff val="7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FF6E91A-D201-44B2-B8CE-2546D464F7FA}">
      <dsp:nvSpPr>
        <dsp:cNvPr id="0" name=""/>
        <dsp:cNvSpPr/>
      </dsp:nvSpPr>
      <dsp:spPr>
        <a:xfrm>
          <a:off x="6562303" y="667776"/>
          <a:ext cx="1490806" cy="2087129"/>
        </a:xfrm>
        <a:prstGeom prst="rect">
          <a:avLst/>
        </a:prstGeom>
        <a:solidFill>
          <a:schemeClr val="accent2">
            <a:tint val="40000"/>
            <a:alpha val="90000"/>
            <a:hueOff val="-20604185"/>
            <a:satOff val="1061"/>
            <a:lumOff val="55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-20604185"/>
              <a:satOff val="1061"/>
              <a:lumOff val="5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229" tIns="330200" rIns="116229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Target outlier sales profiles for replication</a:t>
          </a:r>
        </a:p>
      </dsp:txBody>
      <dsp:txXfrm>
        <a:off x="6562303" y="1460885"/>
        <a:ext cx="1490806" cy="1252277"/>
      </dsp:txXfrm>
    </dsp:sp>
    <dsp:sp modelId="{A0C49F4B-0E1F-42A0-A687-BBE458E20822}">
      <dsp:nvSpPr>
        <dsp:cNvPr id="0" name=""/>
        <dsp:cNvSpPr/>
      </dsp:nvSpPr>
      <dsp:spPr>
        <a:xfrm>
          <a:off x="6994637" y="876489"/>
          <a:ext cx="626138" cy="626138"/>
        </a:xfrm>
        <a:prstGeom prst="ellipse">
          <a:avLst/>
        </a:prstGeom>
        <a:gradFill rotWithShape="0">
          <a:gsLst>
            <a:gs pos="0">
              <a:schemeClr val="accent2">
                <a:hueOff val="-17569530"/>
                <a:satOff val="8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7569530"/>
                <a:satOff val="8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7569530"/>
              <a:satOff val="8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816" tIns="12700" rIns="48816" bIns="1270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5</a:t>
          </a:r>
        </a:p>
      </dsp:txBody>
      <dsp:txXfrm>
        <a:off x="7086333" y="968185"/>
        <a:ext cx="442746" cy="442746"/>
      </dsp:txXfrm>
    </dsp:sp>
    <dsp:sp modelId="{4C02E6AC-11C2-471B-B32A-E93048EF7F54}">
      <dsp:nvSpPr>
        <dsp:cNvPr id="0" name=""/>
        <dsp:cNvSpPr/>
      </dsp:nvSpPr>
      <dsp:spPr>
        <a:xfrm>
          <a:off x="6562303" y="2754834"/>
          <a:ext cx="1490806" cy="72"/>
        </a:xfrm>
        <a:prstGeom prst="rect">
          <a:avLst/>
        </a:prstGeom>
        <a:gradFill rotWithShape="0">
          <a:gsLst>
            <a:gs pos="0">
              <a:schemeClr val="accent2">
                <a:hueOff val="-19765721"/>
                <a:satOff val="901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-19765721"/>
                <a:satOff val="901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-19765721"/>
              <a:satOff val="901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732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73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04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2709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4966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72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739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691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68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558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24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37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957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71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50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67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27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40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91A5E26-1F21-459D-8C03-ADB057B09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AAC459C7-F405-2160-C697-51B451E4300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216" y="2099733"/>
            <a:ext cx="6619243" cy="2677648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Sales &amp; Profit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216" y="4777380"/>
            <a:ext cx="6619243" cy="861420"/>
          </a:xfrm>
        </p:spPr>
        <p:txBody>
          <a:bodyPr>
            <a:normAutofit/>
          </a:bodyPr>
          <a:lstStyle/>
          <a:p>
            <a:r>
              <a:rPr lang="en-GB">
                <a:solidFill>
                  <a:schemeClr val="tx1"/>
                </a:solidFill>
              </a:rPr>
              <a:t>Insights by Region, Segment &amp; Time | June 2025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Profit by Region &amp; Customer Segment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22D631-87C6-32F4-63E7-08C8EE1C80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0525596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08BCF048-8940-4354-B9EC-5AD74E283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024C14A-78BD-44B0-82BE-6A0D0A270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09F3D29-EDB1-4F1C-A0E0-36F28CE17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282F4AB-C7B8-4A86-9927-AA106AA27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0B26874-5AFA-4D1E-94A9-53AF9790D7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4" name="Freeform 5">
              <a:extLst>
                <a:ext uri="{FF2B5EF4-FFF2-40B4-BE49-F238E27FC236}">
                  <a16:creationId xmlns:a16="http://schemas.microsoft.com/office/drawing/2014/main" id="{A1DA6C95-40F8-4305-89F6-17F6167C0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2FA2D29-AEEE-4FFA-B233-94FBE84C9B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6DA5143E-FA8E-4EC1-99F7-35AE5AD4E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6" y="973667"/>
            <a:ext cx="2206657" cy="4833745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EBEBEB"/>
                </a:solidFill>
              </a:rPr>
              <a:t>Sales Share by Region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28BCC9-4093-4FD5-83EB-7EC297F51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ED507EA-0FC2-EA97-6516-02DE3E9C34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9060126"/>
              </p:ext>
            </p:extLst>
          </p:nvPr>
        </p:nvGraphicFramePr>
        <p:xfrm>
          <a:off x="3895725" y="808038"/>
          <a:ext cx="4793456" cy="5246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Profit vs Sales Analysis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DB6D6B-ED17-FF7F-BF4B-C13B1658240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9745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Order Quantity by Month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5F05221E-2790-D694-4603-2C1E9250FA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9404853"/>
              </p:ext>
            </p:extLst>
          </p:nvPr>
        </p:nvGraphicFramePr>
        <p:xfrm>
          <a:off x="965200" y="2324100"/>
          <a:ext cx="7219037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F448CB3-7B4F-45D7-B7C0-DF553DF61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C5305EA-7A88-413D-BE8A-47A02476F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FCA94DB5-FE56-4A3D-BC48-31B559519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215" y="973668"/>
            <a:ext cx="6571060" cy="706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700">
                <a:solidFill>
                  <a:srgbClr val="FFFFFF"/>
                </a:solidFill>
              </a:rPr>
              <a:t>Business Strategy Recommendations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9ED434F-8767-46CC-B26B-5AF62FF01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1BFDFB3-3086-D420-0FFD-EF255C61C3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073336"/>
              </p:ext>
            </p:extLst>
          </p:nvPr>
        </p:nvGraphicFramePr>
        <p:xfrm>
          <a:off x="557784" y="2324100"/>
          <a:ext cx="8055864" cy="34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229</Words>
  <Application>Microsoft Office PowerPoint</Application>
  <PresentationFormat>On-screen Show (4:3)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Sales &amp; Profit Dashboard Summary</vt:lpstr>
      <vt:lpstr>Profit by Region &amp; Customer Segment</vt:lpstr>
      <vt:lpstr>Sales Share by Region</vt:lpstr>
      <vt:lpstr>Profit vs Sales Analysis</vt:lpstr>
      <vt:lpstr>Order Quantity by Month</vt:lpstr>
      <vt:lpstr>Business Strategy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KUNAL SOLANKI</cp:lastModifiedBy>
  <cp:revision>2</cp:revision>
  <dcterms:created xsi:type="dcterms:W3CDTF">2013-01-27T09:14:16Z</dcterms:created>
  <dcterms:modified xsi:type="dcterms:W3CDTF">2025-06-21T09:13:34Z</dcterms:modified>
  <cp:category/>
</cp:coreProperties>
</file>