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Recommendation Engine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Team: Goal Diggers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Preparation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GoodReads Book Dataset has been used.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Genres of books added by writing a script.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was cleaned by removing unnecessary punctuations and characters.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book vs genre matrix is formed. A book can have multiple genres as well.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Dimensions of the matrix formed : 9626 x 27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</a:t>
            </a:r>
            <a:r>
              <a:rPr lang="en"/>
              <a:t> Component Analysis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Dimensionality reduction technique.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Algorithm: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Select a normalised direction in which variance of the matrix is maximised. Let this component be p1.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Find another vector p2  which is orthogonal to p1 and which maximises the variance of the matrix.</a:t>
            </a:r>
            <a:endParaRPr/>
          </a:p>
          <a:p>
            <a:pPr indent="-311150" lvl="0" marL="9144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Repeat this procedure until m vectors are selected.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applied PCA on the books vs genre matrix with number of components = 15, we only considered the top 15 genres which maximise the variance of the matrix.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Epsilon-Greedy algorithm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ϵ : </a:t>
            </a:r>
            <a:r>
              <a:rPr lang="en"/>
              <a:t>Probability of exploration i.e.  gather more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information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 sz="1500"/>
              <a:t>ϵ : </a:t>
            </a:r>
            <a:r>
              <a:rPr lang="en"/>
              <a:t>Probability of recommending items on the basis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of user preferences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best long-term strategy may involve short-term sacrifices</a:t>
            </a:r>
            <a:endParaRPr>
              <a:solidFill>
                <a:srgbClr val="666666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Gather enough information to make the best overall decisions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 Exploitation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New user - &gt; high exploration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As the learning process continues, exploration decreases and the exploitation increases.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exploration falls to a minimum value.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 exploration remains constant till the number of books of user’s liking does not fall below some threshold.</a:t>
            </a:r>
            <a:endParaRPr/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SzPts val="1300"/>
              <a:buChar char="❏"/>
            </a:pPr>
            <a:r>
              <a:rPr lang="en"/>
              <a:t>Once the number of unexplored books of a particular genre(that is liked by the user) falls below a certain value, the exploration increases slowly.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α : </a:t>
            </a:r>
            <a:r>
              <a:rPr lang="en"/>
              <a:t>Weight given to the genre vector of the chosen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book</a:t>
            </a:r>
            <a:endParaRPr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β : </a:t>
            </a:r>
            <a:r>
              <a:rPr lang="en"/>
              <a:t>Weight given to the author of the book chosen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γ</a:t>
            </a:r>
            <a:r>
              <a:rPr lang="en" sz="1500"/>
              <a:t> : </a:t>
            </a:r>
            <a:r>
              <a:rPr lang="en"/>
              <a:t>Weight given to the user feature vector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Books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Updating user vector: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ew_user_vector = </a:t>
            </a:r>
            <a:r>
              <a:rPr lang="en"/>
              <a:t>γ*</a:t>
            </a:r>
            <a:r>
              <a:rPr lang="en"/>
              <a:t>old_user_vector + </a:t>
            </a:r>
            <a:r>
              <a:rPr lang="en"/>
              <a:t>α*genre_vector + β*author_vector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Here,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α</a:t>
            </a:r>
            <a:r>
              <a:rPr lang="en" sz="1200"/>
              <a:t> + β + γ = 1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between user and book: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(user_vector) . (book_vector) * (1 - exp(-t/n))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UCB = sqrt((2 * log</a:t>
            </a:r>
            <a:r>
              <a:rPr baseline="-25000" lang="en"/>
              <a:t>2</a:t>
            </a:r>
            <a:r>
              <a:rPr lang="en"/>
              <a:t>(t + 1)) / (Nt * t))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Here,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 : Iteration number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r>
              <a:rPr lang="en" sz="1200"/>
              <a:t> : Total number of books in the dataset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Nt : number of times the item has been recommended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Questions???</a:t>
            </a:r>
            <a:endParaRPr sz="36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