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Kunal Batsa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090058"/>
            <a:ext cx="4461032" cy="22357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Kunal Batsa</cp:lastModifiedBy>
  <cp:revision>6</cp:revision>
  <dcterms:modified xsi:type="dcterms:W3CDTF">2023-09-03T21:31:39Z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2023-09-03T21:30:03Z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5c3ab2ea-9c33-46f7-bbe3-d145db94b5c2</vt:lpwstr>
  </property>
  <property fmtid="{D5CDD505-2E9C-101B-9397-08002B2CF9AE}" pid="7" name="MSIP_Label_defa4170-0d19-0005-0004-bc88714345d2_ActionId">
    <vt:lpwstr>4b0f6405-1ead-4ad9-9146-99e4f53714c5</vt:lpwstr>
  </property>
  <property fmtid="{D5CDD505-2E9C-101B-9397-08002B2CF9AE}" pid="8" name="MSIP_Label_defa4170-0d19-0005-0004-bc88714345d2_ContentBits">
    <vt:lpwstr>0</vt:lpwstr>
  </property>
</Properties>
</file>