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211"/>
    <a:srgbClr val="FFD833"/>
    <a:srgbClr val="66FF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2BE0A7-A4D1-FEB2-D5A5-5487D21633A0}" v="1201" dt="2019-12-11T01:59:30.6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FD7E2B-B2BA-486C-8022-FB6BC5C946A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F4E27B8-C59F-4542-9ADC-5153132959D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>
              <a:latin typeface="Century Gothic" panose="020B0502020202020204"/>
            </a:rPr>
            <a:t>Disloyal</a:t>
          </a:r>
          <a:endParaRPr lang="en-US" b="1" i="0" u="none" strike="noStrike" cap="all" baseline="0" noProof="0" dirty="0">
            <a:latin typeface="Century Gothic"/>
          </a:endParaRPr>
        </a:p>
      </dgm:t>
    </dgm:pt>
    <dgm:pt modelId="{459960C3-5D0B-4D1F-A5D1-825FDBD0679D}" type="parTrans" cxnId="{C43174B1-3A9D-4D25-BD5C-F1A9F29CE1A6}">
      <dgm:prSet/>
      <dgm:spPr/>
      <dgm:t>
        <a:bodyPr/>
        <a:lstStyle/>
        <a:p>
          <a:endParaRPr lang="en-US"/>
        </a:p>
      </dgm:t>
    </dgm:pt>
    <dgm:pt modelId="{2899CE2A-52CE-4A28-9D0F-3ACD39937165}" type="sibTrans" cxnId="{C43174B1-3A9D-4D25-BD5C-F1A9F29CE1A6}">
      <dgm:prSet/>
      <dgm:spPr/>
      <dgm:t>
        <a:bodyPr/>
        <a:lstStyle/>
        <a:p>
          <a:endParaRPr lang="en-US"/>
        </a:p>
      </dgm:t>
    </dgm:pt>
    <dgm:pt modelId="{775DC83A-BF11-4C4E-8609-A41EEC967B6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>
              <a:latin typeface="Century Gothic" panose="020B0502020202020204"/>
            </a:rPr>
            <a:t>Loyal</a:t>
          </a:r>
          <a:endParaRPr lang="en-US" b="1" dirty="0"/>
        </a:p>
      </dgm:t>
    </dgm:pt>
    <dgm:pt modelId="{822552CC-7A80-4B3B-A47C-417663591C1E}" type="parTrans" cxnId="{AF58E032-8FAC-4D27-A93B-427BD3D29439}">
      <dgm:prSet/>
      <dgm:spPr/>
      <dgm:t>
        <a:bodyPr/>
        <a:lstStyle/>
        <a:p>
          <a:endParaRPr lang="en-US"/>
        </a:p>
      </dgm:t>
    </dgm:pt>
    <dgm:pt modelId="{F19EE724-FFC6-4C10-832F-11CEA31277D6}" type="sibTrans" cxnId="{AF58E032-8FAC-4D27-A93B-427BD3D29439}">
      <dgm:prSet/>
      <dgm:spPr/>
      <dgm:t>
        <a:bodyPr/>
        <a:lstStyle/>
        <a:p>
          <a:endParaRPr lang="en-US"/>
        </a:p>
      </dgm:t>
    </dgm:pt>
    <dgm:pt modelId="{ED780838-9CA5-49C1-836A-06CC2E320A3A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entury Gothic" panose="020B0502020202020204"/>
            </a:rPr>
            <a:t>1. Exposure to Brands </a:t>
          </a:r>
        </a:p>
      </dgm:t>
    </dgm:pt>
    <dgm:pt modelId="{0106F233-C3C8-4E74-BE24-6ED98507090E}" type="parTrans" cxnId="{AF5A21F5-FB6B-4C56-B5A3-252B03E16135}">
      <dgm:prSet/>
      <dgm:spPr/>
      <dgm:t>
        <a:bodyPr/>
        <a:lstStyle/>
        <a:p>
          <a:endParaRPr lang="en-US"/>
        </a:p>
      </dgm:t>
    </dgm:pt>
    <dgm:pt modelId="{50A89213-FCA9-4960-9E72-3B95383746DB}" type="sibTrans" cxnId="{AF5A21F5-FB6B-4C56-B5A3-252B03E16135}">
      <dgm:prSet/>
      <dgm:spPr/>
      <dgm:t>
        <a:bodyPr/>
        <a:lstStyle/>
        <a:p>
          <a:endParaRPr lang="en-US"/>
        </a:p>
      </dgm:t>
    </dgm:pt>
    <dgm:pt modelId="{90AC6C9F-D4C4-47D5-8DB7-264DFB5E9AA1}">
      <dgm:prSet phldr="0"/>
      <dgm:spPr/>
      <dgm:t>
        <a:bodyPr/>
        <a:lstStyle/>
        <a:p>
          <a:pPr>
            <a:lnSpc>
              <a:spcPct val="100000"/>
            </a:lnSpc>
            <a:buFont typeface="Courier New" panose="02070309020205020404" pitchFamily="49" charset="0"/>
            <a:buNone/>
          </a:pPr>
          <a:r>
            <a:rPr lang="en-US" dirty="0">
              <a:latin typeface="Century Gothic" panose="020B0502020202020204"/>
            </a:rPr>
            <a:t>1. Discounts</a:t>
          </a:r>
        </a:p>
      </dgm:t>
    </dgm:pt>
    <dgm:pt modelId="{032D37AC-E43C-4DE8-A257-A9BC3C8F5263}" type="parTrans" cxnId="{E7740F42-1D01-4DC5-BEC6-9E2B45E513D0}">
      <dgm:prSet/>
      <dgm:spPr/>
      <dgm:t>
        <a:bodyPr/>
        <a:lstStyle/>
        <a:p>
          <a:endParaRPr lang="en-US"/>
        </a:p>
      </dgm:t>
    </dgm:pt>
    <dgm:pt modelId="{ADD0EDD0-8B47-49C8-914D-84EACB47670C}" type="sibTrans" cxnId="{E7740F42-1D01-4DC5-BEC6-9E2B45E513D0}">
      <dgm:prSet/>
      <dgm:spPr/>
      <dgm:t>
        <a:bodyPr/>
        <a:lstStyle/>
        <a:p>
          <a:endParaRPr lang="en-US"/>
        </a:p>
      </dgm:t>
    </dgm:pt>
    <dgm:pt modelId="{E0E1EE7D-4BDE-401A-933C-495BF4284EEC}">
      <dgm:prSet phldr="0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dirty="0">
              <a:latin typeface="Century Gothic" panose="020B0502020202020204"/>
            </a:rPr>
            <a:t>2. Fresh Arrivals</a:t>
          </a:r>
        </a:p>
      </dgm:t>
    </dgm:pt>
    <dgm:pt modelId="{D51ADCEF-6C3E-4D94-93DD-2F4BB4181C7B}" type="parTrans" cxnId="{13D5C96F-804E-40C7-AD62-50A7F2B81B4F}">
      <dgm:prSet/>
      <dgm:spPr/>
      <dgm:t>
        <a:bodyPr/>
        <a:lstStyle/>
        <a:p>
          <a:endParaRPr lang="en-US"/>
        </a:p>
      </dgm:t>
    </dgm:pt>
    <dgm:pt modelId="{022D5FBB-4D5F-49B9-B764-22B50C33ABAF}" type="sibTrans" cxnId="{13D5C96F-804E-40C7-AD62-50A7F2B81B4F}">
      <dgm:prSet/>
      <dgm:spPr/>
      <dgm:t>
        <a:bodyPr/>
        <a:lstStyle/>
        <a:p>
          <a:endParaRPr lang="en-US"/>
        </a:p>
      </dgm:t>
    </dgm:pt>
    <dgm:pt modelId="{1BC92643-A55C-4107-8E5D-16DD7C881FD7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entury Gothic" panose="020B0502020202020204"/>
            </a:rPr>
            <a:t>2. Promotional offers on Brands</a:t>
          </a:r>
          <a:endParaRPr lang="en-US" dirty="0"/>
        </a:p>
      </dgm:t>
    </dgm:pt>
    <dgm:pt modelId="{627699CD-53D7-40CE-8A05-16107375DECF}" type="sibTrans" cxnId="{6243BCC9-521C-43BD-B01F-FD8D67D21E38}">
      <dgm:prSet/>
      <dgm:spPr/>
      <dgm:t>
        <a:bodyPr/>
        <a:lstStyle/>
        <a:p>
          <a:endParaRPr lang="en-US"/>
        </a:p>
      </dgm:t>
    </dgm:pt>
    <dgm:pt modelId="{0FB87A2B-2385-4B33-BA88-F750C7DDADAC}" type="parTrans" cxnId="{6243BCC9-521C-43BD-B01F-FD8D67D21E38}">
      <dgm:prSet/>
      <dgm:spPr/>
      <dgm:t>
        <a:bodyPr/>
        <a:lstStyle/>
        <a:p>
          <a:endParaRPr lang="en-US"/>
        </a:p>
      </dgm:t>
    </dgm:pt>
    <dgm:pt modelId="{B56BF638-070A-44C7-853B-6681303341E4}" type="pres">
      <dgm:prSet presAssocID="{2DFD7E2B-B2BA-486C-8022-FB6BC5C946AF}" presName="root" presStyleCnt="0">
        <dgm:presLayoutVars>
          <dgm:dir/>
          <dgm:resizeHandles val="exact"/>
        </dgm:presLayoutVars>
      </dgm:prSet>
      <dgm:spPr/>
    </dgm:pt>
    <dgm:pt modelId="{C93FAE90-FF07-4679-A45B-397E10A87AA2}" type="pres">
      <dgm:prSet presAssocID="{EF4E27B8-C59F-4542-9ADC-5153132959D1}" presName="compNode" presStyleCnt="0"/>
      <dgm:spPr/>
    </dgm:pt>
    <dgm:pt modelId="{4E3905CD-0569-4BE9-9F69-D9DA2EC3A0EE}" type="pres">
      <dgm:prSet presAssocID="{EF4E27B8-C59F-4542-9ADC-5153132959D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 with solid fill"/>
        </a:ext>
      </dgm:extLst>
    </dgm:pt>
    <dgm:pt modelId="{D61723AB-36D9-4C2D-BF9E-5635CEC03A81}" type="pres">
      <dgm:prSet presAssocID="{EF4E27B8-C59F-4542-9ADC-5153132959D1}" presName="iconSpace" presStyleCnt="0"/>
      <dgm:spPr/>
    </dgm:pt>
    <dgm:pt modelId="{D65BFCB0-22F2-4F60-8D6B-C28AFA6A786A}" type="pres">
      <dgm:prSet presAssocID="{EF4E27B8-C59F-4542-9ADC-5153132959D1}" presName="parTx" presStyleLbl="revTx" presStyleIdx="0" presStyleCnt="4">
        <dgm:presLayoutVars>
          <dgm:chMax val="0"/>
          <dgm:chPref val="0"/>
        </dgm:presLayoutVars>
      </dgm:prSet>
      <dgm:spPr/>
    </dgm:pt>
    <dgm:pt modelId="{CEE86946-6808-4006-9F52-BE618928C2B4}" type="pres">
      <dgm:prSet presAssocID="{EF4E27B8-C59F-4542-9ADC-5153132959D1}" presName="txSpace" presStyleCnt="0"/>
      <dgm:spPr/>
    </dgm:pt>
    <dgm:pt modelId="{2E6153DC-786E-453C-8E17-9F788E947DE8}" type="pres">
      <dgm:prSet presAssocID="{EF4E27B8-C59F-4542-9ADC-5153132959D1}" presName="desTx" presStyleLbl="revTx" presStyleIdx="1" presStyleCnt="4">
        <dgm:presLayoutVars/>
      </dgm:prSet>
      <dgm:spPr/>
    </dgm:pt>
    <dgm:pt modelId="{BDC59C48-3CAB-4F6E-9DE4-F4DF0EF343B7}" type="pres">
      <dgm:prSet presAssocID="{2899CE2A-52CE-4A28-9D0F-3ACD39937165}" presName="sibTrans" presStyleCnt="0"/>
      <dgm:spPr/>
    </dgm:pt>
    <dgm:pt modelId="{D2E61043-8740-469E-A78B-A3F620C413AE}" type="pres">
      <dgm:prSet presAssocID="{775DC83A-BF11-4C4E-8609-A41EEC967B6F}" presName="compNode" presStyleCnt="0"/>
      <dgm:spPr/>
    </dgm:pt>
    <dgm:pt modelId="{A4DD4B0B-3FB3-4CE5-91AA-1264C85B3203}" type="pres">
      <dgm:prSet presAssocID="{775DC83A-BF11-4C4E-8609-A41EEC967B6F}" presName="iconRect" presStyleLbl="node1" presStyleIdx="1" presStyleCnt="2" custScaleX="98275" custScaleY="83131" custLinFactNeighborX="9452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074B581-5C5C-4C9A-93E3-36BC0BE538F5}" type="pres">
      <dgm:prSet presAssocID="{775DC83A-BF11-4C4E-8609-A41EEC967B6F}" presName="iconSpace" presStyleCnt="0"/>
      <dgm:spPr/>
    </dgm:pt>
    <dgm:pt modelId="{383B9B3E-3F69-4B64-AE95-29153BB656F8}" type="pres">
      <dgm:prSet presAssocID="{775DC83A-BF11-4C4E-8609-A41EEC967B6F}" presName="parTx" presStyleLbl="revTx" presStyleIdx="2" presStyleCnt="4" custScaleX="69779" custScaleY="114950" custLinFactNeighborX="16692">
        <dgm:presLayoutVars>
          <dgm:chMax val="0"/>
          <dgm:chPref val="0"/>
        </dgm:presLayoutVars>
      </dgm:prSet>
      <dgm:spPr/>
    </dgm:pt>
    <dgm:pt modelId="{8AF72445-D4F7-4D52-94F3-E572CD61D08D}" type="pres">
      <dgm:prSet presAssocID="{775DC83A-BF11-4C4E-8609-A41EEC967B6F}" presName="txSpace" presStyleCnt="0"/>
      <dgm:spPr/>
    </dgm:pt>
    <dgm:pt modelId="{91951E8A-0BEF-44CD-A50F-26C9F7001538}" type="pres">
      <dgm:prSet presAssocID="{775DC83A-BF11-4C4E-8609-A41EEC967B6F}" presName="desTx" presStyleLbl="revTx" presStyleIdx="3" presStyleCnt="4" custFlipHor="1" custScaleX="46670" custLinFactNeighborX="4706" custLinFactNeighborY="-11872">
        <dgm:presLayoutVars/>
      </dgm:prSet>
      <dgm:spPr/>
    </dgm:pt>
  </dgm:ptLst>
  <dgm:cxnLst>
    <dgm:cxn modelId="{A2E56E02-07FF-41B4-A9F3-3BF1FCCDB9BE}" type="presOf" srcId="{90AC6C9F-D4C4-47D5-8DB7-264DFB5E9AA1}" destId="{91951E8A-0BEF-44CD-A50F-26C9F7001538}" srcOrd="0" destOrd="0" presId="urn:microsoft.com/office/officeart/2018/2/layout/IconLabelDescriptionList"/>
    <dgm:cxn modelId="{77BA9A32-6F85-4554-AC63-BB13A6106F40}" type="presOf" srcId="{775DC83A-BF11-4C4E-8609-A41EEC967B6F}" destId="{383B9B3E-3F69-4B64-AE95-29153BB656F8}" srcOrd="0" destOrd="0" presId="urn:microsoft.com/office/officeart/2018/2/layout/IconLabelDescriptionList"/>
    <dgm:cxn modelId="{AF58E032-8FAC-4D27-A93B-427BD3D29439}" srcId="{2DFD7E2B-B2BA-486C-8022-FB6BC5C946AF}" destId="{775DC83A-BF11-4C4E-8609-A41EEC967B6F}" srcOrd="1" destOrd="0" parTransId="{822552CC-7A80-4B3B-A47C-417663591C1E}" sibTransId="{F19EE724-FFC6-4C10-832F-11CEA31277D6}"/>
    <dgm:cxn modelId="{E7740F42-1D01-4DC5-BEC6-9E2B45E513D0}" srcId="{775DC83A-BF11-4C4E-8609-A41EEC967B6F}" destId="{90AC6C9F-D4C4-47D5-8DB7-264DFB5E9AA1}" srcOrd="0" destOrd="0" parTransId="{032D37AC-E43C-4DE8-A257-A9BC3C8F5263}" sibTransId="{ADD0EDD0-8B47-49C8-914D-84EACB47670C}"/>
    <dgm:cxn modelId="{68BC8C69-0BAA-4BD5-9438-D61EE6B81A39}" type="presOf" srcId="{E0E1EE7D-4BDE-401A-933C-495BF4284EEC}" destId="{91951E8A-0BEF-44CD-A50F-26C9F7001538}" srcOrd="0" destOrd="1" presId="urn:microsoft.com/office/officeart/2018/2/layout/IconLabelDescriptionList"/>
    <dgm:cxn modelId="{13D5C96F-804E-40C7-AD62-50A7F2B81B4F}" srcId="{775DC83A-BF11-4C4E-8609-A41EEC967B6F}" destId="{E0E1EE7D-4BDE-401A-933C-495BF4284EEC}" srcOrd="1" destOrd="0" parTransId="{D51ADCEF-6C3E-4D94-93DD-2F4BB4181C7B}" sibTransId="{022D5FBB-4D5F-49B9-B764-22B50C33ABAF}"/>
    <dgm:cxn modelId="{E259C658-E5C3-4BF6-95FE-45C849EA95DC}" type="presOf" srcId="{2DFD7E2B-B2BA-486C-8022-FB6BC5C946AF}" destId="{B56BF638-070A-44C7-853B-6681303341E4}" srcOrd="0" destOrd="0" presId="urn:microsoft.com/office/officeart/2018/2/layout/IconLabelDescriptionList"/>
    <dgm:cxn modelId="{C43174B1-3A9D-4D25-BD5C-F1A9F29CE1A6}" srcId="{2DFD7E2B-B2BA-486C-8022-FB6BC5C946AF}" destId="{EF4E27B8-C59F-4542-9ADC-5153132959D1}" srcOrd="0" destOrd="0" parTransId="{459960C3-5D0B-4D1F-A5D1-825FDBD0679D}" sibTransId="{2899CE2A-52CE-4A28-9D0F-3ACD39937165}"/>
    <dgm:cxn modelId="{6243BCC9-521C-43BD-B01F-FD8D67D21E38}" srcId="{EF4E27B8-C59F-4542-9ADC-5153132959D1}" destId="{1BC92643-A55C-4107-8E5D-16DD7C881FD7}" srcOrd="1" destOrd="0" parTransId="{0FB87A2B-2385-4B33-BA88-F750C7DDADAC}" sibTransId="{627699CD-53D7-40CE-8A05-16107375DECF}"/>
    <dgm:cxn modelId="{EB20BCF1-D101-478B-80ED-37A8910B9D50}" type="presOf" srcId="{1BC92643-A55C-4107-8E5D-16DD7C881FD7}" destId="{2E6153DC-786E-453C-8E17-9F788E947DE8}" srcOrd="0" destOrd="1" presId="urn:microsoft.com/office/officeart/2018/2/layout/IconLabelDescriptionList"/>
    <dgm:cxn modelId="{2E1A03F2-F0B5-4EF7-8795-A5C2C0DEF9B5}" type="presOf" srcId="{EF4E27B8-C59F-4542-9ADC-5153132959D1}" destId="{D65BFCB0-22F2-4F60-8D6B-C28AFA6A786A}" srcOrd="0" destOrd="0" presId="urn:microsoft.com/office/officeart/2018/2/layout/IconLabelDescriptionList"/>
    <dgm:cxn modelId="{1EE212F4-5388-4758-BB11-C1C04132094E}" type="presOf" srcId="{ED780838-9CA5-49C1-836A-06CC2E320A3A}" destId="{2E6153DC-786E-453C-8E17-9F788E947DE8}" srcOrd="0" destOrd="0" presId="urn:microsoft.com/office/officeart/2018/2/layout/IconLabelDescriptionList"/>
    <dgm:cxn modelId="{AF5A21F5-FB6B-4C56-B5A3-252B03E16135}" srcId="{EF4E27B8-C59F-4542-9ADC-5153132959D1}" destId="{ED780838-9CA5-49C1-836A-06CC2E320A3A}" srcOrd="0" destOrd="0" parTransId="{0106F233-C3C8-4E74-BE24-6ED98507090E}" sibTransId="{50A89213-FCA9-4960-9E72-3B95383746DB}"/>
    <dgm:cxn modelId="{1B6D742E-AAF6-4CAA-8631-A5CFA2807454}" type="presParOf" srcId="{B56BF638-070A-44C7-853B-6681303341E4}" destId="{C93FAE90-FF07-4679-A45B-397E10A87AA2}" srcOrd="0" destOrd="0" presId="urn:microsoft.com/office/officeart/2018/2/layout/IconLabelDescriptionList"/>
    <dgm:cxn modelId="{59D40D19-2CA6-495D-9553-39E0EB53F6CD}" type="presParOf" srcId="{C93FAE90-FF07-4679-A45B-397E10A87AA2}" destId="{4E3905CD-0569-4BE9-9F69-D9DA2EC3A0EE}" srcOrd="0" destOrd="0" presId="urn:microsoft.com/office/officeart/2018/2/layout/IconLabelDescriptionList"/>
    <dgm:cxn modelId="{B6847C0C-74E7-4559-9DDB-2D2DA2FD09F1}" type="presParOf" srcId="{C93FAE90-FF07-4679-A45B-397E10A87AA2}" destId="{D61723AB-36D9-4C2D-BF9E-5635CEC03A81}" srcOrd="1" destOrd="0" presId="urn:microsoft.com/office/officeart/2018/2/layout/IconLabelDescriptionList"/>
    <dgm:cxn modelId="{E6F129CA-B0F9-43F6-816A-D8E57A1A388B}" type="presParOf" srcId="{C93FAE90-FF07-4679-A45B-397E10A87AA2}" destId="{D65BFCB0-22F2-4F60-8D6B-C28AFA6A786A}" srcOrd="2" destOrd="0" presId="urn:microsoft.com/office/officeart/2018/2/layout/IconLabelDescriptionList"/>
    <dgm:cxn modelId="{25661FF3-37EA-4029-BEB7-8893FC28F059}" type="presParOf" srcId="{C93FAE90-FF07-4679-A45B-397E10A87AA2}" destId="{CEE86946-6808-4006-9F52-BE618928C2B4}" srcOrd="3" destOrd="0" presId="urn:microsoft.com/office/officeart/2018/2/layout/IconLabelDescriptionList"/>
    <dgm:cxn modelId="{E692662B-92E1-4A50-85E7-ADD81347EC17}" type="presParOf" srcId="{C93FAE90-FF07-4679-A45B-397E10A87AA2}" destId="{2E6153DC-786E-453C-8E17-9F788E947DE8}" srcOrd="4" destOrd="0" presId="urn:microsoft.com/office/officeart/2018/2/layout/IconLabelDescriptionList"/>
    <dgm:cxn modelId="{B2B95877-EF7E-40C2-8FF6-7ECBA571BAD2}" type="presParOf" srcId="{B56BF638-070A-44C7-853B-6681303341E4}" destId="{BDC59C48-3CAB-4F6E-9DE4-F4DF0EF343B7}" srcOrd="1" destOrd="0" presId="urn:microsoft.com/office/officeart/2018/2/layout/IconLabelDescriptionList"/>
    <dgm:cxn modelId="{44DF6CBA-9BC5-448D-892F-77CC8CA0F925}" type="presParOf" srcId="{B56BF638-070A-44C7-853B-6681303341E4}" destId="{D2E61043-8740-469E-A78B-A3F620C413AE}" srcOrd="2" destOrd="0" presId="urn:microsoft.com/office/officeart/2018/2/layout/IconLabelDescriptionList"/>
    <dgm:cxn modelId="{7BE88ABB-227F-4668-B6F1-E0E88330EF2C}" type="presParOf" srcId="{D2E61043-8740-469E-A78B-A3F620C413AE}" destId="{A4DD4B0B-3FB3-4CE5-91AA-1264C85B3203}" srcOrd="0" destOrd="0" presId="urn:microsoft.com/office/officeart/2018/2/layout/IconLabelDescriptionList"/>
    <dgm:cxn modelId="{5F52F675-CDF4-4F31-B8BE-673898656367}" type="presParOf" srcId="{D2E61043-8740-469E-A78B-A3F620C413AE}" destId="{3074B581-5C5C-4C9A-93E3-36BC0BE538F5}" srcOrd="1" destOrd="0" presId="urn:microsoft.com/office/officeart/2018/2/layout/IconLabelDescriptionList"/>
    <dgm:cxn modelId="{37EC445C-FAF9-4DBA-8781-3F789A23EDD0}" type="presParOf" srcId="{D2E61043-8740-469E-A78B-A3F620C413AE}" destId="{383B9B3E-3F69-4B64-AE95-29153BB656F8}" srcOrd="2" destOrd="0" presId="urn:microsoft.com/office/officeart/2018/2/layout/IconLabelDescriptionList"/>
    <dgm:cxn modelId="{FF4284DF-C979-4325-9DF4-547A9815D76C}" type="presParOf" srcId="{D2E61043-8740-469E-A78B-A3F620C413AE}" destId="{8AF72445-D4F7-4D52-94F3-E572CD61D08D}" srcOrd="3" destOrd="0" presId="urn:microsoft.com/office/officeart/2018/2/layout/IconLabelDescriptionList"/>
    <dgm:cxn modelId="{17F7EDF6-EC42-46B8-9873-0AFAF3D8F952}" type="presParOf" srcId="{D2E61043-8740-469E-A78B-A3F620C413AE}" destId="{91951E8A-0BEF-44CD-A50F-26C9F7001538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961F44-B3DA-4A49-8DFB-0117F70FA54C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7EC2032-BC54-45A7-924C-51286874E6FE}">
      <dgm:prSet/>
      <dgm:spPr/>
      <dgm:t>
        <a:bodyPr/>
        <a:lstStyle/>
        <a:p>
          <a:pPr>
            <a:defRPr cap="all"/>
          </a:pPr>
          <a:r>
            <a:rPr lang="en-US" b="1" dirty="0"/>
            <a:t>has a lot to do with the high purchase cost.</a:t>
          </a:r>
          <a:endParaRPr lang="en-US" b="1" i="0" u="none" strike="noStrike" cap="all" baseline="0" noProof="0" dirty="0">
            <a:latin typeface="Century Gothic"/>
          </a:endParaRPr>
        </a:p>
      </dgm:t>
    </dgm:pt>
    <dgm:pt modelId="{96606500-F589-4678-B94A-86FE103AFF4D}" type="parTrans" cxnId="{4855A607-5CF8-4DD4-B8E5-DEC4E05215C2}">
      <dgm:prSet/>
      <dgm:spPr/>
      <dgm:t>
        <a:bodyPr/>
        <a:lstStyle/>
        <a:p>
          <a:endParaRPr lang="en-US"/>
        </a:p>
      </dgm:t>
    </dgm:pt>
    <dgm:pt modelId="{EF563044-533C-4356-B080-46436638D3F5}" type="sibTrans" cxnId="{4855A607-5CF8-4DD4-B8E5-DEC4E05215C2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3A152E46-39EC-4B8F-BEF1-D7E3BB540458}">
      <dgm:prSet/>
      <dgm:spPr/>
      <dgm:t>
        <a:bodyPr/>
        <a:lstStyle/>
        <a:p>
          <a:pPr>
            <a:defRPr cap="all"/>
          </a:pPr>
          <a:r>
            <a:rPr lang="en-US" b="1" dirty="0"/>
            <a:t>Typical Family</a:t>
          </a:r>
        </a:p>
      </dgm:t>
    </dgm:pt>
    <dgm:pt modelId="{D33B6525-1FED-4908-A5DA-189CC9B00CBB}" type="parTrans" cxnId="{FB12B210-485C-457D-8EE0-DB34093F932A}">
      <dgm:prSet/>
      <dgm:spPr/>
      <dgm:t>
        <a:bodyPr/>
        <a:lstStyle/>
        <a:p>
          <a:endParaRPr lang="en-US"/>
        </a:p>
      </dgm:t>
    </dgm:pt>
    <dgm:pt modelId="{49DD0DF1-AA05-46A3-A47B-831205A9CD80}" type="sibTrans" cxnId="{FB12B210-485C-457D-8EE0-DB34093F932A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C7CA288C-35F1-4503-8E0D-ADCBD287EEC4}">
      <dgm:prSet/>
      <dgm:spPr/>
      <dgm:t>
        <a:bodyPr/>
        <a:lstStyle/>
        <a:p>
          <a:pPr>
            <a:defRPr cap="all"/>
          </a:pPr>
          <a:r>
            <a:rPr lang="en-US" b="1" dirty="0"/>
            <a:t>Spendthrift and Brand Loyal</a:t>
          </a:r>
        </a:p>
      </dgm:t>
    </dgm:pt>
    <dgm:pt modelId="{7BE05053-E668-4589-B283-C095A9778630}" type="parTrans" cxnId="{6A3E9302-54C6-4CAC-AC6B-610868028CE3}">
      <dgm:prSet/>
      <dgm:spPr/>
      <dgm:t>
        <a:bodyPr/>
        <a:lstStyle/>
        <a:p>
          <a:endParaRPr lang="en-US"/>
        </a:p>
      </dgm:t>
    </dgm:pt>
    <dgm:pt modelId="{56ABF848-893E-4E43-B8FD-22671DFB800A}" type="sibTrans" cxnId="{6A3E9302-54C6-4CAC-AC6B-610868028CE3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E7DF7B5D-F2AE-4A15-9425-A31123FB61B7}">
      <dgm:prSet/>
      <dgm:spPr/>
      <dgm:t>
        <a:bodyPr/>
        <a:lstStyle/>
        <a:p>
          <a:pPr>
            <a:defRPr cap="all"/>
          </a:pPr>
          <a:r>
            <a:rPr lang="en-US" b="1" dirty="0"/>
            <a:t>No response to promo’s</a:t>
          </a:r>
        </a:p>
      </dgm:t>
    </dgm:pt>
    <dgm:pt modelId="{D2B04C75-093F-4E32-AC53-0DA5A6526A9D}" type="parTrans" cxnId="{4E3FCC89-A63B-4F96-A746-3F014677C6AD}">
      <dgm:prSet/>
      <dgm:spPr/>
      <dgm:t>
        <a:bodyPr/>
        <a:lstStyle/>
        <a:p>
          <a:endParaRPr lang="en-US"/>
        </a:p>
      </dgm:t>
    </dgm:pt>
    <dgm:pt modelId="{54E670D9-D3FC-4780-9002-FF091BB45A43}" type="sibTrans" cxnId="{4E3FCC89-A63B-4F96-A746-3F014677C6AD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CA0CC189-08B5-4E86-848B-BEDBF340A17F}" type="pres">
      <dgm:prSet presAssocID="{D9961F44-B3DA-4A49-8DFB-0117F70FA54C}" presName="Name0" presStyleCnt="0">
        <dgm:presLayoutVars>
          <dgm:animLvl val="lvl"/>
          <dgm:resizeHandles val="exact"/>
        </dgm:presLayoutVars>
      </dgm:prSet>
      <dgm:spPr/>
    </dgm:pt>
    <dgm:pt modelId="{968B441D-4EFA-4F9D-BB5E-33F90EDE697F}" type="pres">
      <dgm:prSet presAssocID="{D7EC2032-BC54-45A7-924C-51286874E6FE}" presName="compositeNode" presStyleCnt="0">
        <dgm:presLayoutVars>
          <dgm:bulletEnabled val="1"/>
        </dgm:presLayoutVars>
      </dgm:prSet>
      <dgm:spPr/>
    </dgm:pt>
    <dgm:pt modelId="{925D412A-FBC0-4ED7-951D-60B72A1B2F4E}" type="pres">
      <dgm:prSet presAssocID="{D7EC2032-BC54-45A7-924C-51286874E6FE}" presName="bgRect" presStyleLbl="alignNode1" presStyleIdx="0" presStyleCnt="4"/>
      <dgm:spPr/>
    </dgm:pt>
    <dgm:pt modelId="{90B12A19-A709-4270-AB3E-11EF9B1F09B9}" type="pres">
      <dgm:prSet presAssocID="{EF563044-533C-4356-B080-46436638D3F5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FE1B5421-4A93-474D-A50D-9790D8024465}" type="pres">
      <dgm:prSet presAssocID="{D7EC2032-BC54-45A7-924C-51286874E6FE}" presName="nodeRect" presStyleLbl="alignNode1" presStyleIdx="0" presStyleCnt="4">
        <dgm:presLayoutVars>
          <dgm:bulletEnabled val="1"/>
        </dgm:presLayoutVars>
      </dgm:prSet>
      <dgm:spPr/>
    </dgm:pt>
    <dgm:pt modelId="{1252D414-8137-4263-8899-9851C28B24AE}" type="pres">
      <dgm:prSet presAssocID="{EF563044-533C-4356-B080-46436638D3F5}" presName="sibTrans" presStyleCnt="0"/>
      <dgm:spPr/>
    </dgm:pt>
    <dgm:pt modelId="{56D2132F-484A-4539-BF6A-841D3955E74C}" type="pres">
      <dgm:prSet presAssocID="{3A152E46-39EC-4B8F-BEF1-D7E3BB540458}" presName="compositeNode" presStyleCnt="0">
        <dgm:presLayoutVars>
          <dgm:bulletEnabled val="1"/>
        </dgm:presLayoutVars>
      </dgm:prSet>
      <dgm:spPr/>
    </dgm:pt>
    <dgm:pt modelId="{6BCD1CFC-DAA5-42BF-8FF9-EB07537B8A6B}" type="pres">
      <dgm:prSet presAssocID="{3A152E46-39EC-4B8F-BEF1-D7E3BB540458}" presName="bgRect" presStyleLbl="alignNode1" presStyleIdx="1" presStyleCnt="4"/>
      <dgm:spPr/>
    </dgm:pt>
    <dgm:pt modelId="{8C47B91C-4520-4E7F-8B3C-3BE74B7943E5}" type="pres">
      <dgm:prSet presAssocID="{49DD0DF1-AA05-46A3-A47B-831205A9CD80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63828B69-02D9-4454-8141-46E2DAC0DBF9}" type="pres">
      <dgm:prSet presAssocID="{3A152E46-39EC-4B8F-BEF1-D7E3BB540458}" presName="nodeRect" presStyleLbl="alignNode1" presStyleIdx="1" presStyleCnt="4">
        <dgm:presLayoutVars>
          <dgm:bulletEnabled val="1"/>
        </dgm:presLayoutVars>
      </dgm:prSet>
      <dgm:spPr/>
    </dgm:pt>
    <dgm:pt modelId="{DA171FC4-3FDD-4F29-AA15-30E622333A1E}" type="pres">
      <dgm:prSet presAssocID="{49DD0DF1-AA05-46A3-A47B-831205A9CD80}" presName="sibTrans" presStyleCnt="0"/>
      <dgm:spPr/>
    </dgm:pt>
    <dgm:pt modelId="{11C0A4E7-913C-4C82-B363-9B426158F5AB}" type="pres">
      <dgm:prSet presAssocID="{C7CA288C-35F1-4503-8E0D-ADCBD287EEC4}" presName="compositeNode" presStyleCnt="0">
        <dgm:presLayoutVars>
          <dgm:bulletEnabled val="1"/>
        </dgm:presLayoutVars>
      </dgm:prSet>
      <dgm:spPr/>
    </dgm:pt>
    <dgm:pt modelId="{3BC41F84-174B-4E0E-99FD-84BA4228D959}" type="pres">
      <dgm:prSet presAssocID="{C7CA288C-35F1-4503-8E0D-ADCBD287EEC4}" presName="bgRect" presStyleLbl="alignNode1" presStyleIdx="2" presStyleCnt="4"/>
      <dgm:spPr/>
    </dgm:pt>
    <dgm:pt modelId="{BFC844D4-DCF5-4DE6-8E11-4AA4AB6F53B7}" type="pres">
      <dgm:prSet presAssocID="{56ABF848-893E-4E43-B8FD-22671DFB800A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65B22EF7-C156-4432-A4B2-EADDE74B4853}" type="pres">
      <dgm:prSet presAssocID="{C7CA288C-35F1-4503-8E0D-ADCBD287EEC4}" presName="nodeRect" presStyleLbl="alignNode1" presStyleIdx="2" presStyleCnt="4">
        <dgm:presLayoutVars>
          <dgm:bulletEnabled val="1"/>
        </dgm:presLayoutVars>
      </dgm:prSet>
      <dgm:spPr/>
    </dgm:pt>
    <dgm:pt modelId="{52638CC5-78E6-46BD-967D-28F929A6E999}" type="pres">
      <dgm:prSet presAssocID="{56ABF848-893E-4E43-B8FD-22671DFB800A}" presName="sibTrans" presStyleCnt="0"/>
      <dgm:spPr/>
    </dgm:pt>
    <dgm:pt modelId="{3B1FD028-F839-440B-BC4C-D01B9A9EB447}" type="pres">
      <dgm:prSet presAssocID="{E7DF7B5D-F2AE-4A15-9425-A31123FB61B7}" presName="compositeNode" presStyleCnt="0">
        <dgm:presLayoutVars>
          <dgm:bulletEnabled val="1"/>
        </dgm:presLayoutVars>
      </dgm:prSet>
      <dgm:spPr/>
    </dgm:pt>
    <dgm:pt modelId="{2C30F94A-C172-43A0-BBBA-1E3CE33E61BF}" type="pres">
      <dgm:prSet presAssocID="{E7DF7B5D-F2AE-4A15-9425-A31123FB61B7}" presName="bgRect" presStyleLbl="alignNode1" presStyleIdx="3" presStyleCnt="4"/>
      <dgm:spPr/>
    </dgm:pt>
    <dgm:pt modelId="{51620A58-13CD-438A-A6B2-815E1A50904F}" type="pres">
      <dgm:prSet presAssocID="{54E670D9-D3FC-4780-9002-FF091BB45A43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9935A41A-C646-4520-8C2C-EB13285CA3A3}" type="pres">
      <dgm:prSet presAssocID="{E7DF7B5D-F2AE-4A15-9425-A31123FB61B7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6A3E9302-54C6-4CAC-AC6B-610868028CE3}" srcId="{D9961F44-B3DA-4A49-8DFB-0117F70FA54C}" destId="{C7CA288C-35F1-4503-8E0D-ADCBD287EEC4}" srcOrd="2" destOrd="0" parTransId="{7BE05053-E668-4589-B283-C095A9778630}" sibTransId="{56ABF848-893E-4E43-B8FD-22671DFB800A}"/>
    <dgm:cxn modelId="{4855A607-5CF8-4DD4-B8E5-DEC4E05215C2}" srcId="{D9961F44-B3DA-4A49-8DFB-0117F70FA54C}" destId="{D7EC2032-BC54-45A7-924C-51286874E6FE}" srcOrd="0" destOrd="0" parTransId="{96606500-F589-4678-B94A-86FE103AFF4D}" sibTransId="{EF563044-533C-4356-B080-46436638D3F5}"/>
    <dgm:cxn modelId="{FB12B210-485C-457D-8EE0-DB34093F932A}" srcId="{D9961F44-B3DA-4A49-8DFB-0117F70FA54C}" destId="{3A152E46-39EC-4B8F-BEF1-D7E3BB540458}" srcOrd="1" destOrd="0" parTransId="{D33B6525-1FED-4908-A5DA-189CC9B00CBB}" sibTransId="{49DD0DF1-AA05-46A3-A47B-831205A9CD80}"/>
    <dgm:cxn modelId="{16AA0C1F-6FC3-4804-8E00-E99CE47BF5AE}" type="presOf" srcId="{EF563044-533C-4356-B080-46436638D3F5}" destId="{90B12A19-A709-4270-AB3E-11EF9B1F09B9}" srcOrd="0" destOrd="0" presId="urn:microsoft.com/office/officeart/2016/7/layout/LinearBlockProcessNumbered"/>
    <dgm:cxn modelId="{CDCC8B27-FBFC-4CE9-A9CB-9B12186CA3FE}" type="presOf" srcId="{C7CA288C-35F1-4503-8E0D-ADCBD287EEC4}" destId="{3BC41F84-174B-4E0E-99FD-84BA4228D959}" srcOrd="0" destOrd="0" presId="urn:microsoft.com/office/officeart/2016/7/layout/LinearBlockProcessNumbered"/>
    <dgm:cxn modelId="{4147683A-4FF3-4C3B-B8B3-0C937597AF65}" type="presOf" srcId="{C7CA288C-35F1-4503-8E0D-ADCBD287EEC4}" destId="{65B22EF7-C156-4432-A4B2-EADDE74B4853}" srcOrd="1" destOrd="0" presId="urn:microsoft.com/office/officeart/2016/7/layout/LinearBlockProcessNumbered"/>
    <dgm:cxn modelId="{CCB2193B-3768-4AD7-88DE-24D2ACCE7B31}" type="presOf" srcId="{E7DF7B5D-F2AE-4A15-9425-A31123FB61B7}" destId="{2C30F94A-C172-43A0-BBBA-1E3CE33E61BF}" srcOrd="0" destOrd="0" presId="urn:microsoft.com/office/officeart/2016/7/layout/LinearBlockProcessNumbered"/>
    <dgm:cxn modelId="{E401B76D-60C6-4439-98CC-2D015EF1226D}" type="presOf" srcId="{54E670D9-D3FC-4780-9002-FF091BB45A43}" destId="{51620A58-13CD-438A-A6B2-815E1A50904F}" srcOrd="0" destOrd="0" presId="urn:microsoft.com/office/officeart/2016/7/layout/LinearBlockProcessNumbered"/>
    <dgm:cxn modelId="{67CCBA52-775F-4EF8-B66E-FC53BF395544}" type="presOf" srcId="{3A152E46-39EC-4B8F-BEF1-D7E3BB540458}" destId="{6BCD1CFC-DAA5-42BF-8FF9-EB07537B8A6B}" srcOrd="0" destOrd="0" presId="urn:microsoft.com/office/officeart/2016/7/layout/LinearBlockProcessNumbered"/>
    <dgm:cxn modelId="{ACA93F56-8251-467A-ABED-28B1F5E7EFB1}" type="presOf" srcId="{49DD0DF1-AA05-46A3-A47B-831205A9CD80}" destId="{8C47B91C-4520-4E7F-8B3C-3BE74B7943E5}" srcOrd="0" destOrd="0" presId="urn:microsoft.com/office/officeart/2016/7/layout/LinearBlockProcessNumbered"/>
    <dgm:cxn modelId="{E600A07F-E531-4EB8-B55B-F68CBD4ADD5D}" type="presOf" srcId="{D7EC2032-BC54-45A7-924C-51286874E6FE}" destId="{925D412A-FBC0-4ED7-951D-60B72A1B2F4E}" srcOrd="0" destOrd="0" presId="urn:microsoft.com/office/officeart/2016/7/layout/LinearBlockProcessNumbered"/>
    <dgm:cxn modelId="{4E3FCC89-A63B-4F96-A746-3F014677C6AD}" srcId="{D9961F44-B3DA-4A49-8DFB-0117F70FA54C}" destId="{E7DF7B5D-F2AE-4A15-9425-A31123FB61B7}" srcOrd="3" destOrd="0" parTransId="{D2B04C75-093F-4E32-AC53-0DA5A6526A9D}" sibTransId="{54E670D9-D3FC-4780-9002-FF091BB45A43}"/>
    <dgm:cxn modelId="{2650F78F-1FF2-4913-BB90-B5F21C09FDA1}" type="presOf" srcId="{D7EC2032-BC54-45A7-924C-51286874E6FE}" destId="{FE1B5421-4A93-474D-A50D-9790D8024465}" srcOrd="1" destOrd="0" presId="urn:microsoft.com/office/officeart/2016/7/layout/LinearBlockProcessNumbered"/>
    <dgm:cxn modelId="{DCEBD1A0-E587-42AB-8ED9-7A0BCB39384F}" type="presOf" srcId="{E7DF7B5D-F2AE-4A15-9425-A31123FB61B7}" destId="{9935A41A-C646-4520-8C2C-EB13285CA3A3}" srcOrd="1" destOrd="0" presId="urn:microsoft.com/office/officeart/2016/7/layout/LinearBlockProcessNumbered"/>
    <dgm:cxn modelId="{47895EA3-07BC-4924-8967-2E63AF6DA230}" type="presOf" srcId="{56ABF848-893E-4E43-B8FD-22671DFB800A}" destId="{BFC844D4-DCF5-4DE6-8E11-4AA4AB6F53B7}" srcOrd="0" destOrd="0" presId="urn:microsoft.com/office/officeart/2016/7/layout/LinearBlockProcessNumbered"/>
    <dgm:cxn modelId="{73E4FBD0-6298-4CC6-A7D7-0B36C16E69D2}" type="presOf" srcId="{D9961F44-B3DA-4A49-8DFB-0117F70FA54C}" destId="{CA0CC189-08B5-4E86-848B-BEDBF340A17F}" srcOrd="0" destOrd="0" presId="urn:microsoft.com/office/officeart/2016/7/layout/LinearBlockProcessNumbered"/>
    <dgm:cxn modelId="{D0E4C1D7-5C9F-4C91-8C09-1ABE466B2B4E}" type="presOf" srcId="{3A152E46-39EC-4B8F-BEF1-D7E3BB540458}" destId="{63828B69-02D9-4454-8141-46E2DAC0DBF9}" srcOrd="1" destOrd="0" presId="urn:microsoft.com/office/officeart/2016/7/layout/LinearBlockProcessNumbered"/>
    <dgm:cxn modelId="{6D511BBF-AAF9-40BC-B1DE-F2A1F0EDDFD0}" type="presParOf" srcId="{CA0CC189-08B5-4E86-848B-BEDBF340A17F}" destId="{968B441D-4EFA-4F9D-BB5E-33F90EDE697F}" srcOrd="0" destOrd="0" presId="urn:microsoft.com/office/officeart/2016/7/layout/LinearBlockProcessNumbered"/>
    <dgm:cxn modelId="{B37E0AE3-6DF9-42B3-95D0-814777E0FCE2}" type="presParOf" srcId="{968B441D-4EFA-4F9D-BB5E-33F90EDE697F}" destId="{925D412A-FBC0-4ED7-951D-60B72A1B2F4E}" srcOrd="0" destOrd="0" presId="urn:microsoft.com/office/officeart/2016/7/layout/LinearBlockProcessNumbered"/>
    <dgm:cxn modelId="{BAB88EC4-9336-4CAD-B25D-9AA7E46ED808}" type="presParOf" srcId="{968B441D-4EFA-4F9D-BB5E-33F90EDE697F}" destId="{90B12A19-A709-4270-AB3E-11EF9B1F09B9}" srcOrd="1" destOrd="0" presId="urn:microsoft.com/office/officeart/2016/7/layout/LinearBlockProcessNumbered"/>
    <dgm:cxn modelId="{9080C079-C47E-4B63-B906-072D92E3D407}" type="presParOf" srcId="{968B441D-4EFA-4F9D-BB5E-33F90EDE697F}" destId="{FE1B5421-4A93-474D-A50D-9790D8024465}" srcOrd="2" destOrd="0" presId="urn:microsoft.com/office/officeart/2016/7/layout/LinearBlockProcessNumbered"/>
    <dgm:cxn modelId="{D12A2213-634A-4EA4-BD29-C50EFE14F256}" type="presParOf" srcId="{CA0CC189-08B5-4E86-848B-BEDBF340A17F}" destId="{1252D414-8137-4263-8899-9851C28B24AE}" srcOrd="1" destOrd="0" presId="urn:microsoft.com/office/officeart/2016/7/layout/LinearBlockProcessNumbered"/>
    <dgm:cxn modelId="{5CDEBB63-5F15-45F1-AC41-B0155F3E5B0A}" type="presParOf" srcId="{CA0CC189-08B5-4E86-848B-BEDBF340A17F}" destId="{56D2132F-484A-4539-BF6A-841D3955E74C}" srcOrd="2" destOrd="0" presId="urn:microsoft.com/office/officeart/2016/7/layout/LinearBlockProcessNumbered"/>
    <dgm:cxn modelId="{CE49930A-F8AB-4F81-B43E-D23DCD60D1A9}" type="presParOf" srcId="{56D2132F-484A-4539-BF6A-841D3955E74C}" destId="{6BCD1CFC-DAA5-42BF-8FF9-EB07537B8A6B}" srcOrd="0" destOrd="0" presId="urn:microsoft.com/office/officeart/2016/7/layout/LinearBlockProcessNumbered"/>
    <dgm:cxn modelId="{2FA5F86F-48ED-4DAD-80D8-06A54E58EF50}" type="presParOf" srcId="{56D2132F-484A-4539-BF6A-841D3955E74C}" destId="{8C47B91C-4520-4E7F-8B3C-3BE74B7943E5}" srcOrd="1" destOrd="0" presId="urn:microsoft.com/office/officeart/2016/7/layout/LinearBlockProcessNumbered"/>
    <dgm:cxn modelId="{B4352047-DF1B-4865-AA81-B611F64F4A3D}" type="presParOf" srcId="{56D2132F-484A-4539-BF6A-841D3955E74C}" destId="{63828B69-02D9-4454-8141-46E2DAC0DBF9}" srcOrd="2" destOrd="0" presId="urn:microsoft.com/office/officeart/2016/7/layout/LinearBlockProcessNumbered"/>
    <dgm:cxn modelId="{9D6C5BEE-5DE2-4A4D-A83C-D713B04FFDD7}" type="presParOf" srcId="{CA0CC189-08B5-4E86-848B-BEDBF340A17F}" destId="{DA171FC4-3FDD-4F29-AA15-30E622333A1E}" srcOrd="3" destOrd="0" presId="urn:microsoft.com/office/officeart/2016/7/layout/LinearBlockProcessNumbered"/>
    <dgm:cxn modelId="{89E700A9-56A1-49DF-B3C2-9B51F8E04C09}" type="presParOf" srcId="{CA0CC189-08B5-4E86-848B-BEDBF340A17F}" destId="{11C0A4E7-913C-4C82-B363-9B426158F5AB}" srcOrd="4" destOrd="0" presId="urn:microsoft.com/office/officeart/2016/7/layout/LinearBlockProcessNumbered"/>
    <dgm:cxn modelId="{48C42AAE-1367-44E4-9D28-7AD25FC51779}" type="presParOf" srcId="{11C0A4E7-913C-4C82-B363-9B426158F5AB}" destId="{3BC41F84-174B-4E0E-99FD-84BA4228D959}" srcOrd="0" destOrd="0" presId="urn:microsoft.com/office/officeart/2016/7/layout/LinearBlockProcessNumbered"/>
    <dgm:cxn modelId="{A3FDFAC9-A79A-4DF4-81BA-A604A5B6E73B}" type="presParOf" srcId="{11C0A4E7-913C-4C82-B363-9B426158F5AB}" destId="{BFC844D4-DCF5-4DE6-8E11-4AA4AB6F53B7}" srcOrd="1" destOrd="0" presId="urn:microsoft.com/office/officeart/2016/7/layout/LinearBlockProcessNumbered"/>
    <dgm:cxn modelId="{84BCBFF0-5D6B-4CA7-9FBC-A8453E8F6060}" type="presParOf" srcId="{11C0A4E7-913C-4C82-B363-9B426158F5AB}" destId="{65B22EF7-C156-4432-A4B2-EADDE74B4853}" srcOrd="2" destOrd="0" presId="urn:microsoft.com/office/officeart/2016/7/layout/LinearBlockProcessNumbered"/>
    <dgm:cxn modelId="{BD24017C-D89B-4163-80E9-8A5C6A8189DB}" type="presParOf" srcId="{CA0CC189-08B5-4E86-848B-BEDBF340A17F}" destId="{52638CC5-78E6-46BD-967D-28F929A6E999}" srcOrd="5" destOrd="0" presId="urn:microsoft.com/office/officeart/2016/7/layout/LinearBlockProcessNumbered"/>
    <dgm:cxn modelId="{73AD1ED0-6550-4DCF-8F74-90606C2FC58E}" type="presParOf" srcId="{CA0CC189-08B5-4E86-848B-BEDBF340A17F}" destId="{3B1FD028-F839-440B-BC4C-D01B9A9EB447}" srcOrd="6" destOrd="0" presId="urn:microsoft.com/office/officeart/2016/7/layout/LinearBlockProcessNumbered"/>
    <dgm:cxn modelId="{EA342620-C644-4F15-A4C6-74C3AFBC28FF}" type="presParOf" srcId="{3B1FD028-F839-440B-BC4C-D01B9A9EB447}" destId="{2C30F94A-C172-43A0-BBBA-1E3CE33E61BF}" srcOrd="0" destOrd="0" presId="urn:microsoft.com/office/officeart/2016/7/layout/LinearBlockProcessNumbered"/>
    <dgm:cxn modelId="{778F16A5-0AC0-4AD3-AC10-E4EF88D82F10}" type="presParOf" srcId="{3B1FD028-F839-440B-BC4C-D01B9A9EB447}" destId="{51620A58-13CD-438A-A6B2-815E1A50904F}" srcOrd="1" destOrd="0" presId="urn:microsoft.com/office/officeart/2016/7/layout/LinearBlockProcessNumbered"/>
    <dgm:cxn modelId="{25FE24E4-A70A-4F26-B847-FB7B463A2FA1}" type="presParOf" srcId="{3B1FD028-F839-440B-BC4C-D01B9A9EB447}" destId="{9935A41A-C646-4520-8C2C-EB13285CA3A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54C13D-8542-4419-AA3A-ED1F1A006D2F}" type="doc">
      <dgm:prSet loTypeId="urn:microsoft.com/office/officeart/2005/8/layout/hList1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1CC816B-F4A2-4837-A051-9D7193FB5B65}">
      <dgm:prSet/>
      <dgm:spPr>
        <a:solidFill>
          <a:srgbClr val="FF9900"/>
        </a:solidFill>
      </dgm:spPr>
      <dgm:t>
        <a:bodyPr/>
        <a:lstStyle/>
        <a:p>
          <a:r>
            <a:rPr lang="en-US" b="1"/>
            <a:t>Has </a:t>
          </a:r>
          <a:r>
            <a:rPr lang="en-US" b="1" dirty="0"/>
            <a:t>a lot to do with the high purchase cost.</a:t>
          </a:r>
          <a:endParaRPr lang="en-US" dirty="0"/>
        </a:p>
      </dgm:t>
    </dgm:pt>
    <dgm:pt modelId="{84413D4D-87F2-4F1C-B736-8D98760F4B25}" type="parTrans" cxnId="{BBAC40FA-AEE8-42D5-85FA-6F7847D2B90F}">
      <dgm:prSet/>
      <dgm:spPr/>
      <dgm:t>
        <a:bodyPr/>
        <a:lstStyle/>
        <a:p>
          <a:endParaRPr lang="en-US"/>
        </a:p>
      </dgm:t>
    </dgm:pt>
    <dgm:pt modelId="{48C058AC-4460-46EE-9FE8-288F794CFC8F}" type="sibTrans" cxnId="{BBAC40FA-AEE8-42D5-85FA-6F7847D2B90F}">
      <dgm:prSet/>
      <dgm:spPr/>
      <dgm:t>
        <a:bodyPr/>
        <a:lstStyle/>
        <a:p>
          <a:endParaRPr lang="en-US"/>
        </a:p>
      </dgm:t>
    </dgm:pt>
    <dgm:pt modelId="{548773A5-CC56-46EB-BB10-622DB94AF102}">
      <dgm:prSet/>
      <dgm:spPr/>
      <dgm:t>
        <a:bodyPr/>
        <a:lstStyle/>
        <a:p>
          <a:pPr rtl="0"/>
          <a:r>
            <a:rPr lang="en-US" dirty="0"/>
            <a:t>Normal Pricing and Promotional Offers</a:t>
          </a:r>
        </a:p>
      </dgm:t>
    </dgm:pt>
    <dgm:pt modelId="{AE120807-8B6E-4EFA-8E52-C3388EE1F87C}" type="parTrans" cxnId="{95D1BD59-8097-4BFC-9871-34C810AFE146}">
      <dgm:prSet/>
      <dgm:spPr/>
      <dgm:t>
        <a:bodyPr/>
        <a:lstStyle/>
        <a:p>
          <a:endParaRPr lang="en-US"/>
        </a:p>
      </dgm:t>
    </dgm:pt>
    <dgm:pt modelId="{7AC9ECE9-1056-479D-B15E-5AB856F4FADB}" type="sibTrans" cxnId="{95D1BD59-8097-4BFC-9871-34C810AFE146}">
      <dgm:prSet/>
      <dgm:spPr/>
      <dgm:t>
        <a:bodyPr/>
        <a:lstStyle/>
        <a:p>
          <a:endParaRPr lang="en-US"/>
        </a:p>
      </dgm:t>
    </dgm:pt>
    <dgm:pt modelId="{082D9543-8292-4256-8BA6-088D4D55B3CB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b="1" dirty="0"/>
            <a:t>Typical Family</a:t>
          </a:r>
          <a:endParaRPr lang="en-US" dirty="0"/>
        </a:p>
      </dgm:t>
    </dgm:pt>
    <dgm:pt modelId="{C7EA7AF0-E88D-46DE-AC98-495F61805560}" type="parTrans" cxnId="{8743C469-D0B6-47C1-9A14-72B792CE791F}">
      <dgm:prSet/>
      <dgm:spPr/>
      <dgm:t>
        <a:bodyPr/>
        <a:lstStyle/>
        <a:p>
          <a:endParaRPr lang="en-US"/>
        </a:p>
      </dgm:t>
    </dgm:pt>
    <dgm:pt modelId="{009DE82C-D35C-4F1F-86C1-EF79CCB1F6DD}" type="sibTrans" cxnId="{8743C469-D0B6-47C1-9A14-72B792CE791F}">
      <dgm:prSet/>
      <dgm:spPr/>
      <dgm:t>
        <a:bodyPr/>
        <a:lstStyle/>
        <a:p>
          <a:endParaRPr lang="en-US"/>
        </a:p>
      </dgm:t>
    </dgm:pt>
    <dgm:pt modelId="{3289230C-61E0-48E1-8E04-63A7CB49F486}">
      <dgm:prSet/>
      <dgm:spPr/>
      <dgm:t>
        <a:bodyPr/>
        <a:lstStyle/>
        <a:p>
          <a:r>
            <a:rPr lang="en-US" dirty="0"/>
            <a:t>Promotions and Discounts</a:t>
          </a:r>
        </a:p>
      </dgm:t>
    </dgm:pt>
    <dgm:pt modelId="{81F04D2B-2ADA-4249-9DB5-C2A94F9188C4}" type="parTrans" cxnId="{5B53BFC3-602F-4C36-8B99-A81850B49F92}">
      <dgm:prSet/>
      <dgm:spPr/>
      <dgm:t>
        <a:bodyPr/>
        <a:lstStyle/>
        <a:p>
          <a:endParaRPr lang="en-US"/>
        </a:p>
      </dgm:t>
    </dgm:pt>
    <dgm:pt modelId="{0780FE3C-855B-48C2-937D-6006586FD7C6}" type="sibTrans" cxnId="{5B53BFC3-602F-4C36-8B99-A81850B49F92}">
      <dgm:prSet/>
      <dgm:spPr/>
      <dgm:t>
        <a:bodyPr/>
        <a:lstStyle/>
        <a:p>
          <a:endParaRPr lang="en-US"/>
        </a:p>
      </dgm:t>
    </dgm:pt>
    <dgm:pt modelId="{F016CBEF-744E-4B4C-AE98-FB75F7F636DF}">
      <dgm:prSet/>
      <dgm:spPr>
        <a:solidFill>
          <a:srgbClr val="FFD211"/>
        </a:solidFill>
      </dgm:spPr>
      <dgm:t>
        <a:bodyPr/>
        <a:lstStyle/>
        <a:p>
          <a:r>
            <a:rPr lang="en-US" b="1" dirty="0"/>
            <a:t>Spendthrift and Brand Loyal</a:t>
          </a:r>
          <a:endParaRPr lang="en-US" dirty="0"/>
        </a:p>
      </dgm:t>
    </dgm:pt>
    <dgm:pt modelId="{55FC0679-480C-4C96-B130-303C59D7F103}" type="parTrans" cxnId="{7C9BC4F9-9128-49AE-9B41-9654BAE31D99}">
      <dgm:prSet/>
      <dgm:spPr/>
      <dgm:t>
        <a:bodyPr/>
        <a:lstStyle/>
        <a:p>
          <a:endParaRPr lang="en-US"/>
        </a:p>
      </dgm:t>
    </dgm:pt>
    <dgm:pt modelId="{FA97A083-4138-40BE-B562-D20A69772CF2}" type="sibTrans" cxnId="{7C9BC4F9-9128-49AE-9B41-9654BAE31D99}">
      <dgm:prSet/>
      <dgm:spPr/>
      <dgm:t>
        <a:bodyPr/>
        <a:lstStyle/>
        <a:p>
          <a:endParaRPr lang="en-US"/>
        </a:p>
      </dgm:t>
    </dgm:pt>
    <dgm:pt modelId="{CA688372-C560-4AC1-AF20-DD4072A1B4A6}">
      <dgm:prSet/>
      <dgm:spPr/>
      <dgm:t>
        <a:bodyPr/>
        <a:lstStyle/>
        <a:p>
          <a:r>
            <a:rPr lang="en-US" dirty="0"/>
            <a:t>High-priced products and brand offers</a:t>
          </a:r>
        </a:p>
      </dgm:t>
    </dgm:pt>
    <dgm:pt modelId="{67D67E0B-FA8C-4558-965A-23CB5034F234}" type="parTrans" cxnId="{EE268677-A85E-402D-AAA4-970F4CE9B589}">
      <dgm:prSet/>
      <dgm:spPr/>
      <dgm:t>
        <a:bodyPr/>
        <a:lstStyle/>
        <a:p>
          <a:endParaRPr lang="en-US"/>
        </a:p>
      </dgm:t>
    </dgm:pt>
    <dgm:pt modelId="{D4F6F293-9B38-4609-ABF2-4286E670CFC6}" type="sibTrans" cxnId="{EE268677-A85E-402D-AAA4-970F4CE9B589}">
      <dgm:prSet/>
      <dgm:spPr/>
      <dgm:t>
        <a:bodyPr/>
        <a:lstStyle/>
        <a:p>
          <a:endParaRPr lang="en-US"/>
        </a:p>
      </dgm:t>
    </dgm:pt>
    <dgm:pt modelId="{59390037-34AE-4927-BB96-25BEAFF97500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b="1" dirty="0"/>
            <a:t>No response to promo’s</a:t>
          </a:r>
          <a:endParaRPr lang="en-US" dirty="0"/>
        </a:p>
      </dgm:t>
    </dgm:pt>
    <dgm:pt modelId="{A2F8D9F7-2B02-4602-8811-B70BD13CD956}" type="parTrans" cxnId="{6D504E40-3F70-412E-A280-BDF8DBF84901}">
      <dgm:prSet/>
      <dgm:spPr/>
      <dgm:t>
        <a:bodyPr/>
        <a:lstStyle/>
        <a:p>
          <a:endParaRPr lang="en-US"/>
        </a:p>
      </dgm:t>
    </dgm:pt>
    <dgm:pt modelId="{B1A7B7C5-5972-430B-8890-32CEC91DF1F1}" type="sibTrans" cxnId="{6D504E40-3F70-412E-A280-BDF8DBF84901}">
      <dgm:prSet/>
      <dgm:spPr/>
      <dgm:t>
        <a:bodyPr/>
        <a:lstStyle/>
        <a:p>
          <a:endParaRPr lang="en-US"/>
        </a:p>
      </dgm:t>
    </dgm:pt>
    <dgm:pt modelId="{E179FC6F-24E8-4246-B340-389D7A5702D7}">
      <dgm:prSet/>
      <dgm:spPr/>
      <dgm:t>
        <a:bodyPr/>
        <a:lstStyle/>
        <a:p>
          <a:r>
            <a:rPr lang="en-US" dirty="0"/>
            <a:t>Promotional Advertising</a:t>
          </a:r>
        </a:p>
      </dgm:t>
    </dgm:pt>
    <dgm:pt modelId="{734F4B34-780B-4275-909B-0C8F54125D3E}" type="parTrans" cxnId="{9CB575DF-5256-438D-83ED-CE92EC7D1984}">
      <dgm:prSet/>
      <dgm:spPr/>
      <dgm:t>
        <a:bodyPr/>
        <a:lstStyle/>
        <a:p>
          <a:endParaRPr lang="en-US"/>
        </a:p>
      </dgm:t>
    </dgm:pt>
    <dgm:pt modelId="{9E75D4FE-39BF-4D5F-BCA4-FF799C998BC2}" type="sibTrans" cxnId="{9CB575DF-5256-438D-83ED-CE92EC7D1984}">
      <dgm:prSet/>
      <dgm:spPr/>
      <dgm:t>
        <a:bodyPr/>
        <a:lstStyle/>
        <a:p>
          <a:endParaRPr lang="en-US"/>
        </a:p>
      </dgm:t>
    </dgm:pt>
    <dgm:pt modelId="{81251CA8-7439-4DD9-9C01-40A364FFCBB2}" type="pres">
      <dgm:prSet presAssocID="{EB54C13D-8542-4419-AA3A-ED1F1A006D2F}" presName="Name0" presStyleCnt="0">
        <dgm:presLayoutVars>
          <dgm:dir/>
          <dgm:animLvl val="lvl"/>
          <dgm:resizeHandles val="exact"/>
        </dgm:presLayoutVars>
      </dgm:prSet>
      <dgm:spPr/>
    </dgm:pt>
    <dgm:pt modelId="{B67500DC-B65D-470A-9516-E62F41401FBE}" type="pres">
      <dgm:prSet presAssocID="{D1CC816B-F4A2-4837-A051-9D7193FB5B65}" presName="composite" presStyleCnt="0"/>
      <dgm:spPr/>
    </dgm:pt>
    <dgm:pt modelId="{FE4A398E-E75C-458A-B1E9-EAC69C625D44}" type="pres">
      <dgm:prSet presAssocID="{D1CC816B-F4A2-4837-A051-9D7193FB5B65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DD6AAEE3-E856-4067-95A2-0FA01719BA2C}" type="pres">
      <dgm:prSet presAssocID="{D1CC816B-F4A2-4837-A051-9D7193FB5B65}" presName="desTx" presStyleLbl="alignAccFollowNode1" presStyleIdx="0" presStyleCnt="4">
        <dgm:presLayoutVars>
          <dgm:bulletEnabled val="1"/>
        </dgm:presLayoutVars>
      </dgm:prSet>
      <dgm:spPr/>
    </dgm:pt>
    <dgm:pt modelId="{09D27C84-651F-47D1-BD55-C42B259F3328}" type="pres">
      <dgm:prSet presAssocID="{48C058AC-4460-46EE-9FE8-288F794CFC8F}" presName="space" presStyleCnt="0"/>
      <dgm:spPr/>
    </dgm:pt>
    <dgm:pt modelId="{D868D44E-C0E9-471E-9FCB-C8DD21A7E124}" type="pres">
      <dgm:prSet presAssocID="{082D9543-8292-4256-8BA6-088D4D55B3CB}" presName="composite" presStyleCnt="0"/>
      <dgm:spPr/>
    </dgm:pt>
    <dgm:pt modelId="{CA67D41D-480B-46E7-BEA1-6D2FC77C54B6}" type="pres">
      <dgm:prSet presAssocID="{082D9543-8292-4256-8BA6-088D4D55B3C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050B4A47-4EC3-451C-8F77-4CE987691CD9}" type="pres">
      <dgm:prSet presAssocID="{082D9543-8292-4256-8BA6-088D4D55B3CB}" presName="desTx" presStyleLbl="alignAccFollowNode1" presStyleIdx="1" presStyleCnt="4">
        <dgm:presLayoutVars>
          <dgm:bulletEnabled val="1"/>
        </dgm:presLayoutVars>
      </dgm:prSet>
      <dgm:spPr/>
    </dgm:pt>
    <dgm:pt modelId="{25F463E2-CFA6-4BE2-98DB-69BC09E49429}" type="pres">
      <dgm:prSet presAssocID="{009DE82C-D35C-4F1F-86C1-EF79CCB1F6DD}" presName="space" presStyleCnt="0"/>
      <dgm:spPr/>
    </dgm:pt>
    <dgm:pt modelId="{63152162-0212-4412-B3B8-77911CAE5069}" type="pres">
      <dgm:prSet presAssocID="{F016CBEF-744E-4B4C-AE98-FB75F7F636DF}" presName="composite" presStyleCnt="0"/>
      <dgm:spPr/>
    </dgm:pt>
    <dgm:pt modelId="{DDBC5B2F-F471-495B-B5F5-98B83B456549}" type="pres">
      <dgm:prSet presAssocID="{F016CBEF-744E-4B4C-AE98-FB75F7F636DF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FFACEE74-B986-4B9C-BA96-0B0B48D86BF4}" type="pres">
      <dgm:prSet presAssocID="{F016CBEF-744E-4B4C-AE98-FB75F7F636DF}" presName="desTx" presStyleLbl="alignAccFollowNode1" presStyleIdx="2" presStyleCnt="4">
        <dgm:presLayoutVars>
          <dgm:bulletEnabled val="1"/>
        </dgm:presLayoutVars>
      </dgm:prSet>
      <dgm:spPr/>
    </dgm:pt>
    <dgm:pt modelId="{F2F0EF79-0B5B-44C5-828C-3D329E59D2A6}" type="pres">
      <dgm:prSet presAssocID="{FA97A083-4138-40BE-B562-D20A69772CF2}" presName="space" presStyleCnt="0"/>
      <dgm:spPr/>
    </dgm:pt>
    <dgm:pt modelId="{9365EF85-EAC5-4219-BDBD-2FD517E59B39}" type="pres">
      <dgm:prSet presAssocID="{59390037-34AE-4927-BB96-25BEAFF97500}" presName="composite" presStyleCnt="0"/>
      <dgm:spPr/>
    </dgm:pt>
    <dgm:pt modelId="{02829E72-7E72-49D1-A532-26AEDECA1381}" type="pres">
      <dgm:prSet presAssocID="{59390037-34AE-4927-BB96-25BEAFF97500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F8AA124F-6571-49F9-9D8E-6DCB8FA34E21}" type="pres">
      <dgm:prSet presAssocID="{59390037-34AE-4927-BB96-25BEAFF97500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84E55D1D-91EF-451A-8538-C2018A979D3E}" type="presOf" srcId="{548773A5-CC56-46EB-BB10-622DB94AF102}" destId="{DD6AAEE3-E856-4067-95A2-0FA01719BA2C}" srcOrd="0" destOrd="0" presId="urn:microsoft.com/office/officeart/2005/8/layout/hList1"/>
    <dgm:cxn modelId="{8FC48D3C-77C8-4BBD-AB0E-5FA875943314}" type="presOf" srcId="{3289230C-61E0-48E1-8E04-63A7CB49F486}" destId="{050B4A47-4EC3-451C-8F77-4CE987691CD9}" srcOrd="0" destOrd="0" presId="urn:microsoft.com/office/officeart/2005/8/layout/hList1"/>
    <dgm:cxn modelId="{6D504E40-3F70-412E-A280-BDF8DBF84901}" srcId="{EB54C13D-8542-4419-AA3A-ED1F1A006D2F}" destId="{59390037-34AE-4927-BB96-25BEAFF97500}" srcOrd="3" destOrd="0" parTransId="{A2F8D9F7-2B02-4602-8811-B70BD13CD956}" sibTransId="{B1A7B7C5-5972-430B-8890-32CEC91DF1F1}"/>
    <dgm:cxn modelId="{B3BF6D5E-26AF-4F18-A74A-FAE89DDA3A5B}" type="presOf" srcId="{59390037-34AE-4927-BB96-25BEAFF97500}" destId="{02829E72-7E72-49D1-A532-26AEDECA1381}" srcOrd="0" destOrd="0" presId="urn:microsoft.com/office/officeart/2005/8/layout/hList1"/>
    <dgm:cxn modelId="{8743C469-D0B6-47C1-9A14-72B792CE791F}" srcId="{EB54C13D-8542-4419-AA3A-ED1F1A006D2F}" destId="{082D9543-8292-4256-8BA6-088D4D55B3CB}" srcOrd="1" destOrd="0" parTransId="{C7EA7AF0-E88D-46DE-AC98-495F61805560}" sibTransId="{009DE82C-D35C-4F1F-86C1-EF79CCB1F6DD}"/>
    <dgm:cxn modelId="{BC144C4A-260E-4AF7-806B-E72A70ED9743}" type="presOf" srcId="{EB54C13D-8542-4419-AA3A-ED1F1A006D2F}" destId="{81251CA8-7439-4DD9-9C01-40A364FFCBB2}" srcOrd="0" destOrd="0" presId="urn:microsoft.com/office/officeart/2005/8/layout/hList1"/>
    <dgm:cxn modelId="{66BD1B55-89B5-4AE4-80E4-DBE5AECEAE4E}" type="presOf" srcId="{D1CC816B-F4A2-4837-A051-9D7193FB5B65}" destId="{FE4A398E-E75C-458A-B1E9-EAC69C625D44}" srcOrd="0" destOrd="0" presId="urn:microsoft.com/office/officeart/2005/8/layout/hList1"/>
    <dgm:cxn modelId="{EE268677-A85E-402D-AAA4-970F4CE9B589}" srcId="{F016CBEF-744E-4B4C-AE98-FB75F7F636DF}" destId="{CA688372-C560-4AC1-AF20-DD4072A1B4A6}" srcOrd="0" destOrd="0" parTransId="{67D67E0B-FA8C-4558-965A-23CB5034F234}" sibTransId="{D4F6F293-9B38-4609-ABF2-4286E670CFC6}"/>
    <dgm:cxn modelId="{95D1BD59-8097-4BFC-9871-34C810AFE146}" srcId="{D1CC816B-F4A2-4837-A051-9D7193FB5B65}" destId="{548773A5-CC56-46EB-BB10-622DB94AF102}" srcOrd="0" destOrd="0" parTransId="{AE120807-8B6E-4EFA-8E52-C3388EE1F87C}" sibTransId="{7AC9ECE9-1056-479D-B15E-5AB856F4FADB}"/>
    <dgm:cxn modelId="{A49A228B-3129-4651-B7F5-E85BB15AB378}" type="presOf" srcId="{CA688372-C560-4AC1-AF20-DD4072A1B4A6}" destId="{FFACEE74-B986-4B9C-BA96-0B0B48D86BF4}" srcOrd="0" destOrd="0" presId="urn:microsoft.com/office/officeart/2005/8/layout/hList1"/>
    <dgm:cxn modelId="{BAECED9E-4B8E-4E30-99C5-4B564C77DA5C}" type="presOf" srcId="{E179FC6F-24E8-4246-B340-389D7A5702D7}" destId="{F8AA124F-6571-49F9-9D8E-6DCB8FA34E21}" srcOrd="0" destOrd="0" presId="urn:microsoft.com/office/officeart/2005/8/layout/hList1"/>
    <dgm:cxn modelId="{5B53BFC3-602F-4C36-8B99-A81850B49F92}" srcId="{082D9543-8292-4256-8BA6-088D4D55B3CB}" destId="{3289230C-61E0-48E1-8E04-63A7CB49F486}" srcOrd="0" destOrd="0" parTransId="{81F04D2B-2ADA-4249-9DB5-C2A94F9188C4}" sibTransId="{0780FE3C-855B-48C2-937D-6006586FD7C6}"/>
    <dgm:cxn modelId="{CF136FD0-5027-4F3E-8B22-0BB1B2EC08E5}" type="presOf" srcId="{082D9543-8292-4256-8BA6-088D4D55B3CB}" destId="{CA67D41D-480B-46E7-BEA1-6D2FC77C54B6}" srcOrd="0" destOrd="0" presId="urn:microsoft.com/office/officeart/2005/8/layout/hList1"/>
    <dgm:cxn modelId="{9CB575DF-5256-438D-83ED-CE92EC7D1984}" srcId="{59390037-34AE-4927-BB96-25BEAFF97500}" destId="{E179FC6F-24E8-4246-B340-389D7A5702D7}" srcOrd="0" destOrd="0" parTransId="{734F4B34-780B-4275-909B-0C8F54125D3E}" sibTransId="{9E75D4FE-39BF-4D5F-BCA4-FF799C998BC2}"/>
    <dgm:cxn modelId="{7C9BC4F9-9128-49AE-9B41-9654BAE31D99}" srcId="{EB54C13D-8542-4419-AA3A-ED1F1A006D2F}" destId="{F016CBEF-744E-4B4C-AE98-FB75F7F636DF}" srcOrd="2" destOrd="0" parTransId="{55FC0679-480C-4C96-B130-303C59D7F103}" sibTransId="{FA97A083-4138-40BE-B562-D20A69772CF2}"/>
    <dgm:cxn modelId="{BBAC40FA-AEE8-42D5-85FA-6F7847D2B90F}" srcId="{EB54C13D-8542-4419-AA3A-ED1F1A006D2F}" destId="{D1CC816B-F4A2-4837-A051-9D7193FB5B65}" srcOrd="0" destOrd="0" parTransId="{84413D4D-87F2-4F1C-B736-8D98760F4B25}" sibTransId="{48C058AC-4460-46EE-9FE8-288F794CFC8F}"/>
    <dgm:cxn modelId="{C7E9FBFC-1DFC-4B3E-B53E-1CEB7167E139}" type="presOf" srcId="{F016CBEF-744E-4B4C-AE98-FB75F7F636DF}" destId="{DDBC5B2F-F471-495B-B5F5-98B83B456549}" srcOrd="0" destOrd="0" presId="urn:microsoft.com/office/officeart/2005/8/layout/hList1"/>
    <dgm:cxn modelId="{A6A054A0-3D8E-4758-9B8A-7C88F79BAF19}" type="presParOf" srcId="{81251CA8-7439-4DD9-9C01-40A364FFCBB2}" destId="{B67500DC-B65D-470A-9516-E62F41401FBE}" srcOrd="0" destOrd="0" presId="urn:microsoft.com/office/officeart/2005/8/layout/hList1"/>
    <dgm:cxn modelId="{FA5D0235-6C60-46F3-B10D-1FF81522A5FE}" type="presParOf" srcId="{B67500DC-B65D-470A-9516-E62F41401FBE}" destId="{FE4A398E-E75C-458A-B1E9-EAC69C625D44}" srcOrd="0" destOrd="0" presId="urn:microsoft.com/office/officeart/2005/8/layout/hList1"/>
    <dgm:cxn modelId="{34F1A9B8-B8BF-425E-99E9-8435E6E2B120}" type="presParOf" srcId="{B67500DC-B65D-470A-9516-E62F41401FBE}" destId="{DD6AAEE3-E856-4067-95A2-0FA01719BA2C}" srcOrd="1" destOrd="0" presId="urn:microsoft.com/office/officeart/2005/8/layout/hList1"/>
    <dgm:cxn modelId="{3AE233C0-0591-487D-AFF8-F44D34ABDE4D}" type="presParOf" srcId="{81251CA8-7439-4DD9-9C01-40A364FFCBB2}" destId="{09D27C84-651F-47D1-BD55-C42B259F3328}" srcOrd="1" destOrd="0" presId="urn:microsoft.com/office/officeart/2005/8/layout/hList1"/>
    <dgm:cxn modelId="{CF66C9E2-597C-453B-AF5F-04774CCFB8E0}" type="presParOf" srcId="{81251CA8-7439-4DD9-9C01-40A364FFCBB2}" destId="{D868D44E-C0E9-471E-9FCB-C8DD21A7E124}" srcOrd="2" destOrd="0" presId="urn:microsoft.com/office/officeart/2005/8/layout/hList1"/>
    <dgm:cxn modelId="{0515389F-743C-4E8C-BE3B-062E8377714F}" type="presParOf" srcId="{D868D44E-C0E9-471E-9FCB-C8DD21A7E124}" destId="{CA67D41D-480B-46E7-BEA1-6D2FC77C54B6}" srcOrd="0" destOrd="0" presId="urn:microsoft.com/office/officeart/2005/8/layout/hList1"/>
    <dgm:cxn modelId="{75685721-EC86-4062-9DC4-755A927D9C64}" type="presParOf" srcId="{D868D44E-C0E9-471E-9FCB-C8DD21A7E124}" destId="{050B4A47-4EC3-451C-8F77-4CE987691CD9}" srcOrd="1" destOrd="0" presId="urn:microsoft.com/office/officeart/2005/8/layout/hList1"/>
    <dgm:cxn modelId="{936BB176-3F08-4EFD-80F9-3A96A931A1AF}" type="presParOf" srcId="{81251CA8-7439-4DD9-9C01-40A364FFCBB2}" destId="{25F463E2-CFA6-4BE2-98DB-69BC09E49429}" srcOrd="3" destOrd="0" presId="urn:microsoft.com/office/officeart/2005/8/layout/hList1"/>
    <dgm:cxn modelId="{8BF27C7A-C8AF-4B9A-8A8F-8EE3678AA997}" type="presParOf" srcId="{81251CA8-7439-4DD9-9C01-40A364FFCBB2}" destId="{63152162-0212-4412-B3B8-77911CAE5069}" srcOrd="4" destOrd="0" presId="urn:microsoft.com/office/officeart/2005/8/layout/hList1"/>
    <dgm:cxn modelId="{F1C26AA4-EDEA-490A-89E3-2E587CD50B3B}" type="presParOf" srcId="{63152162-0212-4412-B3B8-77911CAE5069}" destId="{DDBC5B2F-F471-495B-B5F5-98B83B456549}" srcOrd="0" destOrd="0" presId="urn:microsoft.com/office/officeart/2005/8/layout/hList1"/>
    <dgm:cxn modelId="{D0EB1247-68AA-431E-A762-D9B439AF541F}" type="presParOf" srcId="{63152162-0212-4412-B3B8-77911CAE5069}" destId="{FFACEE74-B986-4B9C-BA96-0B0B48D86BF4}" srcOrd="1" destOrd="0" presId="urn:microsoft.com/office/officeart/2005/8/layout/hList1"/>
    <dgm:cxn modelId="{3B8B2D63-B67A-41EC-9D4D-F8E1EDC9F7E8}" type="presParOf" srcId="{81251CA8-7439-4DD9-9C01-40A364FFCBB2}" destId="{F2F0EF79-0B5B-44C5-828C-3D329E59D2A6}" srcOrd="5" destOrd="0" presId="urn:microsoft.com/office/officeart/2005/8/layout/hList1"/>
    <dgm:cxn modelId="{244654F0-4942-4E70-B1F8-F2B457B46E8A}" type="presParOf" srcId="{81251CA8-7439-4DD9-9C01-40A364FFCBB2}" destId="{9365EF85-EAC5-4219-BDBD-2FD517E59B39}" srcOrd="6" destOrd="0" presId="urn:microsoft.com/office/officeart/2005/8/layout/hList1"/>
    <dgm:cxn modelId="{070F3639-574F-4FD4-9ED9-6E0D0936E98D}" type="presParOf" srcId="{9365EF85-EAC5-4219-BDBD-2FD517E59B39}" destId="{02829E72-7E72-49D1-A532-26AEDECA1381}" srcOrd="0" destOrd="0" presId="urn:microsoft.com/office/officeart/2005/8/layout/hList1"/>
    <dgm:cxn modelId="{86D061C6-C7E8-4A21-AD75-E3B38E9E4BB2}" type="presParOf" srcId="{9365EF85-EAC5-4219-BDBD-2FD517E59B39}" destId="{F8AA124F-6571-49F9-9D8E-6DCB8FA34E2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3905CD-0569-4BE9-9F69-D9DA2EC3A0EE}">
      <dsp:nvSpPr>
        <dsp:cNvPr id="0" name=""/>
        <dsp:cNvSpPr/>
      </dsp:nvSpPr>
      <dsp:spPr>
        <a:xfrm>
          <a:off x="716787" y="72642"/>
          <a:ext cx="1484466" cy="11140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5BFCB0-22F2-4F60-8D6B-C28AFA6A786A}">
      <dsp:nvSpPr>
        <dsp:cNvPr id="0" name=""/>
        <dsp:cNvSpPr/>
      </dsp:nvSpPr>
      <dsp:spPr>
        <a:xfrm>
          <a:off x="716787" y="1286596"/>
          <a:ext cx="4315781" cy="574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 dirty="0">
              <a:latin typeface="Century Gothic" panose="020B0502020202020204"/>
            </a:rPr>
            <a:t>Disloyal</a:t>
          </a:r>
          <a:endParaRPr lang="en-US" sz="3600" b="1" i="0" u="none" strike="noStrike" kern="1200" cap="all" baseline="0" noProof="0" dirty="0">
            <a:latin typeface="Century Gothic"/>
          </a:endParaRPr>
        </a:p>
      </dsp:txBody>
      <dsp:txXfrm>
        <a:off x="716787" y="1286596"/>
        <a:ext cx="4315781" cy="574332"/>
      </dsp:txXfrm>
    </dsp:sp>
    <dsp:sp modelId="{2E6153DC-786E-453C-8E17-9F788E947DE8}">
      <dsp:nvSpPr>
        <dsp:cNvPr id="0" name=""/>
        <dsp:cNvSpPr/>
      </dsp:nvSpPr>
      <dsp:spPr>
        <a:xfrm>
          <a:off x="716787" y="1907397"/>
          <a:ext cx="4315781" cy="638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entury Gothic" panose="020B0502020202020204"/>
            </a:rPr>
            <a:t>1. Exposure to Brands 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entury Gothic" panose="020B0502020202020204"/>
            </a:rPr>
            <a:t>2. Promotional offers on Brands</a:t>
          </a:r>
          <a:endParaRPr lang="en-US" sz="1700" kern="1200" dirty="0"/>
        </a:p>
      </dsp:txBody>
      <dsp:txXfrm>
        <a:off x="716787" y="1907397"/>
        <a:ext cx="4315781" cy="638873"/>
      </dsp:txXfrm>
    </dsp:sp>
    <dsp:sp modelId="{A4DD4B0B-3FB3-4CE5-91AA-1264C85B3203}">
      <dsp:nvSpPr>
        <dsp:cNvPr id="0" name=""/>
        <dsp:cNvSpPr/>
      </dsp:nvSpPr>
      <dsp:spPr>
        <a:xfrm>
          <a:off x="7203811" y="119624"/>
          <a:ext cx="1458859" cy="9261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3B9B3E-3F69-4B64-AE95-29153BB656F8}">
      <dsp:nvSpPr>
        <dsp:cNvPr id="0" name=""/>
        <dsp:cNvSpPr/>
      </dsp:nvSpPr>
      <dsp:spPr>
        <a:xfrm>
          <a:off x="7160357" y="1196682"/>
          <a:ext cx="3011508" cy="660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 dirty="0">
              <a:latin typeface="Century Gothic" panose="020B0502020202020204"/>
            </a:rPr>
            <a:t>Loyal</a:t>
          </a:r>
          <a:endParaRPr lang="en-US" sz="3600" b="1" kern="1200" dirty="0"/>
        </a:p>
      </dsp:txBody>
      <dsp:txXfrm>
        <a:off x="7160357" y="1196682"/>
        <a:ext cx="3011508" cy="660194"/>
      </dsp:txXfrm>
    </dsp:sp>
    <dsp:sp modelId="{91951E8A-0BEF-44CD-A50F-26C9F7001538}">
      <dsp:nvSpPr>
        <dsp:cNvPr id="0" name=""/>
        <dsp:cNvSpPr/>
      </dsp:nvSpPr>
      <dsp:spPr>
        <a:xfrm flipH="1">
          <a:off x="7141734" y="1784568"/>
          <a:ext cx="2014175" cy="638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en-US" sz="1700" kern="1200" dirty="0">
              <a:latin typeface="Century Gothic" panose="020B0502020202020204"/>
            </a:rPr>
            <a:t>1. Discounts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kern="1200" dirty="0">
              <a:latin typeface="Century Gothic" panose="020B0502020202020204"/>
            </a:rPr>
            <a:t>2. Fresh Arrivals</a:t>
          </a:r>
        </a:p>
      </dsp:txBody>
      <dsp:txXfrm>
        <a:off x="7141734" y="1784568"/>
        <a:ext cx="2014175" cy="6388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5D412A-FBC0-4ED7-951D-60B72A1B2F4E}">
      <dsp:nvSpPr>
        <dsp:cNvPr id="0" name=""/>
        <dsp:cNvSpPr/>
      </dsp:nvSpPr>
      <dsp:spPr>
        <a:xfrm>
          <a:off x="211" y="233902"/>
          <a:ext cx="2551881" cy="306225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2069" tIns="0" rIns="252069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1" kern="1200" dirty="0"/>
            <a:t>has a lot to do with the high purchase cost.</a:t>
          </a:r>
          <a:endParaRPr lang="en-US" sz="2100" b="1" i="0" u="none" strike="noStrike" kern="1200" cap="all" baseline="0" noProof="0" dirty="0">
            <a:latin typeface="Century Gothic"/>
          </a:endParaRPr>
        </a:p>
      </dsp:txBody>
      <dsp:txXfrm>
        <a:off x="211" y="1458805"/>
        <a:ext cx="2551881" cy="1837354"/>
      </dsp:txXfrm>
    </dsp:sp>
    <dsp:sp modelId="{90B12A19-A709-4270-AB3E-11EF9B1F09B9}">
      <dsp:nvSpPr>
        <dsp:cNvPr id="0" name=""/>
        <dsp:cNvSpPr/>
      </dsp:nvSpPr>
      <dsp:spPr>
        <a:xfrm>
          <a:off x="211" y="233902"/>
          <a:ext cx="2551881" cy="1224903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2069" tIns="165100" rIns="252069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01</a:t>
          </a:r>
        </a:p>
      </dsp:txBody>
      <dsp:txXfrm>
        <a:off x="211" y="233902"/>
        <a:ext cx="2551881" cy="1224903"/>
      </dsp:txXfrm>
    </dsp:sp>
    <dsp:sp modelId="{6BCD1CFC-DAA5-42BF-8FF9-EB07537B8A6B}">
      <dsp:nvSpPr>
        <dsp:cNvPr id="0" name=""/>
        <dsp:cNvSpPr/>
      </dsp:nvSpPr>
      <dsp:spPr>
        <a:xfrm>
          <a:off x="2756243" y="233902"/>
          <a:ext cx="2551881" cy="306225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2069" tIns="0" rIns="252069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1" kern="1200" dirty="0"/>
            <a:t>Typical Family</a:t>
          </a:r>
        </a:p>
      </dsp:txBody>
      <dsp:txXfrm>
        <a:off x="2756243" y="1458805"/>
        <a:ext cx="2551881" cy="1837354"/>
      </dsp:txXfrm>
    </dsp:sp>
    <dsp:sp modelId="{8C47B91C-4520-4E7F-8B3C-3BE74B7943E5}">
      <dsp:nvSpPr>
        <dsp:cNvPr id="0" name=""/>
        <dsp:cNvSpPr/>
      </dsp:nvSpPr>
      <dsp:spPr>
        <a:xfrm>
          <a:off x="2756243" y="233902"/>
          <a:ext cx="2551881" cy="1224903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2069" tIns="165100" rIns="252069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02</a:t>
          </a:r>
        </a:p>
      </dsp:txBody>
      <dsp:txXfrm>
        <a:off x="2756243" y="233902"/>
        <a:ext cx="2551881" cy="1224903"/>
      </dsp:txXfrm>
    </dsp:sp>
    <dsp:sp modelId="{3BC41F84-174B-4E0E-99FD-84BA4228D959}">
      <dsp:nvSpPr>
        <dsp:cNvPr id="0" name=""/>
        <dsp:cNvSpPr/>
      </dsp:nvSpPr>
      <dsp:spPr>
        <a:xfrm>
          <a:off x="5512275" y="233902"/>
          <a:ext cx="2551881" cy="30622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2069" tIns="0" rIns="252069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1" kern="1200" dirty="0"/>
            <a:t>Spendthrift and Brand Loyal</a:t>
          </a:r>
        </a:p>
      </dsp:txBody>
      <dsp:txXfrm>
        <a:off x="5512275" y="1458805"/>
        <a:ext cx="2551881" cy="1837354"/>
      </dsp:txXfrm>
    </dsp:sp>
    <dsp:sp modelId="{BFC844D4-DCF5-4DE6-8E11-4AA4AB6F53B7}">
      <dsp:nvSpPr>
        <dsp:cNvPr id="0" name=""/>
        <dsp:cNvSpPr/>
      </dsp:nvSpPr>
      <dsp:spPr>
        <a:xfrm>
          <a:off x="5512275" y="233902"/>
          <a:ext cx="2551881" cy="1224903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2069" tIns="165100" rIns="252069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03</a:t>
          </a:r>
        </a:p>
      </dsp:txBody>
      <dsp:txXfrm>
        <a:off x="5512275" y="233902"/>
        <a:ext cx="2551881" cy="1224903"/>
      </dsp:txXfrm>
    </dsp:sp>
    <dsp:sp modelId="{2C30F94A-C172-43A0-BBBA-1E3CE33E61BF}">
      <dsp:nvSpPr>
        <dsp:cNvPr id="0" name=""/>
        <dsp:cNvSpPr/>
      </dsp:nvSpPr>
      <dsp:spPr>
        <a:xfrm>
          <a:off x="8268307" y="233902"/>
          <a:ext cx="2551881" cy="306225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2069" tIns="0" rIns="252069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1" kern="1200" dirty="0"/>
            <a:t>No response to promo’s</a:t>
          </a:r>
        </a:p>
      </dsp:txBody>
      <dsp:txXfrm>
        <a:off x="8268307" y="1458805"/>
        <a:ext cx="2551881" cy="1837354"/>
      </dsp:txXfrm>
    </dsp:sp>
    <dsp:sp modelId="{51620A58-13CD-438A-A6B2-815E1A50904F}">
      <dsp:nvSpPr>
        <dsp:cNvPr id="0" name=""/>
        <dsp:cNvSpPr/>
      </dsp:nvSpPr>
      <dsp:spPr>
        <a:xfrm>
          <a:off x="8268307" y="233902"/>
          <a:ext cx="2551881" cy="1224903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2069" tIns="165100" rIns="252069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04</a:t>
          </a:r>
        </a:p>
      </dsp:txBody>
      <dsp:txXfrm>
        <a:off x="8268307" y="233902"/>
        <a:ext cx="2551881" cy="12249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4A398E-E75C-458A-B1E9-EAC69C625D44}">
      <dsp:nvSpPr>
        <dsp:cNvPr id="0" name=""/>
        <dsp:cNvSpPr/>
      </dsp:nvSpPr>
      <dsp:spPr>
        <a:xfrm>
          <a:off x="4068" y="995063"/>
          <a:ext cx="2446213" cy="965007"/>
        </a:xfrm>
        <a:prstGeom prst="rect">
          <a:avLst/>
        </a:prstGeom>
        <a:solidFill>
          <a:srgbClr val="FF9900"/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Has </a:t>
          </a:r>
          <a:r>
            <a:rPr lang="en-US" sz="1900" b="1" kern="1200" dirty="0"/>
            <a:t>a lot to do with the high purchase cost.</a:t>
          </a:r>
          <a:endParaRPr lang="en-US" sz="1900" kern="1200" dirty="0"/>
        </a:p>
      </dsp:txBody>
      <dsp:txXfrm>
        <a:off x="4068" y="995063"/>
        <a:ext cx="2446213" cy="965007"/>
      </dsp:txXfrm>
    </dsp:sp>
    <dsp:sp modelId="{DD6AAEE3-E856-4067-95A2-0FA01719BA2C}">
      <dsp:nvSpPr>
        <dsp:cNvPr id="0" name=""/>
        <dsp:cNvSpPr/>
      </dsp:nvSpPr>
      <dsp:spPr>
        <a:xfrm>
          <a:off x="4068" y="1960071"/>
          <a:ext cx="2446213" cy="106917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Normal Pricing and Promotional Offers</a:t>
          </a:r>
        </a:p>
      </dsp:txBody>
      <dsp:txXfrm>
        <a:off x="4068" y="1960071"/>
        <a:ext cx="2446213" cy="1069177"/>
      </dsp:txXfrm>
    </dsp:sp>
    <dsp:sp modelId="{CA67D41D-480B-46E7-BEA1-6D2FC77C54B6}">
      <dsp:nvSpPr>
        <dsp:cNvPr id="0" name=""/>
        <dsp:cNvSpPr/>
      </dsp:nvSpPr>
      <dsp:spPr>
        <a:xfrm>
          <a:off x="2792751" y="995063"/>
          <a:ext cx="2446213" cy="965007"/>
        </a:xfrm>
        <a:prstGeom prst="rect">
          <a:avLst/>
        </a:prstGeom>
        <a:solidFill>
          <a:schemeClr val="bg1">
            <a:lumMod val="6500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Typical Family</a:t>
          </a:r>
          <a:endParaRPr lang="en-US" sz="1900" kern="1200" dirty="0"/>
        </a:p>
      </dsp:txBody>
      <dsp:txXfrm>
        <a:off x="2792751" y="995063"/>
        <a:ext cx="2446213" cy="965007"/>
      </dsp:txXfrm>
    </dsp:sp>
    <dsp:sp modelId="{050B4A47-4EC3-451C-8F77-4CE987691CD9}">
      <dsp:nvSpPr>
        <dsp:cNvPr id="0" name=""/>
        <dsp:cNvSpPr/>
      </dsp:nvSpPr>
      <dsp:spPr>
        <a:xfrm>
          <a:off x="2792751" y="1960071"/>
          <a:ext cx="2446213" cy="106917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Promotions and Discounts</a:t>
          </a:r>
        </a:p>
      </dsp:txBody>
      <dsp:txXfrm>
        <a:off x="2792751" y="1960071"/>
        <a:ext cx="2446213" cy="1069177"/>
      </dsp:txXfrm>
    </dsp:sp>
    <dsp:sp modelId="{DDBC5B2F-F471-495B-B5F5-98B83B456549}">
      <dsp:nvSpPr>
        <dsp:cNvPr id="0" name=""/>
        <dsp:cNvSpPr/>
      </dsp:nvSpPr>
      <dsp:spPr>
        <a:xfrm>
          <a:off x="5581434" y="995063"/>
          <a:ext cx="2446213" cy="965007"/>
        </a:xfrm>
        <a:prstGeom prst="rect">
          <a:avLst/>
        </a:prstGeom>
        <a:solidFill>
          <a:srgbClr val="FFD211"/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Spendthrift and Brand Loyal</a:t>
          </a:r>
          <a:endParaRPr lang="en-US" sz="1900" kern="1200" dirty="0"/>
        </a:p>
      </dsp:txBody>
      <dsp:txXfrm>
        <a:off x="5581434" y="995063"/>
        <a:ext cx="2446213" cy="965007"/>
      </dsp:txXfrm>
    </dsp:sp>
    <dsp:sp modelId="{FFACEE74-B986-4B9C-BA96-0B0B48D86BF4}">
      <dsp:nvSpPr>
        <dsp:cNvPr id="0" name=""/>
        <dsp:cNvSpPr/>
      </dsp:nvSpPr>
      <dsp:spPr>
        <a:xfrm>
          <a:off x="5581434" y="1960071"/>
          <a:ext cx="2446213" cy="106917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High-priced products and brand offers</a:t>
          </a:r>
        </a:p>
      </dsp:txBody>
      <dsp:txXfrm>
        <a:off x="5581434" y="1960071"/>
        <a:ext cx="2446213" cy="1069177"/>
      </dsp:txXfrm>
    </dsp:sp>
    <dsp:sp modelId="{02829E72-7E72-49D1-A532-26AEDECA1381}">
      <dsp:nvSpPr>
        <dsp:cNvPr id="0" name=""/>
        <dsp:cNvSpPr/>
      </dsp:nvSpPr>
      <dsp:spPr>
        <a:xfrm>
          <a:off x="8370118" y="995063"/>
          <a:ext cx="2446213" cy="965007"/>
        </a:xfrm>
        <a:prstGeom prst="rect">
          <a:avLst/>
        </a:prstGeom>
        <a:solidFill>
          <a:schemeClr val="accent5">
            <a:lumMod val="7500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No response to promo’s</a:t>
          </a:r>
          <a:endParaRPr lang="en-US" sz="1900" kern="1200" dirty="0"/>
        </a:p>
      </dsp:txBody>
      <dsp:txXfrm>
        <a:off x="8370118" y="995063"/>
        <a:ext cx="2446213" cy="965007"/>
      </dsp:txXfrm>
    </dsp:sp>
    <dsp:sp modelId="{F8AA124F-6571-49F9-9D8E-6DCB8FA34E21}">
      <dsp:nvSpPr>
        <dsp:cNvPr id="0" name=""/>
        <dsp:cNvSpPr/>
      </dsp:nvSpPr>
      <dsp:spPr>
        <a:xfrm>
          <a:off x="8370118" y="1960071"/>
          <a:ext cx="2446213" cy="106917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Promotional Advertising</a:t>
          </a:r>
        </a:p>
      </dsp:txBody>
      <dsp:txXfrm>
        <a:off x="8370118" y="1960071"/>
        <a:ext cx="2446213" cy="10691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168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5/8/2021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951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5/8/2021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6539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5/8/2021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244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553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927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703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19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589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545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133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353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956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90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45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003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  <p:sldLayoutId id="2147483973" r:id="rId13"/>
    <p:sldLayoutId id="2147483974" r:id="rId14"/>
    <p:sldLayoutId id="2147483975" r:id="rId15"/>
    <p:sldLayoutId id="2147483976" r:id="rId16"/>
    <p:sldLayoutId id="21474839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6915" y="1087120"/>
            <a:ext cx="10876525" cy="125984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j-lt"/>
                <a:cs typeface="+mj-lt"/>
              </a:rPr>
              <a:t>BATH SOAP CONSUMER SEGMENTATION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0840" y="3429001"/>
            <a:ext cx="9912680" cy="91947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r">
              <a:lnSpc>
                <a:spcPct val="900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cs typeface="Calibri"/>
            </a:endParaRPr>
          </a:p>
          <a:p>
            <a:pPr algn="r">
              <a:lnSpc>
                <a:spcPct val="90000"/>
              </a:lnSpc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By – KUNAL SHARMA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22671-A002-4BF7-A4AC-9E471EDB7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7387" y="2734321"/>
            <a:ext cx="4838329" cy="1145219"/>
          </a:xfrm>
        </p:spPr>
        <p:txBody>
          <a:bodyPr>
            <a:normAutofit/>
          </a:bodyPr>
          <a:lstStyle/>
          <a:p>
            <a:r>
              <a:rPr lang="en-US" b="1" dirty="0"/>
              <a:t>BRAND LOYALITY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B6493B-82F2-48B0-91B0-81EDF7C03D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1193714"/>
              </p:ext>
            </p:extLst>
          </p:nvPr>
        </p:nvGraphicFramePr>
        <p:xfrm>
          <a:off x="597023" y="3861786"/>
          <a:ext cx="10820400" cy="2618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5B7B2BE-542C-44A2-BEED-E9B43405D8F7}"/>
              </a:ext>
            </a:extLst>
          </p:cNvPr>
          <p:cNvSpPr txBox="1"/>
          <p:nvPr/>
        </p:nvSpPr>
        <p:spPr>
          <a:xfrm>
            <a:off x="1100831" y="1414171"/>
            <a:ext cx="104223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Which of the customers must be given the mail promos such that the customer would be loyal and generate more revenue.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B7F888D-4A7D-475C-AD5F-3FD7D2A690C5}"/>
              </a:ext>
            </a:extLst>
          </p:cNvPr>
          <p:cNvSpPr txBox="1">
            <a:spLocks/>
          </p:cNvSpPr>
          <p:nvPr/>
        </p:nvSpPr>
        <p:spPr>
          <a:xfrm>
            <a:off x="2886722" y="267221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BUSINESS PREPOSITION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29631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C08F9-F928-48AC-962B-4BC952BF1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CONSUMER SEGMENTATION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34D114D1-4EC8-4ECD-8973-A90B9AB78E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1684150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3575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17781-DEBA-4614-907F-19F640C72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5826" y="417545"/>
            <a:ext cx="6593840" cy="1361441"/>
          </a:xfrm>
        </p:spPr>
        <p:txBody>
          <a:bodyPr>
            <a:normAutofit/>
          </a:bodyPr>
          <a:lstStyle/>
          <a:p>
            <a:r>
              <a:rPr lang="en-US" b="1" dirty="0"/>
              <a:t>RECOMMENDATIONS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9FCACAC3-C229-4622-BFE8-16A8CD9B5D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0970934"/>
              </p:ext>
            </p:extLst>
          </p:nvPr>
        </p:nvGraphicFramePr>
        <p:xfrm>
          <a:off x="668045" y="2247191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9473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9EC94-1F76-4C37-9D58-41DABB880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7410" y="1803405"/>
            <a:ext cx="6132990" cy="18250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chemeClr val="bg1">
                    <a:lumMod val="95000"/>
                  </a:schemeClr>
                </a:solidFill>
                <a:highlight>
                  <a:srgbClr val="FFD833"/>
                </a:highlight>
              </a:rPr>
              <a:t>Thank you</a:t>
            </a:r>
          </a:p>
        </p:txBody>
      </p:sp>
      <p:pic>
        <p:nvPicPr>
          <p:cNvPr id="49" name="Graphic 5" descr="Thumbs up sign with solid fill">
            <a:extLst>
              <a:ext uri="{FF2B5EF4-FFF2-40B4-BE49-F238E27FC236}">
                <a16:creationId xmlns:a16="http://schemas.microsoft.com/office/drawing/2014/main" id="{0364B01B-E427-4855-BCAE-DE263A5AA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444752" y="1801368"/>
            <a:ext cx="2660904" cy="266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50410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46</TotalTime>
  <Words>120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Courier New</vt:lpstr>
      <vt:lpstr>Vapor Trail</vt:lpstr>
      <vt:lpstr>BATH SOAP CONSUMER SEGMENTATION</vt:lpstr>
      <vt:lpstr>BRAND LOYALITY</vt:lpstr>
      <vt:lpstr>CONSUMER SEGMENTATION</vt:lpstr>
      <vt:lpstr>RECOMMENDATIONS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KUNAL</dc:creator>
  <cp:lastModifiedBy>Kunal Sharma</cp:lastModifiedBy>
  <cp:revision>412</cp:revision>
  <dcterms:created xsi:type="dcterms:W3CDTF">2019-12-10T23:47:18Z</dcterms:created>
  <dcterms:modified xsi:type="dcterms:W3CDTF">2021-05-08T06:36:35Z</dcterms:modified>
</cp:coreProperties>
</file>