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tharvasalokhe25@gmail.com" userId="ccbee9e2ce505256" providerId="Windows Live" clId="Web-{3AD91D77-D528-44D5-8998-CE57F3EEFA95}"/>
    <pc:docChg chg="addSld modSld">
      <pc:chgData name="atharvasalokhe25@gmail.com" userId="ccbee9e2ce505256" providerId="Windows Live" clId="Web-{3AD91D77-D528-44D5-8998-CE57F3EEFA95}" dt="2025-02-14T06:02:54.890" v="326" actId="20577"/>
      <pc:docMkLst>
        <pc:docMk/>
      </pc:docMkLst>
      <pc:sldChg chg="modSp">
        <pc:chgData name="atharvasalokhe25@gmail.com" userId="ccbee9e2ce505256" providerId="Windows Live" clId="Web-{3AD91D77-D528-44D5-8998-CE57F3EEFA95}" dt="2025-02-14T05:37:27.788" v="53" actId="20577"/>
        <pc:sldMkLst>
          <pc:docMk/>
          <pc:sldMk cId="109857222" sldId="256"/>
        </pc:sldMkLst>
        <pc:spChg chg="mod">
          <ac:chgData name="atharvasalokhe25@gmail.com" userId="ccbee9e2ce505256" providerId="Windows Live" clId="Web-{3AD91D77-D528-44D5-8998-CE57F3EEFA95}" dt="2025-02-14T05:35:42.128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tharvasalokhe25@gmail.com" userId="ccbee9e2ce505256" providerId="Windows Live" clId="Web-{3AD91D77-D528-44D5-8998-CE57F3EEFA95}" dt="2025-02-14T05:37:27.788" v="53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atharvasalokhe25@gmail.com" userId="ccbee9e2ce505256" providerId="Windows Live" clId="Web-{3AD91D77-D528-44D5-8998-CE57F3EEFA95}" dt="2025-02-14T05:41:31.141" v="95" actId="20577"/>
        <pc:sldMkLst>
          <pc:docMk/>
          <pc:sldMk cId="650621356" sldId="257"/>
        </pc:sldMkLst>
        <pc:spChg chg="mod">
          <ac:chgData name="atharvasalokhe25@gmail.com" userId="ccbee9e2ce505256" providerId="Windows Live" clId="Web-{3AD91D77-D528-44D5-8998-CE57F3EEFA95}" dt="2025-02-14T05:39:12.089" v="60" actId="20577"/>
          <ac:spMkLst>
            <pc:docMk/>
            <pc:sldMk cId="650621356" sldId="257"/>
            <ac:spMk id="2" creationId="{0F388B1D-FC3A-F716-0BF7-EC7B650002E3}"/>
          </ac:spMkLst>
        </pc:spChg>
        <pc:spChg chg="mod">
          <ac:chgData name="atharvasalokhe25@gmail.com" userId="ccbee9e2ce505256" providerId="Windows Live" clId="Web-{3AD91D77-D528-44D5-8998-CE57F3EEFA95}" dt="2025-02-14T05:41:31.141" v="95" actId="20577"/>
          <ac:spMkLst>
            <pc:docMk/>
            <pc:sldMk cId="650621356" sldId="257"/>
            <ac:spMk id="3" creationId="{8F9DD3FF-6C89-A0C8-3941-7ED7C7152245}"/>
          </ac:spMkLst>
        </pc:spChg>
      </pc:sldChg>
      <pc:sldChg chg="modSp new">
        <pc:chgData name="atharvasalokhe25@gmail.com" userId="ccbee9e2ce505256" providerId="Windows Live" clId="Web-{3AD91D77-D528-44D5-8998-CE57F3EEFA95}" dt="2025-02-14T06:01:11.995" v="314" actId="20577"/>
        <pc:sldMkLst>
          <pc:docMk/>
          <pc:sldMk cId="800803076" sldId="258"/>
        </pc:sldMkLst>
        <pc:spChg chg="mod">
          <ac:chgData name="atharvasalokhe25@gmail.com" userId="ccbee9e2ce505256" providerId="Windows Live" clId="Web-{3AD91D77-D528-44D5-8998-CE57F3EEFA95}" dt="2025-02-14T05:58:22.989" v="281" actId="20577"/>
          <ac:spMkLst>
            <pc:docMk/>
            <pc:sldMk cId="800803076" sldId="258"/>
            <ac:spMk id="2" creationId="{6B276F95-4B12-7B03-D9BF-A8D47DCA0255}"/>
          </ac:spMkLst>
        </pc:spChg>
        <pc:spChg chg="mod">
          <ac:chgData name="atharvasalokhe25@gmail.com" userId="ccbee9e2ce505256" providerId="Windows Live" clId="Web-{3AD91D77-D528-44D5-8998-CE57F3EEFA95}" dt="2025-02-14T06:01:11.995" v="314" actId="20577"/>
          <ac:spMkLst>
            <pc:docMk/>
            <pc:sldMk cId="800803076" sldId="258"/>
            <ac:spMk id="3" creationId="{39F8315A-8E93-568F-F4F0-744508FF48E1}"/>
          </ac:spMkLst>
        </pc:spChg>
      </pc:sldChg>
      <pc:sldChg chg="modSp new">
        <pc:chgData name="atharvasalokhe25@gmail.com" userId="ccbee9e2ce505256" providerId="Windows Live" clId="Web-{3AD91D77-D528-44D5-8998-CE57F3EEFA95}" dt="2025-02-14T06:02:54.890" v="326" actId="20577"/>
        <pc:sldMkLst>
          <pc:docMk/>
          <pc:sldMk cId="2749128135" sldId="259"/>
        </pc:sldMkLst>
        <pc:spChg chg="mod">
          <ac:chgData name="atharvasalokhe25@gmail.com" userId="ccbee9e2ce505256" providerId="Windows Live" clId="Web-{3AD91D77-D528-44D5-8998-CE57F3EEFA95}" dt="2025-02-14T05:42:36.408" v="111" actId="20577"/>
          <ac:spMkLst>
            <pc:docMk/>
            <pc:sldMk cId="2749128135" sldId="259"/>
            <ac:spMk id="2" creationId="{A568C601-D54C-4728-0934-B7C7B492B728}"/>
          </ac:spMkLst>
        </pc:spChg>
        <pc:spChg chg="mod">
          <ac:chgData name="atharvasalokhe25@gmail.com" userId="ccbee9e2ce505256" providerId="Windows Live" clId="Web-{3AD91D77-D528-44D5-8998-CE57F3EEFA95}" dt="2025-02-14T06:02:54.890" v="326" actId="20577"/>
          <ac:spMkLst>
            <pc:docMk/>
            <pc:sldMk cId="2749128135" sldId="259"/>
            <ac:spMk id="3" creationId="{4EFC513E-80ED-9A6B-D6BA-369309EB7973}"/>
          </ac:spMkLst>
        </pc:spChg>
      </pc:sldChg>
      <pc:sldChg chg="modSp new">
        <pc:chgData name="atharvasalokhe25@gmail.com" userId="ccbee9e2ce505256" providerId="Windows Live" clId="Web-{3AD91D77-D528-44D5-8998-CE57F3EEFA95}" dt="2025-02-14T05:43:44.098" v="124" actId="20577"/>
        <pc:sldMkLst>
          <pc:docMk/>
          <pc:sldMk cId="3306905556" sldId="260"/>
        </pc:sldMkLst>
        <pc:spChg chg="mod">
          <ac:chgData name="atharvasalokhe25@gmail.com" userId="ccbee9e2ce505256" providerId="Windows Live" clId="Web-{3AD91D77-D528-44D5-8998-CE57F3EEFA95}" dt="2025-02-14T05:42:54.315" v="122" actId="20577"/>
          <ac:spMkLst>
            <pc:docMk/>
            <pc:sldMk cId="3306905556" sldId="260"/>
            <ac:spMk id="2" creationId="{596A6E7A-B44D-84F9-FAF0-013A62200B11}"/>
          </ac:spMkLst>
        </pc:spChg>
        <pc:spChg chg="mod">
          <ac:chgData name="atharvasalokhe25@gmail.com" userId="ccbee9e2ce505256" providerId="Windows Live" clId="Web-{3AD91D77-D528-44D5-8998-CE57F3EEFA95}" dt="2025-02-14T05:43:44.098" v="124" actId="20577"/>
          <ac:spMkLst>
            <pc:docMk/>
            <pc:sldMk cId="3306905556" sldId="260"/>
            <ac:spMk id="3" creationId="{7C7CEFA3-2041-5FDB-D82D-784E3F1F60AA}"/>
          </ac:spMkLst>
        </pc:spChg>
      </pc:sldChg>
      <pc:sldChg chg="modSp new">
        <pc:chgData name="atharvasalokhe25@gmail.com" userId="ccbee9e2ce505256" providerId="Windows Live" clId="Web-{3AD91D77-D528-44D5-8998-CE57F3EEFA95}" dt="2025-02-14T05:45:09.273" v="139" actId="20577"/>
        <pc:sldMkLst>
          <pc:docMk/>
          <pc:sldMk cId="1423431643" sldId="261"/>
        </pc:sldMkLst>
        <pc:spChg chg="mod">
          <ac:chgData name="atharvasalokhe25@gmail.com" userId="ccbee9e2ce505256" providerId="Windows Live" clId="Web-{3AD91D77-D528-44D5-8998-CE57F3EEFA95}" dt="2025-02-14T05:43:55.271" v="137" actId="20577"/>
          <ac:spMkLst>
            <pc:docMk/>
            <pc:sldMk cId="1423431643" sldId="261"/>
            <ac:spMk id="2" creationId="{C6D70136-20AE-9F08-78B7-72EA5725140C}"/>
          </ac:spMkLst>
        </pc:spChg>
        <pc:spChg chg="mod">
          <ac:chgData name="atharvasalokhe25@gmail.com" userId="ccbee9e2ce505256" providerId="Windows Live" clId="Web-{3AD91D77-D528-44D5-8998-CE57F3EEFA95}" dt="2025-02-14T05:45:09.273" v="139" actId="20577"/>
          <ac:spMkLst>
            <pc:docMk/>
            <pc:sldMk cId="1423431643" sldId="261"/>
            <ac:spMk id="3" creationId="{49856C72-41D2-A751-A584-77E946C203CB}"/>
          </ac:spMkLst>
        </pc:spChg>
      </pc:sldChg>
      <pc:sldChg chg="modSp new">
        <pc:chgData name="atharvasalokhe25@gmail.com" userId="ccbee9e2ce505256" providerId="Windows Live" clId="Web-{3AD91D77-D528-44D5-8998-CE57F3EEFA95}" dt="2025-02-14T05:47:27.325" v="170" actId="20577"/>
        <pc:sldMkLst>
          <pc:docMk/>
          <pc:sldMk cId="2924370962" sldId="262"/>
        </pc:sldMkLst>
        <pc:spChg chg="mod">
          <ac:chgData name="atharvasalokhe25@gmail.com" userId="ccbee9e2ce505256" providerId="Windows Live" clId="Web-{3AD91D77-D528-44D5-8998-CE57F3EEFA95}" dt="2025-02-14T05:45:51.775" v="165" actId="20577"/>
          <ac:spMkLst>
            <pc:docMk/>
            <pc:sldMk cId="2924370962" sldId="262"/>
            <ac:spMk id="2" creationId="{0B785E7E-57ED-EC9A-21A2-7FAC66CEC51D}"/>
          </ac:spMkLst>
        </pc:spChg>
        <pc:spChg chg="mod">
          <ac:chgData name="atharvasalokhe25@gmail.com" userId="ccbee9e2ce505256" providerId="Windows Live" clId="Web-{3AD91D77-D528-44D5-8998-CE57F3EEFA95}" dt="2025-02-14T05:47:27.325" v="170" actId="20577"/>
          <ac:spMkLst>
            <pc:docMk/>
            <pc:sldMk cId="2924370962" sldId="262"/>
            <ac:spMk id="3" creationId="{B5F8FB28-FB89-EEA4-AB82-4DEEAE455593}"/>
          </ac:spMkLst>
        </pc:spChg>
      </pc:sldChg>
      <pc:sldChg chg="modSp new">
        <pc:chgData name="atharvasalokhe25@gmail.com" userId="ccbee9e2ce505256" providerId="Windows Live" clId="Web-{3AD91D77-D528-44D5-8998-CE57F3EEFA95}" dt="2025-02-14T05:48:57.922" v="195" actId="20577"/>
        <pc:sldMkLst>
          <pc:docMk/>
          <pc:sldMk cId="3689135445" sldId="263"/>
        </pc:sldMkLst>
      </pc:sldChg>
      <pc:sldChg chg="modSp new">
        <pc:chgData name="atharvasalokhe25@gmail.com" userId="ccbee9e2ce505256" providerId="Windows Live" clId="Web-{3AD91D77-D528-44D5-8998-CE57F3EEFA95}" dt="2025-02-14T05:49:15.079" v="210" actId="20577"/>
        <pc:sldMkLst>
          <pc:docMk/>
          <pc:sldMk cId="1927829485" sldId="264"/>
        </pc:sldMkLst>
        <pc:spChg chg="mod">
          <ac:chgData name="atharvasalokhe25@gmail.com" userId="ccbee9e2ce505256" providerId="Windows Live" clId="Web-{3AD91D77-D528-44D5-8998-CE57F3EEFA95}" dt="2025-02-14T05:49:08.798" v="208" actId="20577"/>
          <ac:spMkLst>
            <pc:docMk/>
            <pc:sldMk cId="1927829485" sldId="264"/>
            <ac:spMk id="2" creationId="{CB5AAF09-3E36-8E12-3E9D-4773BE9DE9DD}"/>
          </ac:spMkLst>
        </pc:spChg>
        <pc:spChg chg="mod">
          <ac:chgData name="atharvasalokhe25@gmail.com" userId="ccbee9e2ce505256" providerId="Windows Live" clId="Web-{3AD91D77-D528-44D5-8998-CE57F3EEFA95}" dt="2025-02-14T05:49:15.079" v="210" actId="20577"/>
          <ac:spMkLst>
            <pc:docMk/>
            <pc:sldMk cId="1927829485" sldId="264"/>
            <ac:spMk id="3" creationId="{F86F86B8-94BC-6589-9916-B17B891DA944}"/>
          </ac:spMkLst>
        </pc:spChg>
      </pc:sldChg>
      <pc:sldChg chg="modSp new">
        <pc:chgData name="atharvasalokhe25@gmail.com" userId="ccbee9e2ce505256" providerId="Windows Live" clId="Web-{3AD91D77-D528-44D5-8998-CE57F3EEFA95}" dt="2025-02-14T05:50:29.535" v="243" actId="20577"/>
        <pc:sldMkLst>
          <pc:docMk/>
          <pc:sldMk cId="1826605479" sldId="265"/>
        </pc:sldMkLst>
        <pc:spChg chg="mod">
          <ac:chgData name="atharvasalokhe25@gmail.com" userId="ccbee9e2ce505256" providerId="Windows Live" clId="Web-{3AD91D77-D528-44D5-8998-CE57F3EEFA95}" dt="2025-02-14T05:49:56.190" v="241" actId="20577"/>
          <ac:spMkLst>
            <pc:docMk/>
            <pc:sldMk cId="1826605479" sldId="265"/>
            <ac:spMk id="2" creationId="{320FA12E-01C2-E985-5F42-D50A13FF8FF3}"/>
          </ac:spMkLst>
        </pc:spChg>
        <pc:spChg chg="mod">
          <ac:chgData name="atharvasalokhe25@gmail.com" userId="ccbee9e2ce505256" providerId="Windows Live" clId="Web-{3AD91D77-D528-44D5-8998-CE57F3EEFA95}" dt="2025-02-14T05:50:29.535" v="243" actId="20577"/>
          <ac:spMkLst>
            <pc:docMk/>
            <pc:sldMk cId="1826605479" sldId="265"/>
            <ac:spMk id="3" creationId="{159A159C-18D4-27B5-5AE4-23D98D6F6F1B}"/>
          </ac:spMkLst>
        </pc:spChg>
      </pc:sldChg>
      <pc:sldChg chg="new">
        <pc:chgData name="atharvasalokhe25@gmail.com" userId="ccbee9e2ce505256" providerId="Windows Live" clId="Web-{3AD91D77-D528-44D5-8998-CE57F3EEFA95}" dt="2025-02-14T05:50:30.879" v="244"/>
        <pc:sldMkLst>
          <pc:docMk/>
          <pc:sldMk cId="1457438129" sldId="266"/>
        </pc:sldMkLst>
      </pc:sldChg>
      <pc:sldChg chg="modSp new">
        <pc:chgData name="atharvasalokhe25@gmail.com" userId="ccbee9e2ce505256" providerId="Windows Live" clId="Web-{3AD91D77-D528-44D5-8998-CE57F3EEFA95}" dt="2025-02-14T05:54:06.355" v="262" actId="20577"/>
        <pc:sldMkLst>
          <pc:docMk/>
          <pc:sldMk cId="208793450" sldId="267"/>
        </pc:sldMkLst>
        <pc:spChg chg="mod">
          <ac:chgData name="atharvasalokhe25@gmail.com" userId="ccbee9e2ce505256" providerId="Windows Live" clId="Web-{3AD91D77-D528-44D5-8998-CE57F3EEFA95}" dt="2025-02-14T05:53:18.166" v="260" actId="20577"/>
          <ac:spMkLst>
            <pc:docMk/>
            <pc:sldMk cId="208793450" sldId="267"/>
            <ac:spMk id="2" creationId="{E53ED56D-5722-3B39-8E14-D1AC3BDD4D2E}"/>
          </ac:spMkLst>
        </pc:spChg>
        <pc:spChg chg="mod">
          <ac:chgData name="atharvasalokhe25@gmail.com" userId="ccbee9e2ce505256" providerId="Windows Live" clId="Web-{3AD91D77-D528-44D5-8998-CE57F3EEFA95}" dt="2025-02-14T05:54:06.355" v="262" actId="20577"/>
          <ac:spMkLst>
            <pc:docMk/>
            <pc:sldMk cId="208793450" sldId="267"/>
            <ac:spMk id="3" creationId="{2F1EB9F3-E0CE-E500-2670-6D0A1584C3A5}"/>
          </ac:spMkLst>
        </pc:spChg>
      </pc:sldChg>
      <pc:sldChg chg="modSp new">
        <pc:chgData name="atharvasalokhe25@gmail.com" userId="ccbee9e2ce505256" providerId="Windows Live" clId="Web-{3AD91D77-D528-44D5-8998-CE57F3EEFA95}" dt="2025-02-14T05:54:28.997" v="273" actId="20577"/>
        <pc:sldMkLst>
          <pc:docMk/>
          <pc:sldMk cId="547402582" sldId="268"/>
        </pc:sldMkLst>
        <pc:spChg chg="mod">
          <ac:chgData name="atharvasalokhe25@gmail.com" userId="ccbee9e2ce505256" providerId="Windows Live" clId="Web-{3AD91D77-D528-44D5-8998-CE57F3EEFA95}" dt="2025-02-14T05:54:17.543" v="271" actId="20577"/>
          <ac:spMkLst>
            <pc:docMk/>
            <pc:sldMk cId="547402582" sldId="268"/>
            <ac:spMk id="2" creationId="{BA3A8EE8-78EA-BA71-7FC4-28970E62C301}"/>
          </ac:spMkLst>
        </pc:spChg>
        <pc:spChg chg="mod">
          <ac:chgData name="atharvasalokhe25@gmail.com" userId="ccbee9e2ce505256" providerId="Windows Live" clId="Web-{3AD91D77-D528-44D5-8998-CE57F3EEFA95}" dt="2025-02-14T05:54:28.997" v="273" actId="20577"/>
          <ac:spMkLst>
            <pc:docMk/>
            <pc:sldMk cId="547402582" sldId="268"/>
            <ac:spMk id="3" creationId="{EEDF7253-415B-8A48-CA93-94CFC36409E2}"/>
          </ac:spMkLst>
        </pc:spChg>
      </pc:sldChg>
    </pc:docChg>
  </pc:docChgLst>
  <pc:docChgLst>
    <pc:chgData name="atharvasalokhe25@gmail.com" userId="ccbee9e2ce505256" providerId="Windows Live" clId="Web-{1AB75FC0-186D-4D27-A1CA-0B63E7F5B772}"/>
    <pc:docChg chg="modSld addMainMaster delMainMaster">
      <pc:chgData name="atharvasalokhe25@gmail.com" userId="ccbee9e2ce505256" providerId="Windows Live" clId="Web-{1AB75FC0-186D-4D27-A1CA-0B63E7F5B772}" dt="2025-02-14T12:43:40.839" v="69" actId="20577"/>
      <pc:docMkLst>
        <pc:docMk/>
      </pc:docMkLst>
      <pc:sldChg chg="modSp mod modClrScheme chgLayout">
        <pc:chgData name="atharvasalokhe25@gmail.com" userId="ccbee9e2ce505256" providerId="Windows Live" clId="Web-{1AB75FC0-186D-4D27-A1CA-0B63E7F5B772}" dt="2025-02-14T12:34:10.722" v="32" actId="20577"/>
        <pc:sldMkLst>
          <pc:docMk/>
          <pc:sldMk cId="109857222" sldId="256"/>
        </pc:sldMkLst>
        <pc:spChg chg="mod ord">
          <ac:chgData name="atharvasalokhe25@gmail.com" userId="ccbee9e2ce505256" providerId="Windows Live" clId="Web-{1AB75FC0-186D-4D27-A1CA-0B63E7F5B772}" dt="2025-02-14T12:33:43.424" v="30" actId="1410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tharvasalokhe25@gmail.com" userId="ccbee9e2ce505256" providerId="Windows Live" clId="Web-{1AB75FC0-186D-4D27-A1CA-0B63E7F5B772}" dt="2025-02-14T12:34:10.722" v="3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650621356" sldId="257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650621356" sldId="257"/>
            <ac:spMk id="2" creationId="{0F388B1D-FC3A-F716-0BF7-EC7B650002E3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650621356" sldId="257"/>
            <ac:spMk id="3" creationId="{8F9DD3FF-6C89-A0C8-3941-7ED7C7152245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800803076" sldId="258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800803076" sldId="258"/>
            <ac:spMk id="2" creationId="{6B276F95-4B12-7B03-D9BF-A8D47DCA0255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800803076" sldId="258"/>
            <ac:spMk id="3" creationId="{39F8315A-8E93-568F-F4F0-744508FF48E1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2749128135" sldId="259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2749128135" sldId="259"/>
            <ac:spMk id="2" creationId="{A568C601-D54C-4728-0934-B7C7B492B728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2749128135" sldId="259"/>
            <ac:spMk id="3" creationId="{4EFC513E-80ED-9A6B-D6BA-369309EB7973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3306905556" sldId="260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3306905556" sldId="260"/>
            <ac:spMk id="2" creationId="{596A6E7A-B44D-84F9-FAF0-013A62200B11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3306905556" sldId="260"/>
            <ac:spMk id="3" creationId="{7C7CEFA3-2041-5FDB-D82D-784E3F1F60AA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43:40.839" v="69" actId="20577"/>
        <pc:sldMkLst>
          <pc:docMk/>
          <pc:sldMk cId="1423431643" sldId="261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1423431643" sldId="261"/>
            <ac:spMk id="2" creationId="{C6D70136-20AE-9F08-78B7-72EA5725140C}"/>
          </ac:spMkLst>
        </pc:spChg>
        <pc:spChg chg="mod ord">
          <ac:chgData name="atharvasalokhe25@gmail.com" userId="ccbee9e2ce505256" providerId="Windows Live" clId="Web-{1AB75FC0-186D-4D27-A1CA-0B63E7F5B772}" dt="2025-02-14T12:43:40.839" v="69" actId="20577"/>
          <ac:spMkLst>
            <pc:docMk/>
            <pc:sldMk cId="1423431643" sldId="261"/>
            <ac:spMk id="3" creationId="{49856C72-41D2-A751-A584-77E946C203CB}"/>
          </ac:spMkLst>
        </pc:spChg>
      </pc:sldChg>
      <pc:sldChg chg="addSp delSp modSp mod setBg modClrScheme delDesignElem chgLayout">
        <pc:chgData name="atharvasalokhe25@gmail.com" userId="ccbee9e2ce505256" providerId="Windows Live" clId="Web-{1AB75FC0-186D-4D27-A1CA-0B63E7F5B772}" dt="2025-02-14T12:31:02.105" v="26"/>
        <pc:sldMkLst>
          <pc:docMk/>
          <pc:sldMk cId="2924370962" sldId="262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2924370962" sldId="262"/>
            <ac:spMk id="2" creationId="{0B785E7E-57ED-EC9A-21A2-7FAC66CEC51D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2924370962" sldId="262"/>
            <ac:spMk id="3" creationId="{B5F8FB28-FB89-EEA4-AB82-4DEEAE455593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1927829485" sldId="264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1927829485" sldId="264"/>
            <ac:spMk id="2" creationId="{CB5AAF09-3E36-8E12-3E9D-4773BE9DE9DD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1927829485" sldId="264"/>
            <ac:spMk id="3" creationId="{F86F86B8-94BC-6589-9916-B17B891DA944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1826605479" sldId="265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1826605479" sldId="265"/>
            <ac:spMk id="2" creationId="{320FA12E-01C2-E985-5F42-D50A13FF8FF3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1826605479" sldId="265"/>
            <ac:spMk id="3" creationId="{159A159C-18D4-27B5-5AE4-23D98D6F6F1B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1457438129" sldId="266"/>
        </pc:sldMkLst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208793450" sldId="267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208793450" sldId="267"/>
            <ac:spMk id="2" creationId="{E53ED56D-5722-3B39-8E14-D1AC3BDD4D2E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208793450" sldId="267"/>
            <ac:spMk id="3" creationId="{2F1EB9F3-E0CE-E500-2670-6D0A1584C3A5}"/>
          </ac:spMkLst>
        </pc:spChg>
      </pc:sldChg>
      <pc:sldChg chg="modSp mod modClrScheme chgLayout">
        <pc:chgData name="atharvasalokhe25@gmail.com" userId="ccbee9e2ce505256" providerId="Windows Live" clId="Web-{1AB75FC0-186D-4D27-A1CA-0B63E7F5B772}" dt="2025-02-14T12:31:02.105" v="26"/>
        <pc:sldMkLst>
          <pc:docMk/>
          <pc:sldMk cId="547402582" sldId="268"/>
        </pc:sldMkLst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547402582" sldId="268"/>
            <ac:spMk id="2" creationId="{BA3A8EE8-78EA-BA71-7FC4-28970E62C301}"/>
          </ac:spMkLst>
        </pc:spChg>
        <pc:spChg chg="mod ord">
          <ac:chgData name="atharvasalokhe25@gmail.com" userId="ccbee9e2ce505256" providerId="Windows Live" clId="Web-{1AB75FC0-186D-4D27-A1CA-0B63E7F5B772}" dt="2025-02-14T12:31:02.105" v="26"/>
          <ac:spMkLst>
            <pc:docMk/>
            <pc:sldMk cId="547402582" sldId="268"/>
            <ac:spMk id="3" creationId="{EEDF7253-415B-8A48-CA93-94CFC36409E2}"/>
          </ac:spMkLst>
        </pc:spChg>
      </pc:sldChg>
      <pc:sldMasterChg chg="del delSldLayout">
        <pc:chgData name="atharvasalokhe25@gmail.com" userId="ccbee9e2ce505256" providerId="Windows Live" clId="Web-{1AB75FC0-186D-4D27-A1CA-0B63E7F5B772}" dt="2025-02-14T12:26:19.344" v="0"/>
        <pc:sldMasterMkLst>
          <pc:docMk/>
          <pc:sldMasterMk cId="1226187305" sldId="2147483684"/>
        </pc:sldMasterMkLst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3154127646" sldId="2147483685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3873119849" sldId="2147483686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273339544" sldId="2147483687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3454011664" sldId="2147483688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1577384822" sldId="2147483689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890365978" sldId="2147483690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3216945954" sldId="2147483691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1771520312" sldId="2147483692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1600693062" sldId="2147483693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2981334736" sldId="2147483694"/>
          </pc:sldLayoutMkLst>
        </pc:sldLayoutChg>
        <pc:sldLayoutChg chg="del">
          <pc:chgData name="atharvasalokhe25@gmail.com" userId="ccbee9e2ce505256" providerId="Windows Live" clId="Web-{1AB75FC0-186D-4D27-A1CA-0B63E7F5B772}" dt="2025-02-14T12:26:19.344" v="0"/>
          <pc:sldLayoutMkLst>
            <pc:docMk/>
            <pc:sldMasterMk cId="1226187305" sldId="2147483684"/>
            <pc:sldLayoutMk cId="818756663" sldId="2147483695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1AB75FC0-186D-4D27-A1CA-0B63E7F5B772}" dt="2025-02-14T12:28:05.254" v="20"/>
        <pc:sldMasterMkLst>
          <pc:docMk/>
          <pc:sldMasterMk cId="3108802180" sldId="2147483696"/>
        </pc:sldMasterMkLst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45189753" sldId="214748369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160998237" sldId="214748369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1255733931" sldId="214748369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4029524260" sldId="214748370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4223318324" sldId="214748370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3909349221" sldId="214748370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3158741366" sldId="214748370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3667472848" sldId="214748370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3722996031" sldId="2147483705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2282964156" sldId="2147483706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05.254" v="20"/>
          <pc:sldLayoutMkLst>
            <pc:docMk/>
            <pc:sldMasterMk cId="3108802180" sldId="2147483696"/>
            <pc:sldLayoutMk cId="1335494667" sldId="2147483707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1AB75FC0-186D-4D27-A1CA-0B63E7F5B772}" dt="2025-02-14T12:28:11.770" v="21"/>
        <pc:sldMasterMkLst>
          <pc:docMk/>
          <pc:sldMasterMk cId="2617941078" sldId="2147483708"/>
        </pc:sldMasterMkLst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3493178392" sldId="214748370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064953794" sldId="214748371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315244368" sldId="214748371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792607241" sldId="214748371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776540147" sldId="214748371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2318836" sldId="214748371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4037503505" sldId="2147483715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161762512" sldId="2147483716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3630225523" sldId="214748371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3204430874" sldId="214748371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3311538903" sldId="214748371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630340457" sldId="214748372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3979741158" sldId="214748372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885583550" sldId="214748372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274763552" sldId="214748372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1345905628" sldId="214748372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11.770" v="21"/>
          <pc:sldLayoutMkLst>
            <pc:docMk/>
            <pc:sldMasterMk cId="2617941078" sldId="2147483708"/>
            <pc:sldLayoutMk cId="3155338291" sldId="2147483725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1AB75FC0-186D-4D27-A1CA-0B63E7F5B772}" dt="2025-02-14T12:28:36.896" v="22"/>
        <pc:sldMasterMkLst>
          <pc:docMk/>
          <pc:sldMasterMk cId="785840749" sldId="2147483726"/>
        </pc:sldMasterMkLst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842745165" sldId="214748372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878519540" sldId="214748372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1504697045" sldId="214748372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4208279526" sldId="214748373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3460698489" sldId="214748373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1932719749" sldId="214748373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3575944211" sldId="214748373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87318294" sldId="214748373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52110005" sldId="2147483735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1235277166" sldId="2147483736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2281764926" sldId="214748373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1105788344" sldId="214748373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1864067534" sldId="214748373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2433598982" sldId="214748374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4213564158" sldId="214748374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4004340863" sldId="214748374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8:36.896" v="22"/>
          <pc:sldLayoutMkLst>
            <pc:docMk/>
            <pc:sldMasterMk cId="785840749" sldId="2147483726"/>
            <pc:sldLayoutMk cId="44467482" sldId="2147483743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1AB75FC0-186D-4D27-A1CA-0B63E7F5B772}" dt="2025-02-14T12:29:27.164" v="23"/>
        <pc:sldMasterMkLst>
          <pc:docMk/>
          <pc:sldMasterMk cId="4177732608" sldId="2147483744"/>
        </pc:sldMasterMkLst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2547432184" sldId="2147483745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1178253123" sldId="2147483746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1761374309" sldId="214748374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2454849610" sldId="214748374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2181753625" sldId="214748374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675826460" sldId="214748375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3124271022" sldId="214748375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1814119538" sldId="214748375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423262200" sldId="214748375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4267058808" sldId="214748375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27.164" v="23"/>
          <pc:sldLayoutMkLst>
            <pc:docMk/>
            <pc:sldMasterMk cId="4177732608" sldId="2147483744"/>
            <pc:sldLayoutMk cId="1954090384" sldId="2147483755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1AB75FC0-186D-4D27-A1CA-0B63E7F5B772}" dt="2025-02-14T12:29:39.524" v="24"/>
        <pc:sldMasterMkLst>
          <pc:docMk/>
          <pc:sldMasterMk cId="253129695" sldId="2147483756"/>
        </pc:sldMasterMkLst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2976841512" sldId="214748375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1524936749" sldId="214748375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2826907248" sldId="214748375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750207047" sldId="214748376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2566431879" sldId="214748376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2288080203" sldId="214748376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3477590070" sldId="214748376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1643282487" sldId="214748376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1312962156" sldId="2147483765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110175659" sldId="2147483766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29:39.524" v="24"/>
          <pc:sldLayoutMkLst>
            <pc:docMk/>
            <pc:sldMasterMk cId="253129695" sldId="2147483756"/>
            <pc:sldLayoutMk cId="2837281606" sldId="2147483767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1AB75FC0-186D-4D27-A1CA-0B63E7F5B772}" dt="2025-02-14T12:31:02.105" v="26"/>
        <pc:sldMasterMkLst>
          <pc:docMk/>
          <pc:sldMasterMk cId="421852313" sldId="2147483768"/>
        </pc:sldMasterMkLst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3722374778" sldId="2147483769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4090163007" sldId="2147483770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3809497197" sldId="2147483771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2340414994" sldId="2147483772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3037618287" sldId="2147483773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2110088751" sldId="2147483774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2634489339" sldId="2147483775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2683657261" sldId="2147483776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1199041072" sldId="2147483777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817695978" sldId="2147483778"/>
          </pc:sldLayoutMkLst>
        </pc:sldLayoutChg>
        <pc:sldLayoutChg chg="add del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421852313" sldId="2147483768"/>
            <pc:sldLayoutMk cId="3730140497" sldId="2147483779"/>
          </pc:sldLayoutMkLst>
        </pc:sldLayoutChg>
      </pc:sldMasterChg>
      <pc:sldMasterChg chg="add addSldLayout modSldLayout">
        <pc:chgData name="atharvasalokhe25@gmail.com" userId="ccbee9e2ce505256" providerId="Windows Live" clId="Web-{1AB75FC0-186D-4D27-A1CA-0B63E7F5B772}" dt="2025-02-14T12:31:02.105" v="26"/>
        <pc:sldMasterMkLst>
          <pc:docMk/>
          <pc:sldMasterMk cId="2803254977" sldId="2147483780"/>
        </pc:sldMasterMkLst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1064377737" sldId="2147483781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1932172214" sldId="2147483782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3716330327" sldId="2147483783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4110718652" sldId="2147483784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2771377559" sldId="2147483785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4077679450" sldId="2147483786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1737930043" sldId="2147483787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1848080118" sldId="2147483788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2113651551" sldId="2147483789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241445019" sldId="2147483790"/>
          </pc:sldLayoutMkLst>
        </pc:sldLayoutChg>
        <pc:sldLayoutChg chg="add mod replId">
          <pc:chgData name="atharvasalokhe25@gmail.com" userId="ccbee9e2ce505256" providerId="Windows Live" clId="Web-{1AB75FC0-186D-4D27-A1CA-0B63E7F5B772}" dt="2025-02-14T12:31:02.105" v="26"/>
          <pc:sldLayoutMkLst>
            <pc:docMk/>
            <pc:sldMasterMk cId="2803254977" sldId="2147483780"/>
            <pc:sldLayoutMk cId="2672886288" sldId="2147483791"/>
          </pc:sldLayoutMkLst>
        </pc:sldLayoutChg>
      </pc:sldMasterChg>
    </pc:docChg>
  </pc:docChgLst>
  <pc:docChgLst>
    <pc:chgData name="atharvasalokhe25@gmail.com" userId="ccbee9e2ce505256" providerId="Windows Live" clId="Web-{F99686D8-E5E4-4C70-9531-4F4198A2D6A6}"/>
    <pc:docChg chg="delSld modSld addMainMaster delMainMaster">
      <pc:chgData name="atharvasalokhe25@gmail.com" userId="ccbee9e2ce505256" providerId="Windows Live" clId="Web-{F99686D8-E5E4-4C70-9531-4F4198A2D6A6}" dt="2025-02-14T06:39:56.440" v="494" actId="14100"/>
      <pc:docMkLst>
        <pc:docMk/>
      </pc:docMkLst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109857222" sldId="256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650621356" sldId="257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650621356" sldId="257"/>
            <ac:spMk id="2" creationId="{0F388B1D-FC3A-F716-0BF7-EC7B650002E3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650621356" sldId="257"/>
            <ac:spMk id="3" creationId="{8F9DD3FF-6C89-A0C8-3941-7ED7C7152245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800803076" sldId="258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800803076" sldId="258"/>
            <ac:spMk id="2" creationId="{6B276F95-4B12-7B03-D9BF-A8D47DCA0255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800803076" sldId="258"/>
            <ac:spMk id="3" creationId="{39F8315A-8E93-568F-F4F0-744508FF48E1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2749128135" sldId="259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2749128135" sldId="259"/>
            <ac:spMk id="2" creationId="{A568C601-D54C-4728-0934-B7C7B492B728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2749128135" sldId="259"/>
            <ac:spMk id="3" creationId="{4EFC513E-80ED-9A6B-D6BA-369309EB7973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3306905556" sldId="260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3306905556" sldId="260"/>
            <ac:spMk id="2" creationId="{596A6E7A-B44D-84F9-FAF0-013A62200B11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3306905556" sldId="260"/>
            <ac:spMk id="3" creationId="{7C7CEFA3-2041-5FDB-D82D-784E3F1F60AA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1423431643" sldId="261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423431643" sldId="261"/>
            <ac:spMk id="2" creationId="{C6D70136-20AE-9F08-78B7-72EA5725140C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423431643" sldId="261"/>
            <ac:spMk id="3" creationId="{49856C72-41D2-A751-A584-77E946C203CB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2924370962" sldId="262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2924370962" sldId="262"/>
            <ac:spMk id="2" creationId="{0B785E7E-57ED-EC9A-21A2-7FAC66CEC51D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2924370962" sldId="262"/>
            <ac:spMk id="3" creationId="{B5F8FB28-FB89-EEA4-AB82-4DEEAE455593}"/>
          </ac:spMkLst>
        </pc:spChg>
      </pc:sldChg>
      <pc:sldChg chg="modSp del">
        <pc:chgData name="atharvasalokhe25@gmail.com" userId="ccbee9e2ce505256" providerId="Windows Live" clId="Web-{F99686D8-E5E4-4C70-9531-4F4198A2D6A6}" dt="2025-02-14T06:35:45.009" v="478"/>
        <pc:sldMkLst>
          <pc:docMk/>
          <pc:sldMk cId="3689135445" sldId="263"/>
        </pc:sldMkLst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1927829485" sldId="264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927829485" sldId="264"/>
            <ac:spMk id="2" creationId="{CB5AAF09-3E36-8E12-3E9D-4773BE9DE9DD}"/>
          </ac:spMkLst>
        </pc:spChg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927829485" sldId="264"/>
            <ac:spMk id="3" creationId="{F86F86B8-94BC-6589-9916-B17B891DA944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9:12.282" v="489" actId="1076"/>
        <pc:sldMkLst>
          <pc:docMk/>
          <pc:sldMk cId="1826605479" sldId="265"/>
        </pc:sldMkLst>
        <pc:spChg chg="mod ord">
          <ac:chgData name="atharvasalokhe25@gmail.com" userId="ccbee9e2ce505256" providerId="Windows Live" clId="Web-{F99686D8-E5E4-4C70-9531-4F4198A2D6A6}" dt="2025-02-14T06:38:45.875" v="488"/>
          <ac:spMkLst>
            <pc:docMk/>
            <pc:sldMk cId="1826605479" sldId="265"/>
            <ac:spMk id="2" creationId="{320FA12E-01C2-E985-5F42-D50A13FF8FF3}"/>
          </ac:spMkLst>
        </pc:spChg>
        <pc:spChg chg="mod ord">
          <ac:chgData name="atharvasalokhe25@gmail.com" userId="ccbee9e2ce505256" providerId="Windows Live" clId="Web-{F99686D8-E5E4-4C70-9531-4F4198A2D6A6}" dt="2025-02-14T06:39:12.282" v="489" actId="1076"/>
          <ac:spMkLst>
            <pc:docMk/>
            <pc:sldMk cId="1826605479" sldId="265"/>
            <ac:spMk id="3" creationId="{159A159C-18D4-27B5-5AE4-23D98D6F6F1B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8:45.875" v="488"/>
        <pc:sldMkLst>
          <pc:docMk/>
          <pc:sldMk cId="1457438129" sldId="266"/>
        </pc:sldMkLst>
      </pc:sldChg>
      <pc:sldChg chg="modSp mod modClrScheme chgLayout">
        <pc:chgData name="atharvasalokhe25@gmail.com" userId="ccbee9e2ce505256" providerId="Windows Live" clId="Web-{F99686D8-E5E4-4C70-9531-4F4198A2D6A6}" dt="2025-02-14T06:39:39.658" v="492" actId="1076"/>
        <pc:sldMkLst>
          <pc:docMk/>
          <pc:sldMk cId="208793450" sldId="267"/>
        </pc:sldMkLst>
        <pc:spChg chg="mod ord">
          <ac:chgData name="atharvasalokhe25@gmail.com" userId="ccbee9e2ce505256" providerId="Windows Live" clId="Web-{F99686D8-E5E4-4C70-9531-4F4198A2D6A6}" dt="2025-02-14T06:39:32.455" v="491" actId="14100"/>
          <ac:spMkLst>
            <pc:docMk/>
            <pc:sldMk cId="208793450" sldId="267"/>
            <ac:spMk id="2" creationId="{E53ED56D-5722-3B39-8E14-D1AC3BDD4D2E}"/>
          </ac:spMkLst>
        </pc:spChg>
        <pc:spChg chg="mod ord">
          <ac:chgData name="atharvasalokhe25@gmail.com" userId="ccbee9e2ce505256" providerId="Windows Live" clId="Web-{F99686D8-E5E4-4C70-9531-4F4198A2D6A6}" dt="2025-02-14T06:39:39.658" v="492" actId="1076"/>
          <ac:spMkLst>
            <pc:docMk/>
            <pc:sldMk cId="208793450" sldId="267"/>
            <ac:spMk id="3" creationId="{2F1EB9F3-E0CE-E500-2670-6D0A1584C3A5}"/>
          </ac:spMkLst>
        </pc:spChg>
      </pc:sldChg>
      <pc:sldChg chg="modSp mod modClrScheme chgLayout">
        <pc:chgData name="atharvasalokhe25@gmail.com" userId="ccbee9e2ce505256" providerId="Windows Live" clId="Web-{F99686D8-E5E4-4C70-9531-4F4198A2D6A6}" dt="2025-02-14T06:39:56.440" v="494" actId="14100"/>
        <pc:sldMkLst>
          <pc:docMk/>
          <pc:sldMk cId="547402582" sldId="268"/>
        </pc:sldMkLst>
        <pc:spChg chg="mod ord">
          <ac:chgData name="atharvasalokhe25@gmail.com" userId="ccbee9e2ce505256" providerId="Windows Live" clId="Web-{F99686D8-E5E4-4C70-9531-4F4198A2D6A6}" dt="2025-02-14T06:39:51.002" v="493" actId="14100"/>
          <ac:spMkLst>
            <pc:docMk/>
            <pc:sldMk cId="547402582" sldId="268"/>
            <ac:spMk id="2" creationId="{BA3A8EE8-78EA-BA71-7FC4-28970E62C301}"/>
          </ac:spMkLst>
        </pc:spChg>
        <pc:spChg chg="mod ord">
          <ac:chgData name="atharvasalokhe25@gmail.com" userId="ccbee9e2ce505256" providerId="Windows Live" clId="Web-{F99686D8-E5E4-4C70-9531-4F4198A2D6A6}" dt="2025-02-14T06:39:56.440" v="494" actId="14100"/>
          <ac:spMkLst>
            <pc:docMk/>
            <pc:sldMk cId="547402582" sldId="268"/>
            <ac:spMk id="3" creationId="{EEDF7253-415B-8A48-CA93-94CFC36409E2}"/>
          </ac:spMkLst>
        </pc:spChg>
      </pc:sldChg>
      <pc:sldMasterChg chg="del delSldLayout">
        <pc:chgData name="atharvasalokhe25@gmail.com" userId="ccbee9e2ce505256" providerId="Windows Live" clId="Web-{F99686D8-E5E4-4C70-9531-4F4198A2D6A6}" dt="2025-02-14T06:38:41.766" v="487"/>
        <pc:sldMasterMkLst>
          <pc:docMk/>
          <pc:sldMasterMk cId="2460954070" sldId="2147483660"/>
        </pc:sldMasterMkLst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tharvasalokhe25@gmail.com" userId="ccbee9e2ce505256" providerId="Windows Live" clId="Web-{F99686D8-E5E4-4C70-9531-4F4198A2D6A6}" dt="2025-02-14T06:38:41.766" v="487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tharvasalokhe25@gmail.com" userId="ccbee9e2ce505256" providerId="Windows Live" clId="Web-{F99686D8-E5E4-4C70-9531-4F4198A2D6A6}" dt="2025-02-14T06:38:45.875" v="488"/>
        <pc:sldMasterMkLst>
          <pc:docMk/>
          <pc:sldMasterMk cId="135847888" sldId="2147483672"/>
        </pc:sldMasterMkLst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3586755126" sldId="2147483673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4130084726" sldId="2147483674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945379932" sldId="2147483675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2674307321" sldId="2147483676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1385094125" sldId="2147483677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3522884576" sldId="2147483678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2169867176" sldId="2147483679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3144191852" sldId="2147483680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3962862735" sldId="2147483681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2847641722" sldId="2147483682"/>
          </pc:sldLayoutMkLst>
        </pc:sldLayoutChg>
        <pc:sldLayoutChg chg="add del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35847888" sldId="2147483672"/>
            <pc:sldLayoutMk cId="2314793355" sldId="2147483683"/>
          </pc:sldLayoutMkLst>
        </pc:sldLayoutChg>
      </pc:sldMasterChg>
      <pc:sldMasterChg chg="add addSldLayout modSldLayout">
        <pc:chgData name="atharvasalokhe25@gmail.com" userId="ccbee9e2ce505256" providerId="Windows Live" clId="Web-{F99686D8-E5E4-4C70-9531-4F4198A2D6A6}" dt="2025-02-14T06:38:45.875" v="488"/>
        <pc:sldMasterMkLst>
          <pc:docMk/>
          <pc:sldMasterMk cId="1226187305" sldId="2147483684"/>
        </pc:sldMasterMkLst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3154127646" sldId="2147483685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3873119849" sldId="2147483686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273339544" sldId="2147483687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3454011664" sldId="2147483688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1577384822" sldId="2147483689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890365978" sldId="2147483690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3216945954" sldId="2147483691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1771520312" sldId="2147483692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1600693062" sldId="2147483693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2981334736" sldId="2147483694"/>
          </pc:sldLayoutMkLst>
        </pc:sldLayoutChg>
        <pc:sldLayoutChg chg="add mod replId">
          <pc:chgData name="atharvasalokhe25@gmail.com" userId="ccbee9e2ce505256" providerId="Windows Live" clId="Web-{F99686D8-E5E4-4C70-9531-4F4198A2D6A6}" dt="2025-02-14T06:38:45.875" v="488"/>
          <pc:sldLayoutMkLst>
            <pc:docMk/>
            <pc:sldMasterMk cId="1226187305" sldId="2147483684"/>
            <pc:sldLayoutMk cId="818756663" sldId="2147483695"/>
          </pc:sldLayoutMkLst>
        </pc:sldLayoutChg>
      </pc:sldMasterChg>
    </pc:docChg>
  </pc:docChgLst>
  <pc:docChgLst>
    <pc:chgData name="atharvasalokhe25@gmail.com" userId="ccbee9e2ce505256" providerId="LiveId" clId="{DCEFDD51-4DC4-417A-951E-0EB0C7C2B314}"/>
    <pc:docChg chg="undo custSel addSld delSld modSld sldOrd modMainMaster">
      <pc:chgData name="atharvasalokhe25@gmail.com" userId="ccbee9e2ce505256" providerId="LiveId" clId="{DCEFDD51-4DC4-417A-951E-0EB0C7C2B314}" dt="2025-02-17T04:45:39.967" v="1591" actId="20577"/>
      <pc:docMkLst>
        <pc:docMk/>
      </pc:docMkLst>
      <pc:sldChg chg="addSp modSp mod">
        <pc:chgData name="atharvasalokhe25@gmail.com" userId="ccbee9e2ce505256" providerId="LiveId" clId="{DCEFDD51-4DC4-417A-951E-0EB0C7C2B314}" dt="2025-02-15T12:35:40.914" v="952" actId="208"/>
        <pc:sldMkLst>
          <pc:docMk/>
          <pc:sldMk cId="109857222" sldId="256"/>
        </pc:sldMkLst>
        <pc:spChg chg="mod">
          <ac:chgData name="atharvasalokhe25@gmail.com" userId="ccbee9e2ce505256" providerId="LiveId" clId="{DCEFDD51-4DC4-417A-951E-0EB0C7C2B314}" dt="2025-02-14T18:15:23.811" v="785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tharvasalokhe25@gmail.com" userId="ccbee9e2ce505256" providerId="LiveId" clId="{DCEFDD51-4DC4-417A-951E-0EB0C7C2B314}" dt="2025-02-15T12:34:50.503" v="946" actId="1076"/>
          <ac:spMkLst>
            <pc:docMk/>
            <pc:sldMk cId="109857222" sldId="256"/>
            <ac:spMk id="3" creationId="{00000000-0000-0000-0000-000000000000}"/>
          </ac:spMkLst>
        </pc:spChg>
        <pc:cxnChg chg="add mod">
          <ac:chgData name="atharvasalokhe25@gmail.com" userId="ccbee9e2ce505256" providerId="LiveId" clId="{DCEFDD51-4DC4-417A-951E-0EB0C7C2B314}" dt="2025-02-15T12:35:40.914" v="952" actId="208"/>
          <ac:cxnSpMkLst>
            <pc:docMk/>
            <pc:sldMk cId="109857222" sldId="256"/>
            <ac:cxnSpMk id="5" creationId="{9A9DE830-E70E-3CA8-3325-C55EF4D0FA74}"/>
          </ac:cxnSpMkLst>
        </pc:cxnChg>
      </pc:sldChg>
      <pc:sldChg chg="modSp mod">
        <pc:chgData name="atharvasalokhe25@gmail.com" userId="ccbee9e2ce505256" providerId="LiveId" clId="{DCEFDD51-4DC4-417A-951E-0EB0C7C2B314}" dt="2025-02-15T07:19:01.412" v="935"/>
        <pc:sldMkLst>
          <pc:docMk/>
          <pc:sldMk cId="650621356" sldId="257"/>
        </pc:sldMkLst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650621356" sldId="257"/>
            <ac:spMk id="2" creationId="{0F388B1D-FC3A-F716-0BF7-EC7B650002E3}"/>
          </ac:spMkLst>
        </pc:spChg>
      </pc:sldChg>
      <pc:sldChg chg="modSp mod">
        <pc:chgData name="atharvasalokhe25@gmail.com" userId="ccbee9e2ce505256" providerId="LiveId" clId="{DCEFDD51-4DC4-417A-951E-0EB0C7C2B314}" dt="2025-02-15T07:19:01.412" v="935"/>
        <pc:sldMkLst>
          <pc:docMk/>
          <pc:sldMk cId="800803076" sldId="258"/>
        </pc:sldMkLst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800803076" sldId="258"/>
            <ac:spMk id="2" creationId="{6B276F95-4B12-7B03-D9BF-A8D47DCA0255}"/>
          </ac:spMkLst>
        </pc:spChg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800803076" sldId="258"/>
            <ac:spMk id="3" creationId="{39F8315A-8E93-568F-F4F0-744508FF48E1}"/>
          </ac:spMkLst>
        </pc:spChg>
      </pc:sldChg>
      <pc:sldChg chg="addSp modSp mod">
        <pc:chgData name="atharvasalokhe25@gmail.com" userId="ccbee9e2ce505256" providerId="LiveId" clId="{DCEFDD51-4DC4-417A-951E-0EB0C7C2B314}" dt="2025-02-17T03:59:38.100" v="1128" actId="20577"/>
        <pc:sldMkLst>
          <pc:docMk/>
          <pc:sldMk cId="2749128135" sldId="259"/>
        </pc:sldMkLst>
        <pc:spChg chg="mod">
          <ac:chgData name="atharvasalokhe25@gmail.com" userId="ccbee9e2ce505256" providerId="LiveId" clId="{DCEFDD51-4DC4-417A-951E-0EB0C7C2B314}" dt="2025-02-15T19:39:00.471" v="1035" actId="1076"/>
          <ac:spMkLst>
            <pc:docMk/>
            <pc:sldMk cId="2749128135" sldId="259"/>
            <ac:spMk id="2" creationId="{A568C601-D54C-4728-0934-B7C7B492B728}"/>
          </ac:spMkLst>
        </pc:spChg>
        <pc:spChg chg="mod">
          <ac:chgData name="atharvasalokhe25@gmail.com" userId="ccbee9e2ce505256" providerId="LiveId" clId="{DCEFDD51-4DC4-417A-951E-0EB0C7C2B314}" dt="2025-02-17T03:59:38.100" v="1128" actId="20577"/>
          <ac:spMkLst>
            <pc:docMk/>
            <pc:sldMk cId="2749128135" sldId="259"/>
            <ac:spMk id="3" creationId="{4EFC513E-80ED-9A6B-D6BA-369309EB7973}"/>
          </ac:spMkLst>
        </pc:spChg>
        <pc:picChg chg="add mod">
          <ac:chgData name="atharvasalokhe25@gmail.com" userId="ccbee9e2ce505256" providerId="LiveId" clId="{DCEFDD51-4DC4-417A-951E-0EB0C7C2B314}" dt="2025-02-15T19:45:04.531" v="1111" actId="1076"/>
          <ac:picMkLst>
            <pc:docMk/>
            <pc:sldMk cId="2749128135" sldId="259"/>
            <ac:picMk id="9" creationId="{AA45370C-4FDA-3958-C344-90DD04C52280}"/>
          </ac:picMkLst>
        </pc:picChg>
        <pc:picChg chg="add mod">
          <ac:chgData name="atharvasalokhe25@gmail.com" userId="ccbee9e2ce505256" providerId="LiveId" clId="{DCEFDD51-4DC4-417A-951E-0EB0C7C2B314}" dt="2025-02-15T19:44:55.877" v="1110" actId="1076"/>
          <ac:picMkLst>
            <pc:docMk/>
            <pc:sldMk cId="2749128135" sldId="259"/>
            <ac:picMk id="11" creationId="{F33DCB02-0BDB-3495-48D2-E2E0E53F4E53}"/>
          </ac:picMkLst>
        </pc:picChg>
      </pc:sldChg>
      <pc:sldChg chg="modSp mod">
        <pc:chgData name="atharvasalokhe25@gmail.com" userId="ccbee9e2ce505256" providerId="LiveId" clId="{DCEFDD51-4DC4-417A-951E-0EB0C7C2B314}" dt="2025-02-15T07:19:01.412" v="935"/>
        <pc:sldMkLst>
          <pc:docMk/>
          <pc:sldMk cId="3306905556" sldId="260"/>
        </pc:sldMkLst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3306905556" sldId="260"/>
            <ac:spMk id="2" creationId="{596A6E7A-B44D-84F9-FAF0-013A62200B11}"/>
          </ac:spMkLst>
        </pc:spChg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3306905556" sldId="260"/>
            <ac:spMk id="3" creationId="{7C7CEFA3-2041-5FDB-D82D-784E3F1F60AA}"/>
          </ac:spMkLst>
        </pc:spChg>
      </pc:sldChg>
      <pc:sldChg chg="addSp modSp mod">
        <pc:chgData name="atharvasalokhe25@gmail.com" userId="ccbee9e2ce505256" providerId="LiveId" clId="{DCEFDD51-4DC4-417A-951E-0EB0C7C2B314}" dt="2025-02-17T03:53:20.906" v="1123" actId="20577"/>
        <pc:sldMkLst>
          <pc:docMk/>
          <pc:sldMk cId="1423431643" sldId="261"/>
        </pc:sldMkLst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1423431643" sldId="261"/>
            <ac:spMk id="2" creationId="{C6D70136-20AE-9F08-78B7-72EA5725140C}"/>
          </ac:spMkLst>
        </pc:spChg>
        <pc:spChg chg="mod">
          <ac:chgData name="atharvasalokhe25@gmail.com" userId="ccbee9e2ce505256" providerId="LiveId" clId="{DCEFDD51-4DC4-417A-951E-0EB0C7C2B314}" dt="2025-02-17T03:53:20.906" v="1123" actId="20577"/>
          <ac:spMkLst>
            <pc:docMk/>
            <pc:sldMk cId="1423431643" sldId="261"/>
            <ac:spMk id="3" creationId="{49856C72-41D2-A751-A584-77E946C203CB}"/>
          </ac:spMkLst>
        </pc:spChg>
        <pc:picChg chg="add mod modCrop">
          <ac:chgData name="atharvasalokhe25@gmail.com" userId="ccbee9e2ce505256" providerId="LiveId" clId="{DCEFDD51-4DC4-417A-951E-0EB0C7C2B314}" dt="2025-02-15T19:26:54.078" v="1028" actId="1076"/>
          <ac:picMkLst>
            <pc:docMk/>
            <pc:sldMk cId="1423431643" sldId="261"/>
            <ac:picMk id="5" creationId="{53247A8C-81E8-C6D7-37E7-76D1AE4B4667}"/>
          </ac:picMkLst>
        </pc:picChg>
      </pc:sldChg>
      <pc:sldChg chg="modSp mod setBg">
        <pc:chgData name="atharvasalokhe25@gmail.com" userId="ccbee9e2ce505256" providerId="LiveId" clId="{DCEFDD51-4DC4-417A-951E-0EB0C7C2B314}" dt="2025-02-15T07:19:41.887" v="937"/>
        <pc:sldMkLst>
          <pc:docMk/>
          <pc:sldMk cId="2924370962" sldId="262"/>
        </pc:sldMkLst>
        <pc:spChg chg="mod">
          <ac:chgData name="atharvasalokhe25@gmail.com" userId="ccbee9e2ce505256" providerId="LiveId" clId="{DCEFDD51-4DC4-417A-951E-0EB0C7C2B314}" dt="2025-02-14T18:11:49.078" v="536" actId="27636"/>
          <ac:spMkLst>
            <pc:docMk/>
            <pc:sldMk cId="2924370962" sldId="262"/>
            <ac:spMk id="2" creationId="{0B785E7E-57ED-EC9A-21A2-7FAC66CEC51D}"/>
          </ac:spMkLst>
        </pc:spChg>
      </pc:sldChg>
      <pc:sldChg chg="addSp delSp modSp mod">
        <pc:chgData name="atharvasalokhe25@gmail.com" userId="ccbee9e2ce505256" providerId="LiveId" clId="{DCEFDD51-4DC4-417A-951E-0EB0C7C2B314}" dt="2025-02-15T08:05:29.006" v="945" actId="1076"/>
        <pc:sldMkLst>
          <pc:docMk/>
          <pc:sldMk cId="1927829485" sldId="264"/>
        </pc:sldMkLst>
        <pc:spChg chg="mod">
          <ac:chgData name="atharvasalokhe25@gmail.com" userId="ccbee9e2ce505256" providerId="LiveId" clId="{DCEFDD51-4DC4-417A-951E-0EB0C7C2B314}" dt="2025-02-15T07:03:01.365" v="925" actId="1076"/>
          <ac:spMkLst>
            <pc:docMk/>
            <pc:sldMk cId="1927829485" sldId="264"/>
            <ac:spMk id="2" creationId="{CB5AAF09-3E36-8E12-3E9D-4773BE9DE9DD}"/>
          </ac:spMkLst>
        </pc:spChg>
        <pc:spChg chg="mod">
          <ac:chgData name="atharvasalokhe25@gmail.com" userId="ccbee9e2ce505256" providerId="LiveId" clId="{DCEFDD51-4DC4-417A-951E-0EB0C7C2B314}" dt="2025-02-15T07:03:06.989" v="926" actId="1076"/>
          <ac:spMkLst>
            <pc:docMk/>
            <pc:sldMk cId="1927829485" sldId="264"/>
            <ac:spMk id="3" creationId="{F86F86B8-94BC-6589-9916-B17B891DA944}"/>
          </ac:spMkLst>
        </pc:spChg>
        <pc:picChg chg="add mod">
          <ac:chgData name="atharvasalokhe25@gmail.com" userId="ccbee9e2ce505256" providerId="LiveId" clId="{DCEFDD51-4DC4-417A-951E-0EB0C7C2B314}" dt="2025-02-15T07:18:19.889" v="928" actId="1076"/>
          <ac:picMkLst>
            <pc:docMk/>
            <pc:sldMk cId="1927829485" sldId="264"/>
            <ac:picMk id="7" creationId="{6E4D6189-F781-D111-5433-1FFAEE91C40E}"/>
          </ac:picMkLst>
        </pc:picChg>
        <pc:picChg chg="add mod">
          <ac:chgData name="atharvasalokhe25@gmail.com" userId="ccbee9e2ce505256" providerId="LiveId" clId="{DCEFDD51-4DC4-417A-951E-0EB0C7C2B314}" dt="2025-02-15T08:05:29.006" v="945" actId="1076"/>
          <ac:picMkLst>
            <pc:docMk/>
            <pc:sldMk cId="1927829485" sldId="264"/>
            <ac:picMk id="11" creationId="{DDA025D5-F3A3-AF7F-7574-80FF04273311}"/>
          </ac:picMkLst>
        </pc:picChg>
      </pc:sldChg>
      <pc:sldChg chg="modSp">
        <pc:chgData name="atharvasalokhe25@gmail.com" userId="ccbee9e2ce505256" providerId="LiveId" clId="{DCEFDD51-4DC4-417A-951E-0EB0C7C2B314}" dt="2025-02-15T07:19:01.412" v="935"/>
        <pc:sldMkLst>
          <pc:docMk/>
          <pc:sldMk cId="1826605479" sldId="265"/>
        </pc:sldMkLst>
        <pc:spChg chg="mod">
          <ac:chgData name="atharvasalokhe25@gmail.com" userId="ccbee9e2ce505256" providerId="LiveId" clId="{DCEFDD51-4DC4-417A-951E-0EB0C7C2B314}" dt="2025-02-15T07:19:01.412" v="935"/>
          <ac:spMkLst>
            <pc:docMk/>
            <pc:sldMk cId="1826605479" sldId="265"/>
            <ac:spMk id="2" creationId="{320FA12E-01C2-E985-5F42-D50A13FF8FF3}"/>
          </ac:spMkLst>
        </pc:spChg>
      </pc:sldChg>
      <pc:sldChg chg="modSp del">
        <pc:chgData name="atharvasalokhe25@gmail.com" userId="ccbee9e2ce505256" providerId="LiveId" clId="{DCEFDD51-4DC4-417A-951E-0EB0C7C2B314}" dt="2025-02-17T04:27:15.979" v="1585" actId="2696"/>
        <pc:sldMkLst>
          <pc:docMk/>
          <pc:sldMk cId="1457438129" sldId="266"/>
        </pc:sldMkLst>
      </pc:sldChg>
      <pc:sldChg chg="modSp mod">
        <pc:chgData name="atharvasalokhe25@gmail.com" userId="ccbee9e2ce505256" providerId="LiveId" clId="{DCEFDD51-4DC4-417A-951E-0EB0C7C2B314}" dt="2025-02-17T04:45:39.967" v="1591" actId="20577"/>
        <pc:sldMkLst>
          <pc:docMk/>
          <pc:sldMk cId="208793450" sldId="267"/>
        </pc:sldMkLst>
        <pc:spChg chg="mod">
          <ac:chgData name="atharvasalokhe25@gmail.com" userId="ccbee9e2ce505256" providerId="LiveId" clId="{DCEFDD51-4DC4-417A-951E-0EB0C7C2B314}" dt="2025-02-17T04:45:39.967" v="1591" actId="20577"/>
          <ac:spMkLst>
            <pc:docMk/>
            <pc:sldMk cId="208793450" sldId="267"/>
            <ac:spMk id="2" creationId="{E53ED56D-5722-3B39-8E14-D1AC3BDD4D2E}"/>
          </ac:spMkLst>
        </pc:spChg>
        <pc:spChg chg="mod">
          <ac:chgData name="atharvasalokhe25@gmail.com" userId="ccbee9e2ce505256" providerId="LiveId" clId="{DCEFDD51-4DC4-417A-951E-0EB0C7C2B314}" dt="2025-02-14T18:19:11.664" v="863" actId="27636"/>
          <ac:spMkLst>
            <pc:docMk/>
            <pc:sldMk cId="208793450" sldId="267"/>
            <ac:spMk id="3" creationId="{2F1EB9F3-E0CE-E500-2670-6D0A1584C3A5}"/>
          </ac:spMkLst>
        </pc:spChg>
      </pc:sldChg>
      <pc:sldChg chg="modSp mod">
        <pc:chgData name="atharvasalokhe25@gmail.com" userId="ccbee9e2ce505256" providerId="LiveId" clId="{DCEFDD51-4DC4-417A-951E-0EB0C7C2B314}" dt="2025-02-14T18:18:52.675" v="857" actId="27636"/>
        <pc:sldMkLst>
          <pc:docMk/>
          <pc:sldMk cId="547402582" sldId="268"/>
        </pc:sldMkLst>
        <pc:spChg chg="mod">
          <ac:chgData name="atharvasalokhe25@gmail.com" userId="ccbee9e2ce505256" providerId="LiveId" clId="{DCEFDD51-4DC4-417A-951E-0EB0C7C2B314}" dt="2025-02-14T18:18:52.675" v="857" actId="27636"/>
          <ac:spMkLst>
            <pc:docMk/>
            <pc:sldMk cId="547402582" sldId="268"/>
            <ac:spMk id="3" creationId="{EEDF7253-415B-8A48-CA93-94CFC36409E2}"/>
          </ac:spMkLst>
        </pc:spChg>
      </pc:sldChg>
      <pc:sldChg chg="new del">
        <pc:chgData name="atharvasalokhe25@gmail.com" userId="ccbee9e2ce505256" providerId="LiveId" clId="{DCEFDD51-4DC4-417A-951E-0EB0C7C2B314}" dt="2025-02-17T04:06:07.587" v="1129" actId="2696"/>
        <pc:sldMkLst>
          <pc:docMk/>
          <pc:sldMk cId="1857326861" sldId="269"/>
        </pc:sldMkLst>
      </pc:sldChg>
      <pc:sldChg chg="addSp delSp modSp new del mod modClrScheme chgLayout">
        <pc:chgData name="atharvasalokhe25@gmail.com" userId="ccbee9e2ce505256" providerId="LiveId" clId="{DCEFDD51-4DC4-417A-951E-0EB0C7C2B314}" dt="2025-02-17T04:07:25.992" v="1153" actId="2696"/>
        <pc:sldMkLst>
          <pc:docMk/>
          <pc:sldMk cId="2881686099" sldId="269"/>
        </pc:sldMkLst>
        <pc:spChg chg="del mod ord">
          <ac:chgData name="atharvasalokhe25@gmail.com" userId="ccbee9e2ce505256" providerId="LiveId" clId="{DCEFDD51-4DC4-417A-951E-0EB0C7C2B314}" dt="2025-02-17T04:06:56.233" v="1135" actId="700"/>
          <ac:spMkLst>
            <pc:docMk/>
            <pc:sldMk cId="2881686099" sldId="269"/>
            <ac:spMk id="2" creationId="{C370967B-3C23-BE19-D979-658A9FE78222}"/>
          </ac:spMkLst>
        </pc:spChg>
        <pc:spChg chg="del">
          <ac:chgData name="atharvasalokhe25@gmail.com" userId="ccbee9e2ce505256" providerId="LiveId" clId="{DCEFDD51-4DC4-417A-951E-0EB0C7C2B314}" dt="2025-02-17T04:06:56.233" v="1135" actId="700"/>
          <ac:spMkLst>
            <pc:docMk/>
            <pc:sldMk cId="2881686099" sldId="269"/>
            <ac:spMk id="3" creationId="{4FD3A210-B454-4C0B-2DAB-8D86C475FEDE}"/>
          </ac:spMkLst>
        </pc:spChg>
        <pc:spChg chg="mod ord">
          <ac:chgData name="atharvasalokhe25@gmail.com" userId="ccbee9e2ce505256" providerId="LiveId" clId="{DCEFDD51-4DC4-417A-951E-0EB0C7C2B314}" dt="2025-02-17T04:06:56.233" v="1135" actId="700"/>
          <ac:spMkLst>
            <pc:docMk/>
            <pc:sldMk cId="2881686099" sldId="269"/>
            <ac:spMk id="4" creationId="{2E816B3C-D2CF-5834-073B-8906C6C83021}"/>
          </ac:spMkLst>
        </pc:spChg>
        <pc:spChg chg="mod ord">
          <ac:chgData name="atharvasalokhe25@gmail.com" userId="ccbee9e2ce505256" providerId="LiveId" clId="{DCEFDD51-4DC4-417A-951E-0EB0C7C2B314}" dt="2025-02-17T04:06:56.233" v="1135" actId="700"/>
          <ac:spMkLst>
            <pc:docMk/>
            <pc:sldMk cId="2881686099" sldId="269"/>
            <ac:spMk id="5" creationId="{A0B9F197-37B9-2DA9-A5B0-AAF2DF78B1DA}"/>
          </ac:spMkLst>
        </pc:spChg>
        <pc:spChg chg="mod ord">
          <ac:chgData name="atharvasalokhe25@gmail.com" userId="ccbee9e2ce505256" providerId="LiveId" clId="{DCEFDD51-4DC4-417A-951E-0EB0C7C2B314}" dt="2025-02-17T04:06:56.233" v="1135" actId="700"/>
          <ac:spMkLst>
            <pc:docMk/>
            <pc:sldMk cId="2881686099" sldId="269"/>
            <ac:spMk id="6" creationId="{674EAEF3-3751-8950-BDE2-0633DE9524F1}"/>
          </ac:spMkLst>
        </pc:spChg>
        <pc:spChg chg="add mod ord">
          <ac:chgData name="atharvasalokhe25@gmail.com" userId="ccbee9e2ce505256" providerId="LiveId" clId="{DCEFDD51-4DC4-417A-951E-0EB0C7C2B314}" dt="2025-02-17T04:07:18.275" v="1152" actId="20577"/>
          <ac:spMkLst>
            <pc:docMk/>
            <pc:sldMk cId="2881686099" sldId="269"/>
            <ac:spMk id="7" creationId="{8087AD0C-A019-A7D2-8A43-02D537DCF76B}"/>
          </ac:spMkLst>
        </pc:spChg>
      </pc:sldChg>
      <pc:sldChg chg="new del">
        <pc:chgData name="atharvasalokhe25@gmail.com" userId="ccbee9e2ce505256" providerId="LiveId" clId="{DCEFDD51-4DC4-417A-951E-0EB0C7C2B314}" dt="2025-02-17T04:06:24.771" v="1131" actId="2696"/>
        <pc:sldMkLst>
          <pc:docMk/>
          <pc:sldMk cId="3340961453" sldId="269"/>
        </pc:sldMkLst>
      </pc:sldChg>
      <pc:sldChg chg="modSp new mod ord">
        <pc:chgData name="atharvasalokhe25@gmail.com" userId="ccbee9e2ce505256" providerId="LiveId" clId="{DCEFDD51-4DC4-417A-951E-0EB0C7C2B314}" dt="2025-02-17T04:19:20.074" v="1584" actId="14100"/>
        <pc:sldMkLst>
          <pc:docMk/>
          <pc:sldMk cId="4013464258" sldId="269"/>
        </pc:sldMkLst>
        <pc:spChg chg="mod">
          <ac:chgData name="atharvasalokhe25@gmail.com" userId="ccbee9e2ce505256" providerId="LiveId" clId="{DCEFDD51-4DC4-417A-951E-0EB0C7C2B314}" dt="2025-02-17T04:19:04.469" v="1582" actId="1076"/>
          <ac:spMkLst>
            <pc:docMk/>
            <pc:sldMk cId="4013464258" sldId="269"/>
            <ac:spMk id="2" creationId="{924ABFC2-251E-A39E-730B-4ABE98580139}"/>
          </ac:spMkLst>
        </pc:spChg>
        <pc:spChg chg="mod">
          <ac:chgData name="atharvasalokhe25@gmail.com" userId="ccbee9e2ce505256" providerId="LiveId" clId="{DCEFDD51-4DC4-417A-951E-0EB0C7C2B314}" dt="2025-02-17T04:19:20.074" v="1584" actId="14100"/>
          <ac:spMkLst>
            <pc:docMk/>
            <pc:sldMk cId="4013464258" sldId="269"/>
            <ac:spMk id="3" creationId="{9D9CD638-FD12-B697-BA14-CFA2CAD772F5}"/>
          </ac:spMkLst>
        </pc:spChg>
        <pc:spChg chg="mod">
          <ac:chgData name="atharvasalokhe25@gmail.com" userId="ccbee9e2ce505256" providerId="LiveId" clId="{DCEFDD51-4DC4-417A-951E-0EB0C7C2B314}" dt="2025-02-17T04:18:35.101" v="1579" actId="20577"/>
          <ac:spMkLst>
            <pc:docMk/>
            <pc:sldMk cId="4013464258" sldId="269"/>
            <ac:spMk id="4" creationId="{651C98E0-9C2B-AA36-A75B-A2C51B8B61F1}"/>
          </ac:spMkLst>
        </pc:spChg>
        <pc:spChg chg="mod">
          <ac:chgData name="atharvasalokhe25@gmail.com" userId="ccbee9e2ce505256" providerId="LiveId" clId="{DCEFDD51-4DC4-417A-951E-0EB0C7C2B314}" dt="2025-02-17T04:18:12.059" v="1566" actId="20577"/>
          <ac:spMkLst>
            <pc:docMk/>
            <pc:sldMk cId="4013464258" sldId="269"/>
            <ac:spMk id="6" creationId="{FFF714CD-B160-019F-D9AD-A86612DF2ABD}"/>
          </ac:spMkLst>
        </pc:spChg>
      </pc:sldChg>
      <pc:sldChg chg="new del">
        <pc:chgData name="atharvasalokhe25@gmail.com" userId="ccbee9e2ce505256" providerId="LiveId" clId="{DCEFDD51-4DC4-417A-951E-0EB0C7C2B314}" dt="2025-02-17T04:06:49.953" v="1134" actId="2696"/>
        <pc:sldMkLst>
          <pc:docMk/>
          <pc:sldMk cId="2204627256" sldId="270"/>
        </pc:sldMkLst>
      </pc:sldChg>
      <pc:sldMasterChg chg="modSldLayout">
        <pc:chgData name="atharvasalokhe25@gmail.com" userId="ccbee9e2ce505256" providerId="LiveId" clId="{DCEFDD51-4DC4-417A-951E-0EB0C7C2B314}" dt="2025-02-14T18:18:51.703" v="850"/>
        <pc:sldMasterMkLst>
          <pc:docMk/>
          <pc:sldMasterMk cId="3820711702" sldId="2147484017"/>
        </pc:sldMasterMkLst>
        <pc:sldLayoutChg chg="delSp">
          <pc:chgData name="atharvasalokhe25@gmail.com" userId="ccbee9e2ce505256" providerId="LiveId" clId="{DCEFDD51-4DC4-417A-951E-0EB0C7C2B314}" dt="2025-02-14T18:18:51.703" v="850"/>
          <pc:sldLayoutMkLst>
            <pc:docMk/>
            <pc:sldMasterMk cId="3820711702" sldId="2147484017"/>
            <pc:sldLayoutMk cId="3384734639" sldId="2147484035"/>
          </pc:sldLayoutMkLst>
        </pc:sldLayoutChg>
      </pc:sldMasterChg>
    </pc:docChg>
  </pc:docChgLst>
  <pc:docChgLst>
    <pc:chgData clId="Web-{3AD91D77-D528-44D5-8998-CE57F3EEFA95}"/>
    <pc:docChg chg="modSld">
      <pc:chgData name="" userId="" providerId="" clId="Web-{3AD91D77-D528-44D5-8998-CE57F3EEFA95}" dt="2025-02-14T05:34:00.062" v="7" actId="20577"/>
      <pc:docMkLst>
        <pc:docMk/>
      </pc:docMkLst>
      <pc:sldChg chg="modSp">
        <pc:chgData name="" userId="" providerId="" clId="Web-{3AD91D77-D528-44D5-8998-CE57F3EEFA95}" dt="2025-02-14T05:34:00.062" v="7" actId="20577"/>
        <pc:sldMkLst>
          <pc:docMk/>
          <pc:sldMk cId="109857222" sldId="256"/>
        </pc:sldMkLst>
        <pc:spChg chg="mod">
          <ac:chgData name="" userId="" providerId="" clId="Web-{3AD91D77-D528-44D5-8998-CE57F3EEFA95}" dt="2025-02-14T05:34:00.062" v="7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38776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025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4464957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343584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91463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931085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540581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60027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35857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09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277533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8540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1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5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99688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6202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0A3DFD-A535-46B2-84C1-61DC8B16A904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96A61CA-0502-4EE4-9724-96EA822543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7349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  <p:sldLayoutId id="2147484192" r:id="rId12"/>
    <p:sldLayoutId id="2147484193" r:id="rId13"/>
    <p:sldLayoutId id="2147484194" r:id="rId14"/>
    <p:sldLayoutId id="2147484195" r:id="rId15"/>
    <p:sldLayoutId id="2147484196" r:id="rId16"/>
    <p:sldLayoutId id="2147484197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609601"/>
            <a:ext cx="7714388" cy="1339108"/>
          </a:xfrm>
        </p:spPr>
        <p:txBody>
          <a:bodyPr/>
          <a:lstStyle/>
          <a:p>
            <a:r>
              <a:rPr lang="en-US" sz="4000" dirty="0"/>
              <a:t>LOGICAL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64600" y="3716988"/>
            <a:ext cx="7714388" cy="8426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Understanding and Applying Logical Functions in Excel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DE830-E70E-3CA8-3325-C55EF4D0FA74}"/>
              </a:ext>
            </a:extLst>
          </p:cNvPr>
          <p:cNvCxnSpPr>
            <a:cxnSpLocks/>
          </p:cNvCxnSpPr>
          <p:nvPr/>
        </p:nvCxnSpPr>
        <p:spPr>
          <a:xfrm>
            <a:off x="3003177" y="1984567"/>
            <a:ext cx="50112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A12E-01C2-E985-5F42-D50A13FF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IF and IFERROR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A159C-18D4-27B5-5AE4-23D98D6F6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858" y="2389297"/>
            <a:ext cx="10724367" cy="4466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 Combining IF and IFERROR Functions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Combining Nested IF and IFERROR for Complex Cases:</a:t>
            </a:r>
            <a:endParaRPr lang="en-US" sz="1800" dirty="0"/>
          </a:p>
          <a:p>
            <a:br>
              <a:rPr lang="en-US" dirty="0"/>
            </a:b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Example: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=IFERROR(IF(A1 &gt; 10, "Greater than 10", IF(A1 &gt; 5, "Greater than 5", "5 or less")), "Invalid input")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This formula will handle errors while making complex logical evaluations.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660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D56D-5722-3B39-8E14-D1AC3BDD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920"/>
            <a:ext cx="10515600" cy="960221"/>
          </a:xfrm>
        </p:spPr>
        <p:txBody>
          <a:bodyPr/>
          <a:lstStyle/>
          <a:p>
            <a:r>
              <a:rPr lang="en-US" dirty="0"/>
              <a:t>Syntax </a:t>
            </a:r>
            <a:r>
              <a:rPr lang="en-US"/>
              <a:t>of NESTED </a:t>
            </a:r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B9F3-E0CE-E500-2670-6D0A1584C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378" y="1105379"/>
            <a:ext cx="10515600" cy="57709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NASTED IF: A nested IF function is when you use multiple IF functions within each other. This allows you to check more than two conditions.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Syntax: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=IF(condition1, </a:t>
            </a:r>
            <a:r>
              <a:rPr lang="en-US" sz="1600" dirty="0" err="1">
                <a:ea typeface="+mn-lt"/>
                <a:cs typeface="+mn-lt"/>
              </a:rPr>
              <a:t>value_if_true</a:t>
            </a:r>
            <a:r>
              <a:rPr lang="en-US" sz="1600" dirty="0">
                <a:ea typeface="+mn-lt"/>
                <a:cs typeface="+mn-lt"/>
              </a:rPr>
              <a:t>, IF(condition2, </a:t>
            </a:r>
            <a:r>
              <a:rPr lang="en-US" sz="1600" dirty="0" err="1">
                <a:ea typeface="+mn-lt"/>
                <a:cs typeface="+mn-lt"/>
              </a:rPr>
              <a:t>value_if_true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value_if_false</a:t>
            </a:r>
            <a:r>
              <a:rPr lang="en-US" sz="1600" dirty="0">
                <a:ea typeface="+mn-lt"/>
                <a:cs typeface="+mn-lt"/>
              </a:rPr>
              <a:t>))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Example:</a:t>
            </a:r>
          </a:p>
          <a:p>
            <a:r>
              <a:rPr lang="en-US" sz="1600" dirty="0">
                <a:ea typeface="+mn-lt"/>
                <a:cs typeface="+mn-lt"/>
              </a:rPr>
              <a:t>For categorizing student scores: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=IF(A1 &gt; 90, "A", IF(A1 &gt; 80, "B", IF(A1 &gt; 70, "C", "Fail")))</a:t>
            </a:r>
          </a:p>
          <a:p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Explanation: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If A1 &gt; 90 → "A"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Else if A1 &gt; 80 → "B"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Else if A1 &gt; 70 → "C"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Else → "Fail"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879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8EE8-78EA-BA71-7FC4-28970E62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263" y="620202"/>
            <a:ext cx="9967186" cy="87510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7253-415B-8A48-CA93-94CFC3640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722234"/>
            <a:ext cx="9956747" cy="4454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: Conclusion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Key Takeaways:</a:t>
            </a:r>
            <a:endParaRPr lang="en-US" sz="1800" dirty="0"/>
          </a:p>
          <a:p>
            <a:br>
              <a:rPr lang="en-US" dirty="0"/>
            </a:b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Logical functions are essential for data analysis and decision-making.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IF, AND, OR, NOT, IFERROR, and Nested IF provide powerful ways to manage complex conditions.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Practice using these functions to enhance your Excel skills.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This structure outlines each function and gives a detailed explanation, making it easy to create the presentation slides. You can enhance the visuals with sample Excel formulas or real-life examples for better clarity.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740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BFC2-251E-A39E-730B-4ABE98580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905435"/>
            <a:ext cx="10353762" cy="154662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CD638-FD12-B697-BA14-CFA2CAD77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905435"/>
            <a:ext cx="10353762" cy="4043083"/>
          </a:xfrm>
        </p:spPr>
        <p:txBody>
          <a:bodyPr>
            <a:normAutofit/>
          </a:bodyPr>
          <a:lstStyle/>
          <a:p>
            <a:r>
              <a:rPr lang="en-US" dirty="0"/>
              <a:t>PARTICIPANTS: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                              Atharva </a:t>
            </a:r>
            <a:r>
              <a:rPr lang="en-US" dirty="0" err="1"/>
              <a:t>Salokhe</a:t>
            </a:r>
            <a:endParaRPr lang="en-US" dirty="0"/>
          </a:p>
          <a:p>
            <a:r>
              <a:rPr lang="en-US" dirty="0"/>
              <a:t>                              Vishal Sen</a:t>
            </a:r>
          </a:p>
          <a:p>
            <a:r>
              <a:rPr lang="en-US" dirty="0"/>
              <a:t>                              Geetha Iyer</a:t>
            </a:r>
          </a:p>
          <a:p>
            <a:r>
              <a:rPr lang="en-US" dirty="0"/>
              <a:t>                               Anjali Roy</a:t>
            </a:r>
          </a:p>
          <a:p>
            <a:r>
              <a:rPr lang="en-US" dirty="0"/>
              <a:t>                               Om </a:t>
            </a:r>
            <a:r>
              <a:rPr lang="en-US" dirty="0" err="1"/>
              <a:t>Bodke</a:t>
            </a:r>
            <a:endParaRPr lang="en-US" dirty="0"/>
          </a:p>
          <a:p>
            <a:r>
              <a:rPr lang="en-US" dirty="0"/>
              <a:t>                                Kunal Pardhi </a:t>
            </a:r>
          </a:p>
          <a:p>
            <a:r>
              <a:rPr lang="en-US" dirty="0"/>
              <a:t>                                Saee Pawar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C98E0-9C2B-AA36-A75B-A2C51B8B6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17/2/2025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F8696-B654-032B-875E-D7B0AF6B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714CD-B160-019F-D9AD-A86612DF2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8B1D-FC3A-F716-0BF7-EC7B6500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Introduction to Logical Functions</a:t>
            </a:r>
            <a:endParaRPr lang="en-US" dirty="0"/>
          </a:p>
          <a:p>
            <a:r>
              <a:rPr lang="en-US" dirty="0">
                <a:ea typeface="+mj-lt"/>
                <a:cs typeface="+mj-lt"/>
              </a:rPr>
              <a:t>What are Logical Functions?</a:t>
            </a:r>
            <a:endParaRPr lang="en-US" dirty="0"/>
          </a:p>
          <a:p>
            <a:endParaRPr lang="en-US" sz="9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D3FF-6C89-A0C8-3941-7ED7C71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15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ea typeface="+mn-lt"/>
                <a:cs typeface="+mn-lt"/>
              </a:rPr>
              <a:t>Functions that perform logical tests and return values based on conditions.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Key role in decision-making processes in Excel.</a:t>
            </a: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Commonly used to check if conditions are met (TRUE or FALSE).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0621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6F95-4B12-7B03-D9BF-A8D47DCA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8315A-8E93-568F-F4F0-744508FF4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IF Function</a:t>
            </a:r>
            <a:endParaRPr lang="en-US" sz="2000"/>
          </a:p>
          <a:p>
            <a:r>
              <a:rPr lang="en-US" sz="1800" dirty="0">
                <a:ea typeface="+mn-lt"/>
                <a:cs typeface="+mn-lt"/>
              </a:rPr>
              <a:t> The IF function checks whether a condition is true or false and then returns one value if true and another if false.</a:t>
            </a:r>
          </a:p>
          <a:p>
            <a:r>
              <a:rPr lang="en-US" sz="1800" dirty="0">
                <a:ea typeface="+mn-lt"/>
                <a:cs typeface="+mn-lt"/>
              </a:rPr>
              <a:t>Syntax:</a:t>
            </a:r>
            <a:br>
              <a:rPr lang="en-US" sz="1800" dirty="0"/>
            </a:br>
            <a:endParaRPr lang="en-US" sz="1800"/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=IF(</a:t>
            </a:r>
            <a:r>
              <a:rPr lang="en-US" sz="1800" dirty="0" err="1">
                <a:ea typeface="+mn-lt"/>
                <a:cs typeface="+mn-lt"/>
              </a:rPr>
              <a:t>logical_test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value_if_true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value_if_false</a:t>
            </a:r>
            <a:r>
              <a:rPr lang="en-US" sz="1800" dirty="0">
                <a:ea typeface="+mn-lt"/>
                <a:cs typeface="+mn-lt"/>
              </a:rPr>
              <a:t>)</a:t>
            </a:r>
            <a:endParaRPr lang="en-US" sz="1800"/>
          </a:p>
          <a:p>
            <a:r>
              <a:rPr lang="en-US" sz="1800" dirty="0" err="1">
                <a:ea typeface="+mn-lt"/>
                <a:cs typeface="+mn-lt"/>
              </a:rPr>
              <a:t>logical_test</a:t>
            </a:r>
            <a:r>
              <a:rPr lang="en-US" sz="1800" dirty="0">
                <a:ea typeface="+mn-lt"/>
                <a:cs typeface="+mn-lt"/>
              </a:rPr>
              <a:t>: The condition you want to test.</a:t>
            </a:r>
            <a:endParaRPr lang="en-US" sz="1800"/>
          </a:p>
          <a:p>
            <a:r>
              <a:rPr lang="en-US" sz="1800" dirty="0" err="1">
                <a:ea typeface="+mn-lt"/>
                <a:cs typeface="+mn-lt"/>
              </a:rPr>
              <a:t>value_if_true</a:t>
            </a:r>
            <a:r>
              <a:rPr lang="en-US" sz="1800" dirty="0">
                <a:ea typeface="+mn-lt"/>
                <a:cs typeface="+mn-lt"/>
              </a:rPr>
              <a:t>: The value returned if the condition is true.</a:t>
            </a:r>
            <a:endParaRPr lang="en-US" sz="1800"/>
          </a:p>
          <a:p>
            <a:r>
              <a:rPr lang="en-US" sz="1800" dirty="0" err="1">
                <a:ea typeface="+mn-lt"/>
                <a:cs typeface="+mn-lt"/>
              </a:rPr>
              <a:t>value_if_false</a:t>
            </a:r>
            <a:r>
              <a:rPr lang="en-US" sz="1800" dirty="0">
                <a:ea typeface="+mn-lt"/>
                <a:cs typeface="+mn-lt"/>
              </a:rPr>
              <a:t>: The value returned if the condition is false.</a:t>
            </a:r>
            <a:endParaRPr lang="en-US" sz="1800"/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Example: =IF(A1 &gt; 10, "Yes", "No"</a:t>
            </a:r>
            <a:r>
              <a:rPr lang="en-US" sz="1500" dirty="0">
                <a:ea typeface="+mn-lt"/>
                <a:cs typeface="+mn-lt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3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C601-D54C-4728-0934-B7C7B492B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4118"/>
            <a:ext cx="10353762" cy="995082"/>
          </a:xfrm>
        </p:spPr>
        <p:txBody>
          <a:bodyPr/>
          <a:lstStyle/>
          <a:p>
            <a:r>
              <a:rPr lang="en-US" dirty="0"/>
              <a:t>AND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C513E-80ED-9A6B-D6BA-369309EB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138519"/>
            <a:ext cx="10353762" cy="42223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AND Function</a:t>
            </a:r>
            <a:r>
              <a:rPr lang="en-US" dirty="0"/>
              <a:t>: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 The AND function checks if all conditions are true. It returns TRUE only if all conditions are true; otherwise, it returns FALSE.</a:t>
            </a:r>
          </a:p>
          <a:p>
            <a:r>
              <a:rPr lang="en-US" sz="1800" dirty="0">
                <a:ea typeface="+mn-lt"/>
                <a:cs typeface="+mn-lt"/>
              </a:rPr>
              <a:t>Syntax:</a:t>
            </a:r>
          </a:p>
          <a:p>
            <a:pPr marL="36900" indent="0">
              <a:buNone/>
            </a:pPr>
            <a:r>
              <a:rPr lang="en-US" sz="1800" dirty="0"/>
              <a:t>                  </a:t>
            </a:r>
            <a:r>
              <a:rPr lang="en-US" sz="1800" dirty="0">
                <a:ea typeface="+mn-lt"/>
                <a:cs typeface="+mn-lt"/>
              </a:rPr>
              <a:t>=AND(condition1, condition2, ....)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>
                <a:ea typeface="+mn-lt"/>
                <a:cs typeface="+mn-lt"/>
              </a:rPr>
              <a:t>Example: =AND(B5&gt; 10, B5 &lt; 20)</a:t>
            </a:r>
            <a:endParaRPr lang="en-US" sz="18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5370C-4FDA-3958-C344-90DD04C52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893" y="2066365"/>
            <a:ext cx="4514850" cy="2886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33DCB02-0BDB-3495-48D2-E2E0E53F4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03" y="4043081"/>
            <a:ext cx="4588809" cy="246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28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6E7A-B44D-84F9-FAF0-013A6220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EFA3-2041-5FDB-D82D-784E3F1F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  </a:t>
            </a:r>
            <a:r>
              <a:rPr lang="en-US" sz="2000" dirty="0">
                <a:ea typeface="+mn-lt"/>
                <a:cs typeface="+mn-lt"/>
              </a:rPr>
              <a:t>OR FUNCTION</a:t>
            </a:r>
            <a:r>
              <a:rPr lang="en-US" sz="1800" dirty="0">
                <a:ea typeface="+mn-lt"/>
                <a:cs typeface="+mn-lt"/>
              </a:rPr>
              <a:t>  :                      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800" dirty="0">
                <a:ea typeface="+mn-lt"/>
                <a:cs typeface="+mn-lt"/>
              </a:rPr>
              <a:t>                                         </a:t>
            </a:r>
            <a:r>
              <a:rPr lang="en-US" sz="800" dirty="0">
                <a:ea typeface="+mn-lt"/>
                <a:cs typeface="+mn-lt"/>
              </a:rPr>
              <a:t> </a:t>
            </a:r>
            <a:r>
              <a:rPr lang="en-US" sz="1800" dirty="0">
                <a:ea typeface="+mn-lt"/>
                <a:cs typeface="+mn-lt"/>
              </a:rPr>
              <a:t>The OR function checks if at least one of the condition is true ,it  returns 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                                   TRUE, only if all the conditions are true; otherwise it returns FALES </a:t>
            </a:r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Syntax:</a:t>
            </a:r>
          </a:p>
          <a:p>
            <a:r>
              <a:rPr lang="en-US" sz="1800" dirty="0">
                <a:ea typeface="+mn-lt"/>
                <a:cs typeface="+mn-lt"/>
              </a:rPr>
              <a:t>=OR(condition1, condition2, ...)</a:t>
            </a:r>
          </a:p>
          <a:p>
            <a:endParaRPr lang="en-US" sz="1800" dirty="0">
              <a:ea typeface="+mn-lt"/>
              <a:cs typeface="+mn-lt"/>
            </a:endParaRPr>
          </a:p>
          <a:p>
            <a:r>
              <a:rPr lang="en-US" sz="1800" dirty="0">
                <a:ea typeface="+mn-lt"/>
                <a:cs typeface="+mn-lt"/>
              </a:rPr>
              <a:t>Example:</a:t>
            </a:r>
          </a:p>
          <a:p>
            <a:r>
              <a:rPr lang="en-US" sz="1800" dirty="0">
                <a:ea typeface="+mn-lt"/>
                <a:cs typeface="+mn-lt"/>
              </a:rPr>
              <a:t>=OR(A1&gt;10, B1&lt;5)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0690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70136-20AE-9F08-78B7-72EA5725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6C72-41D2-A751-A584-77E946C2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NOT Function</a:t>
            </a:r>
            <a:r>
              <a:rPr lang="en-US" sz="1800" dirty="0">
                <a:ea typeface="+mn-lt"/>
                <a:cs typeface="+mn-lt"/>
              </a:rPr>
              <a:t>: </a:t>
            </a:r>
            <a:endParaRPr lang="en-US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                                    The NOT function reverses the logical value of its argument. If the 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argument is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                                      TRUE, it returns FALSE and if the argument is FALSE, it returns TRUE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Syntax:</a:t>
            </a:r>
            <a:endParaRPr lang="en-US" sz="1800" dirty="0"/>
          </a:p>
          <a:p>
            <a:pPr>
              <a:buNone/>
            </a:pPr>
            <a:r>
              <a:rPr lang="en-US" sz="1800" dirty="0">
                <a:ea typeface="+mn-lt"/>
                <a:cs typeface="+mn-lt"/>
              </a:rPr>
              <a:t>             =NOT(logical)</a:t>
            </a:r>
          </a:p>
          <a:p>
            <a:pPr>
              <a:buNone/>
            </a:pPr>
            <a:endParaRPr lang="en-US" sz="1800" dirty="0"/>
          </a:p>
          <a:p>
            <a:pPr>
              <a:buNone/>
            </a:pPr>
            <a:endParaRPr lang="en-US" sz="1800" dirty="0"/>
          </a:p>
          <a:p>
            <a:pPr>
              <a:buNone/>
            </a:pPr>
            <a:r>
              <a:rPr lang="en-US" sz="1800" dirty="0"/>
              <a:t>Example:</a:t>
            </a:r>
          </a:p>
          <a:p>
            <a:pPr>
              <a:buNone/>
            </a:pPr>
            <a:r>
              <a:rPr lang="en-US" sz="1800" dirty="0"/>
              <a:t>             =NOT(OR(B2&gt;=50, C2&gt;=50))If the student has 50 or more in Math or Science, the result is FALSE. If the student has less than 50 in both subjects, the result is TRUE (indicating failure).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247A8C-81E8-C6D7-37E7-76D1AE4B4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3"/>
          <a:stretch/>
        </p:blipFill>
        <p:spPr>
          <a:xfrm>
            <a:off x="6212541" y="3039036"/>
            <a:ext cx="5394960" cy="196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5E7E-57ED-EC9A-21A2-7FAC66CE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/>
              <a:t>Using AND and 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FB28-FB89-EEA4-AB82-4DEEAE455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+mn-lt"/>
                <a:cs typeface="+mn-lt"/>
              </a:rPr>
              <a:t>AND Function: Returns TRUE if all conditions are TRUE.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Example: =AND(A1 &gt; 5, B1 &lt; 10)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OR Function: Returns TRUE if at least one condition is TRUE.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Example: =OR(A1 &gt; 10, B1 &lt; 5)</a:t>
            </a: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924370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AF09-3E36-8E12-3E9D-4773BE9D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1" y="309418"/>
            <a:ext cx="10353762" cy="970450"/>
          </a:xfrm>
        </p:spPr>
        <p:txBody>
          <a:bodyPr/>
          <a:lstStyle/>
          <a:p>
            <a:r>
              <a:rPr lang="en-US" dirty="0"/>
              <a:t>IFERROR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F86B8-94BC-6589-9916-B17B891DA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28" y="1205976"/>
            <a:ext cx="10353762" cy="40587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1500" dirty="0">
                <a:ea typeface="+mn-lt"/>
                <a:cs typeface="+mn-lt"/>
              </a:rPr>
              <a:t>FERROR Function:   </a:t>
            </a:r>
            <a:r>
              <a:rPr lang="en-US" sz="1600" dirty="0">
                <a:ea typeface="+mn-lt"/>
                <a:cs typeface="+mn-lt"/>
              </a:rPr>
              <a:t>The IFERROR function is used to handle errors in formulas. It returns a specified value if the formula results in an error, and returns the result of the formula if no error occurs.</a:t>
            </a:r>
          </a:p>
          <a:p>
            <a:r>
              <a:rPr lang="en-US" sz="1600" dirty="0">
                <a:ea typeface="+mn-lt"/>
                <a:cs typeface="+mn-lt"/>
              </a:rPr>
              <a:t>Syntax: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=IFERROR(value, </a:t>
            </a:r>
            <a:r>
              <a:rPr lang="en-US" sz="1600" dirty="0" err="1">
                <a:ea typeface="+mn-lt"/>
                <a:cs typeface="+mn-lt"/>
              </a:rPr>
              <a:t>value_if_error</a:t>
            </a:r>
            <a:r>
              <a:rPr lang="en-US" sz="1600" dirty="0">
                <a:ea typeface="+mn-lt"/>
                <a:cs typeface="+mn-lt"/>
              </a:rPr>
              <a:t>)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value: The formula or expression to check for errors.</a:t>
            </a:r>
            <a:endParaRPr lang="en-US" sz="1600" dirty="0"/>
          </a:p>
          <a:p>
            <a:r>
              <a:rPr lang="en-US" sz="1600" dirty="0" err="1">
                <a:ea typeface="+mn-lt"/>
                <a:cs typeface="+mn-lt"/>
              </a:rPr>
              <a:t>value_if_error</a:t>
            </a:r>
            <a:r>
              <a:rPr lang="en-US" sz="1600" dirty="0">
                <a:ea typeface="+mn-lt"/>
                <a:cs typeface="+mn-lt"/>
              </a:rPr>
              <a:t>: The value to return if the formula results in an error.</a:t>
            </a:r>
            <a:endParaRPr lang="en-US" sz="1600" dirty="0"/>
          </a:p>
          <a:p>
            <a:endParaRPr lang="en-US" sz="1500" dirty="0"/>
          </a:p>
          <a:p>
            <a:r>
              <a:rPr lang="en-US" sz="1500" dirty="0">
                <a:ea typeface="+mn-lt"/>
                <a:cs typeface="+mn-lt"/>
              </a:rPr>
              <a:t>Purpose: Handles errors in formulas. Returns a custom value if an error occurs, or the result of the formula if no error occurs.</a:t>
            </a:r>
          </a:p>
          <a:p>
            <a:r>
              <a:rPr lang="en-US" sz="1500" dirty="0">
                <a:ea typeface="+mn-lt"/>
                <a:cs typeface="+mn-lt"/>
              </a:rPr>
              <a:t>Example: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=IFERROR(A1/B1, "Error in division")</a:t>
            </a:r>
            <a:endParaRPr lang="en-US" dirty="0"/>
          </a:p>
          <a:p>
            <a:r>
              <a:rPr lang="en-US" sz="1500" dirty="0">
                <a:ea typeface="+mn-lt"/>
                <a:cs typeface="+mn-lt"/>
              </a:rPr>
              <a:t>This will return "Error in division" if dividing by zero, and the result if there's no error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D6189-F781-D111-5433-1FFAEE91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22" y="3814618"/>
            <a:ext cx="3516370" cy="25677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025D5-F3A3-AF7F-7574-80FF04273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75" y="4952539"/>
            <a:ext cx="4514850" cy="174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94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481</TotalTime>
  <Words>878</Words>
  <Application>Microsoft Office PowerPoint</Application>
  <PresentationFormat>Widescreen</PresentationFormat>
  <Paragraphs>102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LOGICAL FUNCTIONS</vt:lpstr>
      <vt:lpstr> </vt:lpstr>
      <vt:lpstr>Introduction to Logical Functions What are Logical Functions? </vt:lpstr>
      <vt:lpstr>IF Function</vt:lpstr>
      <vt:lpstr>AND Function</vt:lpstr>
      <vt:lpstr>OR Function</vt:lpstr>
      <vt:lpstr>NOT Function</vt:lpstr>
      <vt:lpstr>Using AND and OR Functions</vt:lpstr>
      <vt:lpstr>IFERROR Function</vt:lpstr>
      <vt:lpstr>Combining IF and IFERROR Function</vt:lpstr>
      <vt:lpstr>Syntax of NESTED IF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atharvasalokhe25@gmail.com</cp:lastModifiedBy>
  <cp:revision>303</cp:revision>
  <dcterms:created xsi:type="dcterms:W3CDTF">2025-02-14T05:33:37Z</dcterms:created>
  <dcterms:modified xsi:type="dcterms:W3CDTF">2025-02-17T04:45:55Z</dcterms:modified>
</cp:coreProperties>
</file>