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1" r:id="rId4"/>
    <p:sldId id="260" r:id="rId5"/>
    <p:sldId id="279" r:id="rId6"/>
    <p:sldId id="280" r:id="rId7"/>
    <p:sldId id="281" r:id="rId8"/>
    <p:sldId id="278" r:id="rId9"/>
    <p:sldId id="285" r:id="rId10"/>
    <p:sldId id="258" r:id="rId11"/>
    <p:sldId id="282" r:id="rId12"/>
    <p:sldId id="283" r:id="rId13"/>
    <p:sldId id="263" r:id="rId14"/>
    <p:sldId id="272" r:id="rId15"/>
    <p:sldId id="284" r:id="rId16"/>
    <p:sldId id="265" r:id="rId17"/>
    <p:sldId id="271" r:id="rId18"/>
    <p:sldId id="269" r:id="rId19"/>
    <p:sldId id="270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E7F06F-1545-4423-AD10-418F8304B578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0F996F4-3FFB-4AFD-B521-8C1114E67A68}">
      <dgm:prSet phldrT="[Text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en-IN" dirty="0"/>
        </a:p>
      </dgm:t>
    </dgm:pt>
    <dgm:pt modelId="{CE3AD00A-A818-4C47-9D47-FB0FA1318252}" type="parTrans" cxnId="{6EB87FFB-1341-48A2-9F95-818FBA4DC986}">
      <dgm:prSet/>
      <dgm:spPr/>
      <dgm:t>
        <a:bodyPr/>
        <a:lstStyle/>
        <a:p>
          <a:endParaRPr lang="en-IN"/>
        </a:p>
      </dgm:t>
    </dgm:pt>
    <dgm:pt modelId="{9F0B8774-1884-4227-8A14-21EF66AD18AF}" type="sibTrans" cxnId="{6EB87FFB-1341-48A2-9F95-818FBA4DC986}">
      <dgm:prSet/>
      <dgm:spPr/>
      <dgm:t>
        <a:bodyPr/>
        <a:lstStyle/>
        <a:p>
          <a:endParaRPr lang="en-IN"/>
        </a:p>
      </dgm:t>
    </dgm:pt>
    <dgm:pt modelId="{C1E3623F-46A0-4130-9E52-2309BC0F1D02}">
      <dgm:prSet phldrT="[Text]"/>
      <dgm:spPr/>
      <dgm:t>
        <a:bodyPr/>
        <a:lstStyle/>
        <a:p>
          <a:endParaRPr lang="en-IN" dirty="0"/>
        </a:p>
        <a:p>
          <a:endParaRPr lang="en-IN" dirty="0"/>
        </a:p>
      </dgm:t>
    </dgm:pt>
    <dgm:pt modelId="{0F039987-32C9-427D-937F-1D89F7D80962}" type="parTrans" cxnId="{F9AF8E94-DB9D-4271-A969-E9ACFDAF8A7C}">
      <dgm:prSet/>
      <dgm:spPr/>
      <dgm:t>
        <a:bodyPr/>
        <a:lstStyle/>
        <a:p>
          <a:endParaRPr lang="en-IN"/>
        </a:p>
      </dgm:t>
    </dgm:pt>
    <dgm:pt modelId="{94A9B1FE-2262-4658-BB93-F47AD148E09C}" type="sibTrans" cxnId="{F9AF8E94-DB9D-4271-A969-E9ACFDAF8A7C}">
      <dgm:prSet/>
      <dgm:spPr/>
      <dgm:t>
        <a:bodyPr/>
        <a:lstStyle/>
        <a:p>
          <a:endParaRPr lang="en-IN"/>
        </a:p>
      </dgm:t>
    </dgm:pt>
    <dgm:pt modelId="{061B6C75-DF7A-4813-B73F-C1F98A13FD4C}">
      <dgm:prSet phldrT="[Text]"/>
      <dgm:spPr/>
      <dgm:t>
        <a:bodyPr/>
        <a:lstStyle/>
        <a:p>
          <a:endParaRPr lang="en-IN" dirty="0"/>
        </a:p>
        <a:p>
          <a:endParaRPr lang="en-IN" dirty="0"/>
        </a:p>
      </dgm:t>
    </dgm:pt>
    <dgm:pt modelId="{102F76E8-46F8-47B7-94B5-9F64CDAE66FA}" type="parTrans" cxnId="{FA8C9D38-0C1E-4F6F-A6E5-58D759915E71}">
      <dgm:prSet/>
      <dgm:spPr/>
      <dgm:t>
        <a:bodyPr/>
        <a:lstStyle/>
        <a:p>
          <a:endParaRPr lang="en-IN"/>
        </a:p>
      </dgm:t>
    </dgm:pt>
    <dgm:pt modelId="{1DBE2AF3-50A4-4639-999B-296DD9FEEAD9}" type="sibTrans" cxnId="{FA8C9D38-0C1E-4F6F-A6E5-58D759915E71}">
      <dgm:prSet/>
      <dgm:spPr/>
      <dgm:t>
        <a:bodyPr/>
        <a:lstStyle/>
        <a:p>
          <a:endParaRPr lang="en-IN"/>
        </a:p>
      </dgm:t>
    </dgm:pt>
    <dgm:pt modelId="{B6F32C5B-33C6-4B4E-B7DD-E73E33BF31C7}">
      <dgm:prSet phldrT="[Text]"/>
      <dgm:spPr/>
      <dgm:t>
        <a:bodyPr/>
        <a:lstStyle/>
        <a:p>
          <a:endParaRPr lang="en-IN" dirty="0"/>
        </a:p>
        <a:p>
          <a:endParaRPr lang="en-IN" dirty="0"/>
        </a:p>
      </dgm:t>
    </dgm:pt>
    <dgm:pt modelId="{6BE5082C-B5F6-4B54-82CA-BE0E76AD086B}" type="parTrans" cxnId="{FC5BE395-47F5-48E2-9F62-D17E4E08F203}">
      <dgm:prSet/>
      <dgm:spPr/>
      <dgm:t>
        <a:bodyPr/>
        <a:lstStyle/>
        <a:p>
          <a:endParaRPr lang="en-IN"/>
        </a:p>
      </dgm:t>
    </dgm:pt>
    <dgm:pt modelId="{4469F71B-0796-4D45-B640-648C5865E6A1}" type="sibTrans" cxnId="{FC5BE395-47F5-48E2-9F62-D17E4E08F203}">
      <dgm:prSet/>
      <dgm:spPr/>
      <dgm:t>
        <a:bodyPr/>
        <a:lstStyle/>
        <a:p>
          <a:endParaRPr lang="en-IN"/>
        </a:p>
      </dgm:t>
    </dgm:pt>
    <dgm:pt modelId="{892E5610-F6E6-447A-BFCA-38F07753DE38}" type="pres">
      <dgm:prSet presAssocID="{C7E7F06F-1545-4423-AD10-418F8304B578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E7EAF405-8295-4E90-8342-2DAC810E4ADC}" type="pres">
      <dgm:prSet presAssocID="{B0F996F4-3FFB-4AFD-B521-8C1114E67A68}" presName="Parent" presStyleLbl="node1" presStyleIdx="0" presStyleCnt="2">
        <dgm:presLayoutVars>
          <dgm:chMax val="4"/>
          <dgm:chPref val="3"/>
        </dgm:presLayoutVars>
      </dgm:prSet>
      <dgm:spPr/>
    </dgm:pt>
    <dgm:pt modelId="{A93258F1-86B6-44E6-9283-3ADB8604A459}" type="pres">
      <dgm:prSet presAssocID="{C1E3623F-46A0-4130-9E52-2309BC0F1D02}" presName="Accent" presStyleLbl="node1" presStyleIdx="1" presStyleCnt="2"/>
      <dgm:spPr/>
    </dgm:pt>
    <dgm:pt modelId="{7B98DEEF-2A30-429E-A12D-FC1331361CA7}" type="pres">
      <dgm:prSet presAssocID="{C1E3623F-46A0-4130-9E52-2309BC0F1D02}" presName="Image1" presStyleLbl="fgImgPlace1" presStyleIdx="0" presStyleCnt="3"/>
      <dgm:spPr>
        <a:solidFill>
          <a:schemeClr val="accent4"/>
        </a:solidFill>
        <a:ln>
          <a:solidFill>
            <a:schemeClr val="accent4"/>
          </a:solidFill>
        </a:ln>
      </dgm:spPr>
    </dgm:pt>
    <dgm:pt modelId="{342756FE-163F-49AC-98B1-EFE83C49DB4D}" type="pres">
      <dgm:prSet presAssocID="{C1E3623F-46A0-4130-9E52-2309BC0F1D02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9B1A959-15DB-416E-BC4E-1E65C8F31789}" type="pres">
      <dgm:prSet presAssocID="{061B6C75-DF7A-4813-B73F-C1F98A13FD4C}" presName="Image2" presStyleCnt="0"/>
      <dgm:spPr/>
    </dgm:pt>
    <dgm:pt modelId="{A328CD8A-5B80-466F-9E01-5B7BD96DBE95}" type="pres">
      <dgm:prSet presAssocID="{061B6C75-DF7A-4813-B73F-C1F98A13FD4C}" presName="Image" presStyleLbl="fgImgPlace1" presStyleIdx="1" presStyleCnt="3"/>
      <dgm:spPr>
        <a:xfrm>
          <a:off x="4685718" y="2103015"/>
          <a:ext cx="1431941" cy="1432342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gm:spPr>
    </dgm:pt>
    <dgm:pt modelId="{D4515112-73A0-442A-B6F4-383A6EB596A2}" type="pres">
      <dgm:prSet presAssocID="{061B6C75-DF7A-4813-B73F-C1F98A13FD4C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573503A-8914-46EF-B3B8-948A0140377C}" type="pres">
      <dgm:prSet presAssocID="{B6F32C5B-33C6-4B4E-B7DD-E73E33BF31C7}" presName="Image3" presStyleCnt="0"/>
      <dgm:spPr/>
    </dgm:pt>
    <dgm:pt modelId="{1A5EB5D8-218C-460B-94F9-3C32A87DF2CA}" type="pres">
      <dgm:prSet presAssocID="{B6F32C5B-33C6-4B4E-B7DD-E73E33BF31C7}" presName="Image" presStyleLbl="fgImgPlace1" presStyleIdx="2" presStyleCnt="3"/>
      <dgm:spPr>
        <a:xfrm>
          <a:off x="4132268" y="3755544"/>
          <a:ext cx="1431941" cy="1432342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gm:spPr>
    </dgm:pt>
    <dgm:pt modelId="{6AE4C64E-261C-4BCE-9F37-2BD10EE3693C}" type="pres">
      <dgm:prSet presAssocID="{B6F32C5B-33C6-4B4E-B7DD-E73E33BF31C7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E4DE236-7E78-4337-B684-592AC29A545E}" type="presOf" srcId="{C1E3623F-46A0-4130-9E52-2309BC0F1D02}" destId="{342756FE-163F-49AC-98B1-EFE83C49DB4D}" srcOrd="0" destOrd="0" presId="urn:microsoft.com/office/officeart/2011/layout/RadialPictureList"/>
    <dgm:cxn modelId="{FA8C9D38-0C1E-4F6F-A6E5-58D759915E71}" srcId="{B0F996F4-3FFB-4AFD-B521-8C1114E67A68}" destId="{061B6C75-DF7A-4813-B73F-C1F98A13FD4C}" srcOrd="1" destOrd="0" parTransId="{102F76E8-46F8-47B7-94B5-9F64CDAE66FA}" sibTransId="{1DBE2AF3-50A4-4639-999B-296DD9FEEAD9}"/>
    <dgm:cxn modelId="{2BF05C5B-F8E9-4262-8641-F1395185B3BB}" type="presOf" srcId="{061B6C75-DF7A-4813-B73F-C1F98A13FD4C}" destId="{D4515112-73A0-442A-B6F4-383A6EB596A2}" srcOrd="0" destOrd="0" presId="urn:microsoft.com/office/officeart/2011/layout/RadialPictureList"/>
    <dgm:cxn modelId="{7227E571-6E04-44FA-A34A-E6D808B892DE}" type="presOf" srcId="{C7E7F06F-1545-4423-AD10-418F8304B578}" destId="{892E5610-F6E6-447A-BFCA-38F07753DE38}" srcOrd="0" destOrd="0" presId="urn:microsoft.com/office/officeart/2011/layout/RadialPictureList"/>
    <dgm:cxn modelId="{1085EB73-5E72-496F-9D66-DC483CC65B8C}" type="presOf" srcId="{B0F996F4-3FFB-4AFD-B521-8C1114E67A68}" destId="{E7EAF405-8295-4E90-8342-2DAC810E4ADC}" srcOrd="0" destOrd="0" presId="urn:microsoft.com/office/officeart/2011/layout/RadialPictureList"/>
    <dgm:cxn modelId="{F9AF8E94-DB9D-4271-A969-E9ACFDAF8A7C}" srcId="{B0F996F4-3FFB-4AFD-B521-8C1114E67A68}" destId="{C1E3623F-46A0-4130-9E52-2309BC0F1D02}" srcOrd="0" destOrd="0" parTransId="{0F039987-32C9-427D-937F-1D89F7D80962}" sibTransId="{94A9B1FE-2262-4658-BB93-F47AD148E09C}"/>
    <dgm:cxn modelId="{FC5BE395-47F5-48E2-9F62-D17E4E08F203}" srcId="{B0F996F4-3FFB-4AFD-B521-8C1114E67A68}" destId="{B6F32C5B-33C6-4B4E-B7DD-E73E33BF31C7}" srcOrd="2" destOrd="0" parTransId="{6BE5082C-B5F6-4B54-82CA-BE0E76AD086B}" sibTransId="{4469F71B-0796-4D45-B640-648C5865E6A1}"/>
    <dgm:cxn modelId="{712D83C1-45C1-4FD2-B9CB-3ACE7B4F1618}" type="presOf" srcId="{B6F32C5B-33C6-4B4E-B7DD-E73E33BF31C7}" destId="{6AE4C64E-261C-4BCE-9F37-2BD10EE3693C}" srcOrd="0" destOrd="0" presId="urn:microsoft.com/office/officeart/2011/layout/RadialPictureList"/>
    <dgm:cxn modelId="{6EB87FFB-1341-48A2-9F95-818FBA4DC986}" srcId="{C7E7F06F-1545-4423-AD10-418F8304B578}" destId="{B0F996F4-3FFB-4AFD-B521-8C1114E67A68}" srcOrd="0" destOrd="0" parTransId="{CE3AD00A-A818-4C47-9D47-FB0FA1318252}" sibTransId="{9F0B8774-1884-4227-8A14-21EF66AD18AF}"/>
    <dgm:cxn modelId="{46AFFD55-B99C-4A9E-AAEA-5A349DCEA994}" type="presParOf" srcId="{892E5610-F6E6-447A-BFCA-38F07753DE38}" destId="{E7EAF405-8295-4E90-8342-2DAC810E4ADC}" srcOrd="0" destOrd="0" presId="urn:microsoft.com/office/officeart/2011/layout/RadialPictureList"/>
    <dgm:cxn modelId="{1FE6BBE3-8E1B-4DC4-BE5D-9C3D50C040C1}" type="presParOf" srcId="{892E5610-F6E6-447A-BFCA-38F07753DE38}" destId="{A93258F1-86B6-44E6-9283-3ADB8604A459}" srcOrd="1" destOrd="0" presId="urn:microsoft.com/office/officeart/2011/layout/RadialPictureList"/>
    <dgm:cxn modelId="{D5F1D647-7BBC-44B2-B3FA-889D6DBB359E}" type="presParOf" srcId="{892E5610-F6E6-447A-BFCA-38F07753DE38}" destId="{7B98DEEF-2A30-429E-A12D-FC1331361CA7}" srcOrd="2" destOrd="0" presId="urn:microsoft.com/office/officeart/2011/layout/RadialPictureList"/>
    <dgm:cxn modelId="{E5FEE1C8-55FF-4A57-8D50-F16B32F1A660}" type="presParOf" srcId="{892E5610-F6E6-447A-BFCA-38F07753DE38}" destId="{342756FE-163F-49AC-98B1-EFE83C49DB4D}" srcOrd="3" destOrd="0" presId="urn:microsoft.com/office/officeart/2011/layout/RadialPictureList"/>
    <dgm:cxn modelId="{06ED4D4D-575F-4EE4-A2A1-B119B2153ABE}" type="presParOf" srcId="{892E5610-F6E6-447A-BFCA-38F07753DE38}" destId="{E9B1A959-15DB-416E-BC4E-1E65C8F31789}" srcOrd="4" destOrd="0" presId="urn:microsoft.com/office/officeart/2011/layout/RadialPictureList"/>
    <dgm:cxn modelId="{FD7F701B-C305-4852-9073-D57B4ECBF3B6}" type="presParOf" srcId="{E9B1A959-15DB-416E-BC4E-1E65C8F31789}" destId="{A328CD8A-5B80-466F-9E01-5B7BD96DBE95}" srcOrd="0" destOrd="0" presId="urn:microsoft.com/office/officeart/2011/layout/RadialPictureList"/>
    <dgm:cxn modelId="{B58BDF0E-7CFA-4155-B4BA-37E5C73F24AF}" type="presParOf" srcId="{892E5610-F6E6-447A-BFCA-38F07753DE38}" destId="{D4515112-73A0-442A-B6F4-383A6EB596A2}" srcOrd="5" destOrd="0" presId="urn:microsoft.com/office/officeart/2011/layout/RadialPictureList"/>
    <dgm:cxn modelId="{E1B3FE6C-4F9F-4DB0-AB66-DDB4D1465C16}" type="presParOf" srcId="{892E5610-F6E6-447A-BFCA-38F07753DE38}" destId="{D573503A-8914-46EF-B3B8-948A0140377C}" srcOrd="6" destOrd="0" presId="urn:microsoft.com/office/officeart/2011/layout/RadialPictureList"/>
    <dgm:cxn modelId="{BFC727B7-12E3-4551-9492-C8030BC770CC}" type="presParOf" srcId="{D573503A-8914-46EF-B3B8-948A0140377C}" destId="{1A5EB5D8-218C-460B-94F9-3C32A87DF2CA}" srcOrd="0" destOrd="0" presId="urn:microsoft.com/office/officeart/2011/layout/RadialPictureList"/>
    <dgm:cxn modelId="{3757CE67-4951-4447-AF28-1CED98EB6BDD}" type="presParOf" srcId="{892E5610-F6E6-447A-BFCA-38F07753DE38}" destId="{6AE4C64E-261C-4BCE-9F37-2BD10EE3693C}" srcOrd="7" destOrd="0" presId="urn:microsoft.com/office/officeart/2011/layout/RadialPicture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E7F06F-1545-4423-AD10-418F8304B578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0F996F4-3FFB-4AFD-B521-8C1114E67A68}">
      <dgm:prSet phldrT="[Text]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endParaRPr lang="en-IN" dirty="0"/>
        </a:p>
      </dgm:t>
    </dgm:pt>
    <dgm:pt modelId="{CE3AD00A-A818-4C47-9D47-FB0FA1318252}" type="parTrans" cxnId="{6EB87FFB-1341-48A2-9F95-818FBA4DC986}">
      <dgm:prSet/>
      <dgm:spPr/>
      <dgm:t>
        <a:bodyPr/>
        <a:lstStyle/>
        <a:p>
          <a:endParaRPr lang="en-IN"/>
        </a:p>
      </dgm:t>
    </dgm:pt>
    <dgm:pt modelId="{9F0B8774-1884-4227-8A14-21EF66AD18AF}" type="sibTrans" cxnId="{6EB87FFB-1341-48A2-9F95-818FBA4DC986}">
      <dgm:prSet/>
      <dgm:spPr/>
      <dgm:t>
        <a:bodyPr/>
        <a:lstStyle/>
        <a:p>
          <a:endParaRPr lang="en-IN"/>
        </a:p>
      </dgm:t>
    </dgm:pt>
    <dgm:pt modelId="{C1E3623F-46A0-4130-9E52-2309BC0F1D02}">
      <dgm:prSet phldrT="[Text]"/>
      <dgm:spPr/>
      <dgm:t>
        <a:bodyPr/>
        <a:lstStyle/>
        <a:p>
          <a:endParaRPr lang="en-IN" dirty="0"/>
        </a:p>
        <a:p>
          <a:endParaRPr lang="en-IN" dirty="0"/>
        </a:p>
      </dgm:t>
    </dgm:pt>
    <dgm:pt modelId="{0F039987-32C9-427D-937F-1D89F7D80962}" type="parTrans" cxnId="{F9AF8E94-DB9D-4271-A969-E9ACFDAF8A7C}">
      <dgm:prSet/>
      <dgm:spPr/>
      <dgm:t>
        <a:bodyPr/>
        <a:lstStyle/>
        <a:p>
          <a:endParaRPr lang="en-IN"/>
        </a:p>
      </dgm:t>
    </dgm:pt>
    <dgm:pt modelId="{94A9B1FE-2262-4658-BB93-F47AD148E09C}" type="sibTrans" cxnId="{F9AF8E94-DB9D-4271-A969-E9ACFDAF8A7C}">
      <dgm:prSet/>
      <dgm:spPr/>
      <dgm:t>
        <a:bodyPr/>
        <a:lstStyle/>
        <a:p>
          <a:endParaRPr lang="en-IN"/>
        </a:p>
      </dgm:t>
    </dgm:pt>
    <dgm:pt modelId="{061B6C75-DF7A-4813-B73F-C1F98A13FD4C}">
      <dgm:prSet phldrT="[Text]"/>
      <dgm:spPr/>
      <dgm:t>
        <a:bodyPr/>
        <a:lstStyle/>
        <a:p>
          <a:endParaRPr lang="en-IN" dirty="0"/>
        </a:p>
        <a:p>
          <a:endParaRPr lang="en-IN" dirty="0"/>
        </a:p>
      </dgm:t>
    </dgm:pt>
    <dgm:pt modelId="{102F76E8-46F8-47B7-94B5-9F64CDAE66FA}" type="parTrans" cxnId="{FA8C9D38-0C1E-4F6F-A6E5-58D759915E71}">
      <dgm:prSet/>
      <dgm:spPr/>
      <dgm:t>
        <a:bodyPr/>
        <a:lstStyle/>
        <a:p>
          <a:endParaRPr lang="en-IN"/>
        </a:p>
      </dgm:t>
    </dgm:pt>
    <dgm:pt modelId="{1DBE2AF3-50A4-4639-999B-296DD9FEEAD9}" type="sibTrans" cxnId="{FA8C9D38-0C1E-4F6F-A6E5-58D759915E71}">
      <dgm:prSet/>
      <dgm:spPr/>
      <dgm:t>
        <a:bodyPr/>
        <a:lstStyle/>
        <a:p>
          <a:endParaRPr lang="en-IN"/>
        </a:p>
      </dgm:t>
    </dgm:pt>
    <dgm:pt modelId="{B6F32C5B-33C6-4B4E-B7DD-E73E33BF31C7}">
      <dgm:prSet phldrT="[Text]"/>
      <dgm:spPr/>
      <dgm:t>
        <a:bodyPr/>
        <a:lstStyle/>
        <a:p>
          <a:endParaRPr lang="en-IN" dirty="0"/>
        </a:p>
        <a:p>
          <a:endParaRPr lang="en-IN" dirty="0"/>
        </a:p>
      </dgm:t>
    </dgm:pt>
    <dgm:pt modelId="{6BE5082C-B5F6-4B54-82CA-BE0E76AD086B}" type="parTrans" cxnId="{FC5BE395-47F5-48E2-9F62-D17E4E08F203}">
      <dgm:prSet/>
      <dgm:spPr/>
      <dgm:t>
        <a:bodyPr/>
        <a:lstStyle/>
        <a:p>
          <a:endParaRPr lang="en-IN"/>
        </a:p>
      </dgm:t>
    </dgm:pt>
    <dgm:pt modelId="{4469F71B-0796-4D45-B640-648C5865E6A1}" type="sibTrans" cxnId="{FC5BE395-47F5-48E2-9F62-D17E4E08F203}">
      <dgm:prSet/>
      <dgm:spPr/>
      <dgm:t>
        <a:bodyPr/>
        <a:lstStyle/>
        <a:p>
          <a:endParaRPr lang="en-IN"/>
        </a:p>
      </dgm:t>
    </dgm:pt>
    <dgm:pt modelId="{892E5610-F6E6-447A-BFCA-38F07753DE38}" type="pres">
      <dgm:prSet presAssocID="{C7E7F06F-1545-4423-AD10-418F8304B578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E7EAF405-8295-4E90-8342-2DAC810E4ADC}" type="pres">
      <dgm:prSet presAssocID="{B0F996F4-3FFB-4AFD-B521-8C1114E67A68}" presName="Parent" presStyleLbl="node1" presStyleIdx="0" presStyleCnt="2">
        <dgm:presLayoutVars>
          <dgm:chMax val="4"/>
          <dgm:chPref val="3"/>
        </dgm:presLayoutVars>
      </dgm:prSet>
      <dgm:spPr/>
    </dgm:pt>
    <dgm:pt modelId="{A93258F1-86B6-44E6-9283-3ADB8604A459}" type="pres">
      <dgm:prSet presAssocID="{C1E3623F-46A0-4130-9E52-2309BC0F1D02}" presName="Accent" presStyleLbl="node1" presStyleIdx="1" presStyleCnt="2"/>
      <dgm:spPr/>
    </dgm:pt>
    <dgm:pt modelId="{7B98DEEF-2A30-429E-A12D-FC1331361CA7}" type="pres">
      <dgm:prSet presAssocID="{C1E3623F-46A0-4130-9E52-2309BC0F1D02}" presName="Image1" presStyleLbl="fgImgPlace1" presStyleIdx="0" presStyleCnt="3"/>
      <dgm:spPr>
        <a:solidFill>
          <a:schemeClr val="accent4"/>
        </a:solidFill>
        <a:ln>
          <a:solidFill>
            <a:schemeClr val="accent4"/>
          </a:solidFill>
        </a:ln>
      </dgm:spPr>
    </dgm:pt>
    <dgm:pt modelId="{342756FE-163F-49AC-98B1-EFE83C49DB4D}" type="pres">
      <dgm:prSet presAssocID="{C1E3623F-46A0-4130-9E52-2309BC0F1D02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9B1A959-15DB-416E-BC4E-1E65C8F31789}" type="pres">
      <dgm:prSet presAssocID="{061B6C75-DF7A-4813-B73F-C1F98A13FD4C}" presName="Image2" presStyleCnt="0"/>
      <dgm:spPr/>
    </dgm:pt>
    <dgm:pt modelId="{A328CD8A-5B80-466F-9E01-5B7BD96DBE95}" type="pres">
      <dgm:prSet presAssocID="{061B6C75-DF7A-4813-B73F-C1F98A13FD4C}" presName="Image" presStyleLbl="fgImgPlace1" presStyleIdx="1" presStyleCnt="3"/>
      <dgm:spPr>
        <a:xfrm>
          <a:off x="4685718" y="2103015"/>
          <a:ext cx="1431941" cy="1432342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gm:spPr>
    </dgm:pt>
    <dgm:pt modelId="{D4515112-73A0-442A-B6F4-383A6EB596A2}" type="pres">
      <dgm:prSet presAssocID="{061B6C75-DF7A-4813-B73F-C1F98A13FD4C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573503A-8914-46EF-B3B8-948A0140377C}" type="pres">
      <dgm:prSet presAssocID="{B6F32C5B-33C6-4B4E-B7DD-E73E33BF31C7}" presName="Image3" presStyleCnt="0"/>
      <dgm:spPr/>
    </dgm:pt>
    <dgm:pt modelId="{1A5EB5D8-218C-460B-94F9-3C32A87DF2CA}" type="pres">
      <dgm:prSet presAssocID="{B6F32C5B-33C6-4B4E-B7DD-E73E33BF31C7}" presName="Image" presStyleLbl="fgImgPlace1" presStyleIdx="2" presStyleCnt="3"/>
      <dgm:spPr>
        <a:xfrm>
          <a:off x="4132268" y="3755544"/>
          <a:ext cx="1431941" cy="1432342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gm:spPr>
    </dgm:pt>
    <dgm:pt modelId="{6AE4C64E-261C-4BCE-9F37-2BD10EE3693C}" type="pres">
      <dgm:prSet presAssocID="{B6F32C5B-33C6-4B4E-B7DD-E73E33BF31C7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E4DE236-7E78-4337-B684-592AC29A545E}" type="presOf" srcId="{C1E3623F-46A0-4130-9E52-2309BC0F1D02}" destId="{342756FE-163F-49AC-98B1-EFE83C49DB4D}" srcOrd="0" destOrd="0" presId="urn:microsoft.com/office/officeart/2011/layout/RadialPictureList"/>
    <dgm:cxn modelId="{FA8C9D38-0C1E-4F6F-A6E5-58D759915E71}" srcId="{B0F996F4-3FFB-4AFD-B521-8C1114E67A68}" destId="{061B6C75-DF7A-4813-B73F-C1F98A13FD4C}" srcOrd="1" destOrd="0" parTransId="{102F76E8-46F8-47B7-94B5-9F64CDAE66FA}" sibTransId="{1DBE2AF3-50A4-4639-999B-296DD9FEEAD9}"/>
    <dgm:cxn modelId="{2BF05C5B-F8E9-4262-8641-F1395185B3BB}" type="presOf" srcId="{061B6C75-DF7A-4813-B73F-C1F98A13FD4C}" destId="{D4515112-73A0-442A-B6F4-383A6EB596A2}" srcOrd="0" destOrd="0" presId="urn:microsoft.com/office/officeart/2011/layout/RadialPictureList"/>
    <dgm:cxn modelId="{7227E571-6E04-44FA-A34A-E6D808B892DE}" type="presOf" srcId="{C7E7F06F-1545-4423-AD10-418F8304B578}" destId="{892E5610-F6E6-447A-BFCA-38F07753DE38}" srcOrd="0" destOrd="0" presId="urn:microsoft.com/office/officeart/2011/layout/RadialPictureList"/>
    <dgm:cxn modelId="{1085EB73-5E72-496F-9D66-DC483CC65B8C}" type="presOf" srcId="{B0F996F4-3FFB-4AFD-B521-8C1114E67A68}" destId="{E7EAF405-8295-4E90-8342-2DAC810E4ADC}" srcOrd="0" destOrd="0" presId="urn:microsoft.com/office/officeart/2011/layout/RadialPictureList"/>
    <dgm:cxn modelId="{F9AF8E94-DB9D-4271-A969-E9ACFDAF8A7C}" srcId="{B0F996F4-3FFB-4AFD-B521-8C1114E67A68}" destId="{C1E3623F-46A0-4130-9E52-2309BC0F1D02}" srcOrd="0" destOrd="0" parTransId="{0F039987-32C9-427D-937F-1D89F7D80962}" sibTransId="{94A9B1FE-2262-4658-BB93-F47AD148E09C}"/>
    <dgm:cxn modelId="{FC5BE395-47F5-48E2-9F62-D17E4E08F203}" srcId="{B0F996F4-3FFB-4AFD-B521-8C1114E67A68}" destId="{B6F32C5B-33C6-4B4E-B7DD-E73E33BF31C7}" srcOrd="2" destOrd="0" parTransId="{6BE5082C-B5F6-4B54-82CA-BE0E76AD086B}" sibTransId="{4469F71B-0796-4D45-B640-648C5865E6A1}"/>
    <dgm:cxn modelId="{712D83C1-45C1-4FD2-B9CB-3ACE7B4F1618}" type="presOf" srcId="{B6F32C5B-33C6-4B4E-B7DD-E73E33BF31C7}" destId="{6AE4C64E-261C-4BCE-9F37-2BD10EE3693C}" srcOrd="0" destOrd="0" presId="urn:microsoft.com/office/officeart/2011/layout/RadialPictureList"/>
    <dgm:cxn modelId="{6EB87FFB-1341-48A2-9F95-818FBA4DC986}" srcId="{C7E7F06F-1545-4423-AD10-418F8304B578}" destId="{B0F996F4-3FFB-4AFD-B521-8C1114E67A68}" srcOrd="0" destOrd="0" parTransId="{CE3AD00A-A818-4C47-9D47-FB0FA1318252}" sibTransId="{9F0B8774-1884-4227-8A14-21EF66AD18AF}"/>
    <dgm:cxn modelId="{46AFFD55-B99C-4A9E-AAEA-5A349DCEA994}" type="presParOf" srcId="{892E5610-F6E6-447A-BFCA-38F07753DE38}" destId="{E7EAF405-8295-4E90-8342-2DAC810E4ADC}" srcOrd="0" destOrd="0" presId="urn:microsoft.com/office/officeart/2011/layout/RadialPictureList"/>
    <dgm:cxn modelId="{1FE6BBE3-8E1B-4DC4-BE5D-9C3D50C040C1}" type="presParOf" srcId="{892E5610-F6E6-447A-BFCA-38F07753DE38}" destId="{A93258F1-86B6-44E6-9283-3ADB8604A459}" srcOrd="1" destOrd="0" presId="urn:microsoft.com/office/officeart/2011/layout/RadialPictureList"/>
    <dgm:cxn modelId="{D5F1D647-7BBC-44B2-B3FA-889D6DBB359E}" type="presParOf" srcId="{892E5610-F6E6-447A-BFCA-38F07753DE38}" destId="{7B98DEEF-2A30-429E-A12D-FC1331361CA7}" srcOrd="2" destOrd="0" presId="urn:microsoft.com/office/officeart/2011/layout/RadialPictureList"/>
    <dgm:cxn modelId="{E5FEE1C8-55FF-4A57-8D50-F16B32F1A660}" type="presParOf" srcId="{892E5610-F6E6-447A-BFCA-38F07753DE38}" destId="{342756FE-163F-49AC-98B1-EFE83C49DB4D}" srcOrd="3" destOrd="0" presId="urn:microsoft.com/office/officeart/2011/layout/RadialPictureList"/>
    <dgm:cxn modelId="{06ED4D4D-575F-4EE4-A2A1-B119B2153ABE}" type="presParOf" srcId="{892E5610-F6E6-447A-BFCA-38F07753DE38}" destId="{E9B1A959-15DB-416E-BC4E-1E65C8F31789}" srcOrd="4" destOrd="0" presId="urn:microsoft.com/office/officeart/2011/layout/RadialPictureList"/>
    <dgm:cxn modelId="{FD7F701B-C305-4852-9073-D57B4ECBF3B6}" type="presParOf" srcId="{E9B1A959-15DB-416E-BC4E-1E65C8F31789}" destId="{A328CD8A-5B80-466F-9E01-5B7BD96DBE95}" srcOrd="0" destOrd="0" presId="urn:microsoft.com/office/officeart/2011/layout/RadialPictureList"/>
    <dgm:cxn modelId="{B58BDF0E-7CFA-4155-B4BA-37E5C73F24AF}" type="presParOf" srcId="{892E5610-F6E6-447A-BFCA-38F07753DE38}" destId="{D4515112-73A0-442A-B6F4-383A6EB596A2}" srcOrd="5" destOrd="0" presId="urn:microsoft.com/office/officeart/2011/layout/RadialPictureList"/>
    <dgm:cxn modelId="{E1B3FE6C-4F9F-4DB0-AB66-DDB4D1465C16}" type="presParOf" srcId="{892E5610-F6E6-447A-BFCA-38F07753DE38}" destId="{D573503A-8914-46EF-B3B8-948A0140377C}" srcOrd="6" destOrd="0" presId="urn:microsoft.com/office/officeart/2011/layout/RadialPictureList"/>
    <dgm:cxn modelId="{BFC727B7-12E3-4551-9492-C8030BC770CC}" type="presParOf" srcId="{D573503A-8914-46EF-B3B8-948A0140377C}" destId="{1A5EB5D8-218C-460B-94F9-3C32A87DF2CA}" srcOrd="0" destOrd="0" presId="urn:microsoft.com/office/officeart/2011/layout/RadialPictureList"/>
    <dgm:cxn modelId="{3757CE67-4951-4447-AF28-1CED98EB6BDD}" type="presParOf" srcId="{892E5610-F6E6-447A-BFCA-38F07753DE38}" destId="{6AE4C64E-261C-4BCE-9F37-2BD10EE3693C}" srcOrd="7" destOrd="0" presId="urn:microsoft.com/office/officeart/2011/layout/RadialPicture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AF405-8295-4E90-8342-2DAC810E4ADC}">
      <dsp:nvSpPr>
        <dsp:cNvPr id="0" name=""/>
        <dsp:cNvSpPr/>
      </dsp:nvSpPr>
      <dsp:spPr>
        <a:xfrm>
          <a:off x="1898719" y="1257842"/>
          <a:ext cx="2262198" cy="226231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2230010" y="1589150"/>
        <a:ext cx="1599616" cy="1599694"/>
      </dsp:txXfrm>
    </dsp:sp>
    <dsp:sp modelId="{A93258F1-86B6-44E6-9283-3ADB8604A459}">
      <dsp:nvSpPr>
        <dsp:cNvPr id="0" name=""/>
        <dsp:cNvSpPr/>
      </dsp:nvSpPr>
      <dsp:spPr>
        <a:xfrm>
          <a:off x="732135" y="0"/>
          <a:ext cx="4560219" cy="4753752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8DEEF-2A30-429E-A12D-FC1331361CA7}">
      <dsp:nvSpPr>
        <dsp:cNvPr id="0" name=""/>
        <dsp:cNvSpPr/>
      </dsp:nvSpPr>
      <dsp:spPr>
        <a:xfrm>
          <a:off x="4089949" y="400741"/>
          <a:ext cx="1211868" cy="1212206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756FE-163F-49AC-98B1-EFE83C49DB4D}">
      <dsp:nvSpPr>
        <dsp:cNvPr id="0" name=""/>
        <dsp:cNvSpPr/>
      </dsp:nvSpPr>
      <dsp:spPr>
        <a:xfrm>
          <a:off x="5393738" y="420231"/>
          <a:ext cx="1622132" cy="1173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en-IN" sz="3600" kern="1200" dirty="0"/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en-IN" sz="3600" kern="1200" dirty="0"/>
        </a:p>
      </dsp:txBody>
      <dsp:txXfrm>
        <a:off x="5393738" y="420231"/>
        <a:ext cx="1622132" cy="1173225"/>
      </dsp:txXfrm>
    </dsp:sp>
    <dsp:sp modelId="{A328CD8A-5B80-466F-9E01-5B7BD96DBE95}">
      <dsp:nvSpPr>
        <dsp:cNvPr id="0" name=""/>
        <dsp:cNvSpPr/>
      </dsp:nvSpPr>
      <dsp:spPr>
        <a:xfrm>
          <a:off x="4558340" y="1779804"/>
          <a:ext cx="1211868" cy="1212206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15112-73A0-442A-B6F4-383A6EB596A2}">
      <dsp:nvSpPr>
        <dsp:cNvPr id="0" name=""/>
        <dsp:cNvSpPr/>
      </dsp:nvSpPr>
      <dsp:spPr>
        <a:xfrm>
          <a:off x="5868887" y="1796918"/>
          <a:ext cx="1622132" cy="1173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en-IN" sz="3600" kern="1200" dirty="0"/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en-IN" sz="3600" kern="1200" dirty="0"/>
        </a:p>
      </dsp:txBody>
      <dsp:txXfrm>
        <a:off x="5868887" y="1796918"/>
        <a:ext cx="1622132" cy="1173225"/>
      </dsp:txXfrm>
    </dsp:sp>
    <dsp:sp modelId="{1A5EB5D8-218C-460B-94F9-3C32A87DF2CA}">
      <dsp:nvSpPr>
        <dsp:cNvPr id="0" name=""/>
        <dsp:cNvSpPr/>
      </dsp:nvSpPr>
      <dsp:spPr>
        <a:xfrm>
          <a:off x="4089949" y="3178358"/>
          <a:ext cx="1211868" cy="1212206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4C64E-261C-4BCE-9F37-2BD10EE3693C}">
      <dsp:nvSpPr>
        <dsp:cNvPr id="0" name=""/>
        <dsp:cNvSpPr/>
      </dsp:nvSpPr>
      <dsp:spPr>
        <a:xfrm>
          <a:off x="5393738" y="3203078"/>
          <a:ext cx="1622132" cy="1173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en-IN" sz="3600" kern="1200" dirty="0"/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en-IN" sz="3600" kern="1200" dirty="0"/>
        </a:p>
      </dsp:txBody>
      <dsp:txXfrm>
        <a:off x="5393738" y="3203078"/>
        <a:ext cx="1622132" cy="1173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AF405-8295-4E90-8342-2DAC810E4ADC}">
      <dsp:nvSpPr>
        <dsp:cNvPr id="0" name=""/>
        <dsp:cNvSpPr/>
      </dsp:nvSpPr>
      <dsp:spPr>
        <a:xfrm>
          <a:off x="1898719" y="1257842"/>
          <a:ext cx="2262198" cy="2262310"/>
        </a:xfrm>
        <a:prstGeom prst="ellipse">
          <a:avLst/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2230010" y="1589150"/>
        <a:ext cx="1599616" cy="1599694"/>
      </dsp:txXfrm>
    </dsp:sp>
    <dsp:sp modelId="{A93258F1-86B6-44E6-9283-3ADB8604A459}">
      <dsp:nvSpPr>
        <dsp:cNvPr id="0" name=""/>
        <dsp:cNvSpPr/>
      </dsp:nvSpPr>
      <dsp:spPr>
        <a:xfrm>
          <a:off x="732135" y="0"/>
          <a:ext cx="4560219" cy="4753752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8DEEF-2A30-429E-A12D-FC1331361CA7}">
      <dsp:nvSpPr>
        <dsp:cNvPr id="0" name=""/>
        <dsp:cNvSpPr/>
      </dsp:nvSpPr>
      <dsp:spPr>
        <a:xfrm>
          <a:off x="4089949" y="400741"/>
          <a:ext cx="1211868" cy="1212206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756FE-163F-49AC-98B1-EFE83C49DB4D}">
      <dsp:nvSpPr>
        <dsp:cNvPr id="0" name=""/>
        <dsp:cNvSpPr/>
      </dsp:nvSpPr>
      <dsp:spPr>
        <a:xfrm>
          <a:off x="5393738" y="420231"/>
          <a:ext cx="1622132" cy="1173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en-IN" sz="3600" kern="1200" dirty="0"/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en-IN" sz="3600" kern="1200" dirty="0"/>
        </a:p>
      </dsp:txBody>
      <dsp:txXfrm>
        <a:off x="5393738" y="420231"/>
        <a:ext cx="1622132" cy="1173225"/>
      </dsp:txXfrm>
    </dsp:sp>
    <dsp:sp modelId="{A328CD8A-5B80-466F-9E01-5B7BD96DBE95}">
      <dsp:nvSpPr>
        <dsp:cNvPr id="0" name=""/>
        <dsp:cNvSpPr/>
      </dsp:nvSpPr>
      <dsp:spPr>
        <a:xfrm>
          <a:off x="4558340" y="1779804"/>
          <a:ext cx="1211868" cy="1212206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15112-73A0-442A-B6F4-383A6EB596A2}">
      <dsp:nvSpPr>
        <dsp:cNvPr id="0" name=""/>
        <dsp:cNvSpPr/>
      </dsp:nvSpPr>
      <dsp:spPr>
        <a:xfrm>
          <a:off x="5868887" y="1796918"/>
          <a:ext cx="1622132" cy="1173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en-IN" sz="3600" kern="1200" dirty="0"/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en-IN" sz="3600" kern="1200" dirty="0"/>
        </a:p>
      </dsp:txBody>
      <dsp:txXfrm>
        <a:off x="5868887" y="1796918"/>
        <a:ext cx="1622132" cy="1173225"/>
      </dsp:txXfrm>
    </dsp:sp>
    <dsp:sp modelId="{1A5EB5D8-218C-460B-94F9-3C32A87DF2CA}">
      <dsp:nvSpPr>
        <dsp:cNvPr id="0" name=""/>
        <dsp:cNvSpPr/>
      </dsp:nvSpPr>
      <dsp:spPr>
        <a:xfrm>
          <a:off x="4089949" y="3178358"/>
          <a:ext cx="1211868" cy="1212206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4C64E-261C-4BCE-9F37-2BD10EE3693C}">
      <dsp:nvSpPr>
        <dsp:cNvPr id="0" name=""/>
        <dsp:cNvSpPr/>
      </dsp:nvSpPr>
      <dsp:spPr>
        <a:xfrm>
          <a:off x="5393738" y="3203078"/>
          <a:ext cx="1622132" cy="1173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en-IN" sz="3600" kern="1200" dirty="0"/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en-IN" sz="3600" kern="1200" dirty="0"/>
        </a:p>
      </dsp:txBody>
      <dsp:txXfrm>
        <a:off x="5393738" y="3203078"/>
        <a:ext cx="1622132" cy="1173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0552-828E-99A0-77DC-B15C5398E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13FF5-3215-1FC2-DE62-676E3D994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4ED77-1D01-F227-3CB6-5900FC6D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783A-3414-4814-83C8-6195814674E9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06EE5-0FF1-868A-5EE9-B65C2A2C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4B22F-0772-2384-0A1A-E3412EBA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6660-4CCC-4662-BEFE-59158A9E3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87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5F07-2AB9-C4C5-635D-09B4C879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4F56A-0C9A-9D1F-56EF-30F44FC94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C01D0-DFEA-4454-477D-C8E3D8F1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783A-3414-4814-83C8-6195814674E9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E844-4B8F-4DA2-C891-A42F3DC0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EBC2F-7C4D-7581-C836-B2540E8F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6660-4CCC-4662-BEFE-59158A9E3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26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E246F-99D7-6C7E-C095-E06F03567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39381-39D2-5632-FF98-E5CA1E9B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299E0-BBFD-3645-39EE-8CBF47B1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783A-3414-4814-83C8-6195814674E9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9F383-60D4-B0CE-240F-FD8C9734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BBF82-2DFA-10D8-2DBB-DCF86B79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6660-4CCC-4662-BEFE-59158A9E3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78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DC7E-990C-5E56-DD4E-559DB818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9B4B3-037B-EF7F-7D7F-B3D753C1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D9B0-BC3A-DB73-16C3-942C2A1F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783A-3414-4814-83C8-6195814674E9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B3768-A6ED-1228-5FA6-96E6AEA1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BB874-8DE1-6A44-7713-B080957B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6660-4CCC-4662-BEFE-59158A9E3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60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E409-899A-E135-BE2F-8106745F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831DE-8BC3-AC7B-8129-F05BE46ED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A1BDB-2CA8-FF34-EC18-E20A8EC5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783A-3414-4814-83C8-6195814674E9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A9E67-F647-BCA4-3850-33088D15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8DEE-318A-B7BA-0DFE-E45A442D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6660-4CCC-4662-BEFE-59158A9E3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5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544E-8241-3790-5304-5EC30580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69EF0-36A5-E287-2A2F-3FD791C44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43973-132A-AA5B-6987-C89AFD430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33478-8D9C-16C2-9AEF-ED026AFB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783A-3414-4814-83C8-6195814674E9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18A4A-362B-B63D-2F39-5F383493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8A8AD-A2C0-D30D-7259-99F55BB2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6660-4CCC-4662-BEFE-59158A9E3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7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02FA-9189-E79E-DF2A-2540BA14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3DE00-1C6A-136F-E080-82C6DF44E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EC735-8A58-D4F7-24B9-A30D9CF49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6FEBB-C4E6-1681-C3E3-DE07D6BD3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67177-61EF-BC43-4116-55EE47035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F6821-5CDA-0148-197A-15752096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783A-3414-4814-83C8-6195814674E9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3D1A8-9C68-1537-1DFB-A97D42C1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6EDDB-6FCA-B8BE-5894-F2B3668D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6660-4CCC-4662-BEFE-59158A9E3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17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F0C9-2DB0-8987-658F-93334D40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97AF1-AD1D-F18F-1E4F-E6DFC1C5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783A-3414-4814-83C8-6195814674E9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50A15-BF59-B5E0-644C-7CC32EA6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4CA2E-755C-C104-9C8F-3C8D8CC7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6660-4CCC-4662-BEFE-59158A9E3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097F4-5A4B-A11B-BA10-DF9BE68F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783A-3414-4814-83C8-6195814674E9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1D4AB-E5C1-6452-9049-285A7571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00533-A60F-B51D-3B44-3635F079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6660-4CCC-4662-BEFE-59158A9E3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62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24BD-3EB1-0C4B-85FD-7BF9DEDC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7BCC3-E321-5CFC-FEC1-68E01D85D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8E74E-C0E3-A858-5BAE-8FE3ED1AD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AED02-55E2-5B48-96B0-FC813124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783A-3414-4814-83C8-6195814674E9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F5D9C-39DC-93A4-3485-F4341CF1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F0D14-831E-7700-7BA5-2958A8E3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6660-4CCC-4662-BEFE-59158A9E3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74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B5C0-E24E-1DBA-FB47-8A5C88E4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5417F-35FD-7620-EBC2-B8159786A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75C56-CDCA-CDC4-7FA0-64AE2286B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A5067-8DF6-9BF7-6DC7-C4C12FFC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783A-3414-4814-83C8-6195814674E9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7664B-2854-814A-D3DD-229BB890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10F0B-A504-7126-5E19-528792D3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F6660-4CCC-4662-BEFE-59158A9E3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4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70A48-BD85-0D5A-0DA8-D59A1A0F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DEF93-1D69-51E5-0C2C-6658D95F7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C770F-A413-122D-D484-BE3275877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0783A-3414-4814-83C8-6195814674E9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931E4-D5AD-2EFF-BAD6-A17043706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FAE5C-7E16-2BDA-590C-C22828537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F6660-4CCC-4662-BEFE-59158A9E3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96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jpe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2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power-platform/products/power-bi/pricin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6170896-5CFE-9123-F236-14B81AA25B00}"/>
              </a:ext>
            </a:extLst>
          </p:cNvPr>
          <p:cNvSpPr/>
          <p:nvPr/>
        </p:nvSpPr>
        <p:spPr>
          <a:xfrm>
            <a:off x="5570376" y="0"/>
            <a:ext cx="662162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 descr="Power BI Datasets &amp; Services Simplified 101 - Learn | Hevo">
            <a:extLst>
              <a:ext uri="{FF2B5EF4-FFF2-40B4-BE49-F238E27FC236}">
                <a16:creationId xmlns:a16="http://schemas.microsoft.com/office/drawing/2014/main" id="{71392D81-B5C3-458C-8E18-9AE37E20D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381" y="1317877"/>
            <a:ext cx="6741173" cy="379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BFF172-7D4B-A2A5-8A51-DC57D49F76F4}"/>
              </a:ext>
            </a:extLst>
          </p:cNvPr>
          <p:cNvSpPr txBox="1"/>
          <p:nvPr/>
        </p:nvSpPr>
        <p:spPr>
          <a:xfrm>
            <a:off x="6301273" y="1317877"/>
            <a:ext cx="51598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Microsoft Power BI</a:t>
            </a:r>
            <a:r>
              <a:rPr 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is a collection of 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software services,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apps,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connectors </a:t>
            </a:r>
          </a:p>
          <a:p>
            <a:r>
              <a:rPr 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that work together to turn your unrelated sources of data into coherent, visually immersive, and interactive insights.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8A7347-F8A0-7EDE-4BA8-90D7C6148573}"/>
              </a:ext>
            </a:extLst>
          </p:cNvPr>
          <p:cNvCxnSpPr/>
          <p:nvPr/>
        </p:nvCxnSpPr>
        <p:spPr>
          <a:xfrm>
            <a:off x="6428792" y="4889241"/>
            <a:ext cx="961053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870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3CEB-D17D-1F9C-2223-F42D5218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645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Installing Power BI Desktop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769F5-6391-3333-B93D-4DF1AC181BF4}"/>
              </a:ext>
            </a:extLst>
          </p:cNvPr>
          <p:cNvSpPr txBox="1"/>
          <p:nvPr/>
        </p:nvSpPr>
        <p:spPr>
          <a:xfrm>
            <a:off x="838200" y="4021494"/>
            <a:ext cx="8565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 i="0">
                <a:solidFill>
                  <a:srgbClr val="161616"/>
                </a:solidFill>
                <a:effectLst/>
                <a:latin typeface="Segoe UI" panose="020B0502040204020203" pitchFamily="34" charset="0"/>
              </a:defRPr>
            </a:lvl1pPr>
          </a:lstStyle>
          <a:p>
            <a:r>
              <a:rPr lang="en-US" dirty="0"/>
              <a:t>System requirements: </a:t>
            </a:r>
          </a:p>
          <a:p>
            <a:endParaRPr lang="en-US" b="0" dirty="0"/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OS: Windows 8.1 or later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RAM: At least 2 GB of available memory (RAM), 4GB is recommended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System Type</a:t>
            </a:r>
            <a:r>
              <a:rPr lang="en-US" b="0"/>
              <a:t>: x32 </a:t>
            </a:r>
            <a:r>
              <a:rPr lang="en-US" b="0" dirty="0"/>
              <a:t>or x64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Browser: Microsoft Edge Browser</a:t>
            </a:r>
            <a:endParaRPr lang="en-IN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125EE-AE39-4536-BE95-EC9117AC838D}"/>
              </a:ext>
            </a:extLst>
          </p:cNvPr>
          <p:cNvSpPr txBox="1"/>
          <p:nvPr/>
        </p:nvSpPr>
        <p:spPr>
          <a:xfrm>
            <a:off x="838200" y="1415020"/>
            <a:ext cx="10087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Two ways to download Power BI desktop: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098" name="Picture 2" descr="Microsoft Apps">
            <a:extLst>
              <a:ext uri="{FF2B5EF4-FFF2-40B4-BE49-F238E27FC236}">
                <a16:creationId xmlns:a16="http://schemas.microsoft.com/office/drawing/2014/main" id="{3B646287-0BA9-62A4-7EDF-C8947FF96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908" y="2108736"/>
            <a:ext cx="1680707" cy="168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C3DBFF-5301-B5A9-F92B-3DF2DDA1F28B}"/>
              </a:ext>
            </a:extLst>
          </p:cNvPr>
          <p:cNvCxnSpPr/>
          <p:nvPr/>
        </p:nvCxnSpPr>
        <p:spPr>
          <a:xfrm>
            <a:off x="903514" y="1046227"/>
            <a:ext cx="1045028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A54FD8-0FB2-7875-D2D9-34E9DD27EA93}"/>
              </a:ext>
            </a:extLst>
          </p:cNvPr>
          <p:cNvGrpSpPr/>
          <p:nvPr/>
        </p:nvGrpSpPr>
        <p:grpSpPr>
          <a:xfrm>
            <a:off x="5485622" y="2295701"/>
            <a:ext cx="5741437" cy="1306775"/>
            <a:chOff x="5882173" y="1642314"/>
            <a:chExt cx="5741437" cy="1306775"/>
          </a:xfrm>
        </p:grpSpPr>
        <p:pic>
          <p:nvPicPr>
            <p:cNvPr id="10" name="Picture 5" descr="Google Search Bar Vector Art, Icons, and Graphics for Free Download">
              <a:extLst>
                <a:ext uri="{FF2B5EF4-FFF2-40B4-BE49-F238E27FC236}">
                  <a16:creationId xmlns:a16="http://schemas.microsoft.com/office/drawing/2014/main" id="{C50C8E3A-E992-9941-F275-81001E205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2173" y="1642314"/>
              <a:ext cx="5741437" cy="1306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4E8DFC-BBF1-9762-0F43-07D54031329C}"/>
                </a:ext>
              </a:extLst>
            </p:cNvPr>
            <p:cNvSpPr txBox="1"/>
            <p:nvPr/>
          </p:nvSpPr>
          <p:spPr>
            <a:xfrm>
              <a:off x="6709907" y="2118633"/>
              <a:ext cx="3084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https://powerbi.microsoft.com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462738"/>
      </p:ext>
    </p:extLst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3CEB-D17D-1F9C-2223-F42D5218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645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 Analysis with Power BI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C3DBFF-5301-B5A9-F92B-3DF2DDA1F28B}"/>
              </a:ext>
            </a:extLst>
          </p:cNvPr>
          <p:cNvCxnSpPr/>
          <p:nvPr/>
        </p:nvCxnSpPr>
        <p:spPr>
          <a:xfrm>
            <a:off x="903514" y="1046227"/>
            <a:ext cx="1045028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004AABB-7583-1FAD-094B-96CAF282C5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3" b="13318"/>
          <a:stretch/>
        </p:blipFill>
        <p:spPr>
          <a:xfrm>
            <a:off x="495727" y="1216408"/>
            <a:ext cx="11200545" cy="508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6990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3CEB-D17D-1F9C-2223-F42D5218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645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 Analysis with Power BI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C3DBFF-5301-B5A9-F92B-3DF2DDA1F28B}"/>
              </a:ext>
            </a:extLst>
          </p:cNvPr>
          <p:cNvCxnSpPr/>
          <p:nvPr/>
        </p:nvCxnSpPr>
        <p:spPr>
          <a:xfrm>
            <a:off x="903514" y="1046227"/>
            <a:ext cx="1045028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229B168-BAB8-E53F-B12D-754CFAE24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8" b="19413"/>
          <a:stretch/>
        </p:blipFill>
        <p:spPr>
          <a:xfrm>
            <a:off x="357173" y="1390265"/>
            <a:ext cx="11477654" cy="478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25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3CEB-D17D-1F9C-2223-F42D5218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645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Excel Vs Power BI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C3DBFF-5301-B5A9-F92B-3DF2DDA1F28B}"/>
              </a:ext>
            </a:extLst>
          </p:cNvPr>
          <p:cNvCxnSpPr/>
          <p:nvPr/>
        </p:nvCxnSpPr>
        <p:spPr>
          <a:xfrm>
            <a:off x="903514" y="1046227"/>
            <a:ext cx="1045028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0AF7D7F-7E0B-817C-B486-5ED686B97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99759"/>
              </p:ext>
            </p:extLst>
          </p:nvPr>
        </p:nvGraphicFramePr>
        <p:xfrm>
          <a:off x="1166328" y="2701837"/>
          <a:ext cx="4254501" cy="286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4501">
                  <a:extLst>
                    <a:ext uri="{9D8B030D-6E8A-4147-A177-3AD203B41FA5}">
                      <a16:colId xmlns:a16="http://schemas.microsoft.com/office/drawing/2014/main" val="291225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Excel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20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endParaRPr lang="en-US" sz="800" b="0" u="none" strike="noStrike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Spreadsheet Tool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Have data size limitations</a:t>
                      </a:r>
                      <a:endParaRPr lang="en-US" b="0" dirty="0">
                        <a:effectLst/>
                      </a:endParaRP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Basic Visualization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Limited Collaboration</a:t>
                      </a:r>
                      <a:endParaRPr lang="en-US" b="0" dirty="0">
                        <a:effectLst/>
                      </a:endParaRP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Small data, Quick Calculations, some quick charts, and some quick tables all these things in a single tool</a:t>
                      </a:r>
                      <a:endParaRPr lang="en-US" b="0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07526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BC2F22-1F39-9FC8-C0D9-F1C56CC8B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822161"/>
              </p:ext>
            </p:extLst>
          </p:nvPr>
        </p:nvGraphicFramePr>
        <p:xfrm>
          <a:off x="6494379" y="2561872"/>
          <a:ext cx="4580294" cy="326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0294">
                  <a:extLst>
                    <a:ext uri="{9D8B030D-6E8A-4147-A177-3AD203B41FA5}">
                      <a16:colId xmlns:a16="http://schemas.microsoft.com/office/drawing/2014/main" val="291225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32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20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endParaRPr lang="en-US" sz="800" b="0" u="none" strike="noStrike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BI Tool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Made to handle big data.</a:t>
                      </a:r>
                      <a:endParaRPr lang="en-US" b="0" dirty="0">
                        <a:effectLst/>
                      </a:endParaRP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Interactive Visualizations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Powerful collaboration</a:t>
                      </a:r>
                      <a:endParaRPr lang="en-US" b="0" dirty="0">
                        <a:effectLst/>
                      </a:endParaRP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With the connection between Power BI Desktop and Power BI Pro, you can easily collaborate on projects instantly, very efficiently, and also very convenient. </a:t>
                      </a:r>
                      <a:endParaRPr lang="en-US" b="0" dirty="0">
                        <a:effectLst/>
                      </a:endParaRPr>
                    </a:p>
                    <a:p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075266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892182-2502-0899-3721-5EE203E42233}"/>
              </a:ext>
            </a:extLst>
          </p:cNvPr>
          <p:cNvCxnSpPr/>
          <p:nvPr/>
        </p:nvCxnSpPr>
        <p:spPr>
          <a:xfrm>
            <a:off x="5784980" y="1694750"/>
            <a:ext cx="0" cy="380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54D0819-3797-E429-0A45-3705EDA2C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049" y="1862701"/>
            <a:ext cx="2092906" cy="1177260"/>
          </a:xfrm>
          <a:prstGeom prst="rect">
            <a:avLst/>
          </a:prstGeom>
        </p:spPr>
      </p:pic>
      <p:pic>
        <p:nvPicPr>
          <p:cNvPr id="15" name="Picture 2" descr="Microsoft Excel logo icon vector Free Download 19550730 Vector Art at  Vecteezy">
            <a:extLst>
              <a:ext uri="{FF2B5EF4-FFF2-40B4-BE49-F238E27FC236}">
                <a16:creationId xmlns:a16="http://schemas.microsoft.com/office/drawing/2014/main" id="{627B0183-FBDE-9DE6-5A65-5C8A290502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4" b="17630"/>
          <a:stretch/>
        </p:blipFill>
        <p:spPr bwMode="auto">
          <a:xfrm>
            <a:off x="2551609" y="1862701"/>
            <a:ext cx="1483937" cy="9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60114"/>
      </p:ext>
    </p:extLst>
  </p:cSld>
  <p:clrMapOvr>
    <a:masterClrMapping/>
  </p:clrMapOvr>
  <p:transition spd="slow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37D24686-30C9-859C-C6EE-38B7E3BD9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56387"/>
              </p:ext>
            </p:extLst>
          </p:nvPr>
        </p:nvGraphicFramePr>
        <p:xfrm>
          <a:off x="783772" y="1010816"/>
          <a:ext cx="4254501" cy="155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4501">
                  <a:extLst>
                    <a:ext uri="{9D8B030D-6E8A-4147-A177-3AD203B41FA5}">
                      <a16:colId xmlns:a16="http://schemas.microsoft.com/office/drawing/2014/main" val="291225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effectLst/>
                          <a:latin typeface="Aptos" panose="020B0004020202020204" pitchFamily="34" charset="0"/>
                        </a:rPr>
                        <a:t>Microsoft has been ranked number one in the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Gartner Magic Quadrant 2024 </a:t>
                      </a:r>
                      <a:r>
                        <a:rPr lang="en-US" b="1" i="0" dirty="0">
                          <a:effectLst/>
                          <a:latin typeface="Aptos" panose="020B0004020202020204" pitchFamily="34" charset="0"/>
                        </a:rPr>
                        <a:t>report for analytics and business intelligence platforms.</a:t>
                      </a:r>
                      <a:endParaRPr lang="en-IN" sz="24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20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rtl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07526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0738F2F-F3DE-EE19-DFF3-EE44CC04D74C}"/>
              </a:ext>
            </a:extLst>
          </p:cNvPr>
          <p:cNvSpPr txBox="1"/>
          <p:nvPr/>
        </p:nvSpPr>
        <p:spPr>
          <a:xfrm>
            <a:off x="2557171" y="6503436"/>
            <a:ext cx="5660570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Source: *2023 Gartner Magic Quadrant for Analytics and Business Intelligence Platforms</a:t>
            </a:r>
            <a:endParaRPr lang="en-IN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F5B0C9-1A33-1C10-E9F2-A8F56165C8DD}"/>
              </a:ext>
            </a:extLst>
          </p:cNvPr>
          <p:cNvCxnSpPr>
            <a:cxnSpLocks/>
          </p:cNvCxnSpPr>
          <p:nvPr/>
        </p:nvCxnSpPr>
        <p:spPr>
          <a:xfrm>
            <a:off x="877078" y="693575"/>
            <a:ext cx="4086808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2" descr="Gartner Magic Quadrant for Analytics and Business Intelligence Platforms 2024">
            <a:extLst>
              <a:ext uri="{FF2B5EF4-FFF2-40B4-BE49-F238E27FC236}">
                <a16:creationId xmlns:a16="http://schemas.microsoft.com/office/drawing/2014/main" id="{7895E34F-CDE3-B08B-1122-77EA0F912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93575"/>
            <a:ext cx="542925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58751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fosys | Drupal.org">
            <a:extLst>
              <a:ext uri="{FF2B5EF4-FFF2-40B4-BE49-F238E27FC236}">
                <a16:creationId xmlns:a16="http://schemas.microsoft.com/office/drawing/2014/main" id="{659AD76D-30FC-F84D-EB71-42025BEAD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420" y="1735183"/>
            <a:ext cx="2192694" cy="85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858CB26-A375-74C6-6556-7C86A947F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498" y="1735183"/>
            <a:ext cx="2593229" cy="100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Maverics Technologies Pvt Ltd | LinkedIn">
            <a:extLst>
              <a:ext uri="{FF2B5EF4-FFF2-40B4-BE49-F238E27FC236}">
                <a16:creationId xmlns:a16="http://schemas.microsoft.com/office/drawing/2014/main" id="{2D7A51F1-2F6C-0C09-4AF7-309EA2146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906" y="2678325"/>
            <a:ext cx="1399592" cy="139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TI Mindtree shares plunge 14% as Q3 ...">
            <a:extLst>
              <a:ext uri="{FF2B5EF4-FFF2-40B4-BE49-F238E27FC236}">
                <a16:creationId xmlns:a16="http://schemas.microsoft.com/office/drawing/2014/main" id="{469B3ED4-A47E-1A16-0E14-3F1C84BB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22" y="3235401"/>
            <a:ext cx="1752407" cy="98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pro Technologies | India | Fandom">
            <a:extLst>
              <a:ext uri="{FF2B5EF4-FFF2-40B4-BE49-F238E27FC236}">
                <a16:creationId xmlns:a16="http://schemas.microsoft.com/office/drawing/2014/main" id="{6F1679B2-37AE-E349-82DD-FB83F5EFE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06" y="2678325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&amp;T's transportation infrastructure ...">
            <a:extLst>
              <a:ext uri="{FF2B5EF4-FFF2-40B4-BE49-F238E27FC236}">
                <a16:creationId xmlns:a16="http://schemas.microsoft.com/office/drawing/2014/main" id="{C888992D-4E8E-8C9A-E410-0CD66B55F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8" y="2262635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A30792A-E987-A381-89ED-E64B788E7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261" y="4299762"/>
            <a:ext cx="3246859" cy="82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ntra - Fashion Shopping App - Apps on ...">
            <a:extLst>
              <a:ext uri="{FF2B5EF4-FFF2-40B4-BE49-F238E27FC236}">
                <a16:creationId xmlns:a16="http://schemas.microsoft.com/office/drawing/2014/main" id="{D181B940-22AC-BB81-D1B7-3A7EA6C840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4" r="23643"/>
          <a:stretch/>
        </p:blipFill>
        <p:spPr bwMode="auto">
          <a:xfrm>
            <a:off x="7611035" y="3553898"/>
            <a:ext cx="1332940" cy="126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rowel Softech Pvt Ltd | LinkedIn">
            <a:extLst>
              <a:ext uri="{FF2B5EF4-FFF2-40B4-BE49-F238E27FC236}">
                <a16:creationId xmlns:a16="http://schemas.microsoft.com/office/drawing/2014/main" id="{556455BE-3905-1964-B200-F128B6E78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71" b="20490"/>
          <a:stretch/>
        </p:blipFill>
        <p:spPr bwMode="auto">
          <a:xfrm>
            <a:off x="6658535" y="4980033"/>
            <a:ext cx="1905000" cy="100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06C984-7061-5337-1F50-6DB8F284FB5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0645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Companies in India using Power BI tool: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4CE777-DEDB-B3C7-E92F-C2B3810FA0BD}"/>
              </a:ext>
            </a:extLst>
          </p:cNvPr>
          <p:cNvCxnSpPr/>
          <p:nvPr/>
        </p:nvCxnSpPr>
        <p:spPr>
          <a:xfrm>
            <a:off x="903514" y="1046227"/>
            <a:ext cx="1045028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3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22F01AD-8458-0FCE-4430-EFDE54CB669C}"/>
              </a:ext>
            </a:extLst>
          </p:cNvPr>
          <p:cNvGrpSpPr/>
          <p:nvPr/>
        </p:nvGrpSpPr>
        <p:grpSpPr>
          <a:xfrm>
            <a:off x="-69904" y="923925"/>
            <a:ext cx="10760434" cy="4753752"/>
            <a:chOff x="-851159" y="643810"/>
            <a:chExt cx="10881467" cy="5617028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1274C963-3970-B921-BE7F-A8C7B66EEEA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69429473"/>
                </p:ext>
              </p:extLst>
            </p:nvPr>
          </p:nvGraphicFramePr>
          <p:xfrm>
            <a:off x="-851159" y="643810"/>
            <a:ext cx="8315650" cy="56170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DD67A0-E25A-312B-2BA5-924F83363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984" y="2519271"/>
              <a:ext cx="3018970" cy="16981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8AAA01-E528-EFC9-4387-69B900604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7209" y="1468470"/>
              <a:ext cx="824728" cy="82472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2A2B4CA-3662-A8CB-75DA-8B0D29E0B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8445" y="3019853"/>
              <a:ext cx="906625" cy="9066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7109D41-BF63-3E1D-2796-7B1B36A74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5203" y="4713758"/>
              <a:ext cx="988740" cy="98873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152FD9-F1D5-7005-5573-3F7FADBF4474}"/>
                </a:ext>
              </a:extLst>
            </p:cNvPr>
            <p:cNvSpPr txBox="1"/>
            <p:nvPr/>
          </p:nvSpPr>
          <p:spPr>
            <a:xfrm>
              <a:off x="4654683" y="1365238"/>
              <a:ext cx="4830743" cy="690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/>
              </a:lvl1pPr>
            </a:lstStyle>
            <a:p>
              <a:r>
                <a:rPr lang="en-IN" dirty="0">
                  <a:solidFill>
                    <a:schemeClr val="accent1">
                      <a:lumMod val="50000"/>
                    </a:schemeClr>
                  </a:solidFill>
                </a:rPr>
                <a:t>Self-Service BI (SSBI) App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900C90-2F49-6804-9A75-8385E58030CC}"/>
                </a:ext>
              </a:extLst>
            </p:cNvPr>
            <p:cNvSpPr txBox="1"/>
            <p:nvPr/>
          </p:nvSpPr>
          <p:spPr>
            <a:xfrm>
              <a:off x="5147746" y="3075971"/>
              <a:ext cx="4633489" cy="584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solidFill>
                    <a:schemeClr val="accent1">
                      <a:lumMod val="50000"/>
                    </a:schemeClr>
                  </a:solidFill>
                </a:rPr>
                <a:t>Drag-n-Drop functionality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D77E40-E02D-F54C-814C-4A8E2285E1FD}"/>
                </a:ext>
              </a:extLst>
            </p:cNvPr>
            <p:cNvSpPr txBox="1"/>
            <p:nvPr/>
          </p:nvSpPr>
          <p:spPr>
            <a:xfrm>
              <a:off x="4726051" y="4667455"/>
              <a:ext cx="5304257" cy="584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/>
              </a:lvl1pPr>
            </a:lstStyle>
            <a:p>
              <a:r>
                <a:rPr lang="en-IN" dirty="0">
                  <a:solidFill>
                    <a:schemeClr val="accent1">
                      <a:lumMod val="50000"/>
                    </a:schemeClr>
                  </a:solidFill>
                </a:rPr>
                <a:t>Interactive Visuals/Dashboards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47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22F01AD-8458-0FCE-4430-EFDE54CB669C}"/>
              </a:ext>
            </a:extLst>
          </p:cNvPr>
          <p:cNvGrpSpPr/>
          <p:nvPr/>
        </p:nvGrpSpPr>
        <p:grpSpPr>
          <a:xfrm>
            <a:off x="-69904" y="923925"/>
            <a:ext cx="10741772" cy="4753752"/>
            <a:chOff x="-851159" y="643810"/>
            <a:chExt cx="10862595" cy="5617028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1274C963-3970-B921-BE7F-A8C7B66EEEA6}"/>
                </a:ext>
              </a:extLst>
            </p:cNvPr>
            <p:cNvGraphicFramePr/>
            <p:nvPr/>
          </p:nvGraphicFramePr>
          <p:xfrm>
            <a:off x="-851159" y="643810"/>
            <a:ext cx="8315650" cy="56170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DD67A0-E25A-312B-2BA5-924F83363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984" y="2519271"/>
              <a:ext cx="3018970" cy="169817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152FD9-F1D5-7005-5573-3F7FADBF4474}"/>
                </a:ext>
              </a:extLst>
            </p:cNvPr>
            <p:cNvSpPr txBox="1"/>
            <p:nvPr/>
          </p:nvSpPr>
          <p:spPr>
            <a:xfrm>
              <a:off x="4588631" y="1365238"/>
              <a:ext cx="4830743" cy="690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/>
              </a:lvl1pPr>
            </a:lstStyle>
            <a:p>
              <a:r>
                <a:rPr lang="en-IN" dirty="0">
                  <a:solidFill>
                    <a:schemeClr val="accent1">
                      <a:lumMod val="50000"/>
                    </a:schemeClr>
                  </a:solidFill>
                </a:rPr>
                <a:t>Automated Insights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900C90-2F49-6804-9A75-8385E58030CC}"/>
                </a:ext>
              </a:extLst>
            </p:cNvPr>
            <p:cNvSpPr txBox="1"/>
            <p:nvPr/>
          </p:nvSpPr>
          <p:spPr>
            <a:xfrm>
              <a:off x="5147746" y="3075971"/>
              <a:ext cx="4633489" cy="690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solidFill>
                    <a:schemeClr val="accent1">
                      <a:lumMod val="50000"/>
                    </a:schemeClr>
                  </a:solidFill>
                </a:rPr>
                <a:t>Natural</a:t>
              </a:r>
              <a:r>
                <a:rPr lang="en-IN" sz="3200" b="1" i="0" dirty="0">
                  <a:effectLst/>
                  <a:latin typeface="-apple-system"/>
                </a:rPr>
                <a:t> </a:t>
              </a:r>
              <a:r>
                <a:rPr lang="en-IN" sz="3200" dirty="0">
                  <a:solidFill>
                    <a:schemeClr val="accent1">
                      <a:lumMod val="50000"/>
                    </a:schemeClr>
                  </a:solidFill>
                </a:rPr>
                <a:t>language query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D77E40-E02D-F54C-814C-4A8E2285E1FD}"/>
                </a:ext>
              </a:extLst>
            </p:cNvPr>
            <p:cNvSpPr txBox="1"/>
            <p:nvPr/>
          </p:nvSpPr>
          <p:spPr>
            <a:xfrm>
              <a:off x="4707179" y="4946242"/>
              <a:ext cx="5304257" cy="690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/>
              </a:lvl1pPr>
            </a:lstStyle>
            <a:p>
              <a:r>
                <a:rPr lang="en-IN" dirty="0">
                  <a:solidFill>
                    <a:schemeClr val="accent1">
                      <a:lumMod val="50000"/>
                    </a:schemeClr>
                  </a:solidFill>
                </a:rPr>
                <a:t>Data science integration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A5BA100-9A51-183E-1DDD-C0D6B36C33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9406" y="1543808"/>
            <a:ext cx="820016" cy="820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ABFAB4-9C37-8F9E-F455-851F669A24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5173" y="2974581"/>
            <a:ext cx="692350" cy="6923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203929-FC3B-28DA-1330-BB14DA6F63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18131" y="4299224"/>
            <a:ext cx="820016" cy="82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0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tbit vs Apple Watch: Battle of the Fitness Smartwatches - Tech Advisor">
            <a:extLst>
              <a:ext uri="{FF2B5EF4-FFF2-40B4-BE49-F238E27FC236}">
                <a16:creationId xmlns:a16="http://schemas.microsoft.com/office/drawing/2014/main" id="{D2CCD352-3695-B078-0403-EA35036F0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00150"/>
            <a:ext cx="76200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406718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12 Car Dashboard Symbols And Their Meaning -">
            <a:extLst>
              <a:ext uri="{FF2B5EF4-FFF2-40B4-BE49-F238E27FC236}">
                <a16:creationId xmlns:a16="http://schemas.microsoft.com/office/drawing/2014/main" id="{4E9019D6-5229-8047-8932-9469034EA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22" y="673718"/>
            <a:ext cx="9148018" cy="52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8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37BF-086A-D19B-FCAE-0E04CA7D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167481"/>
            <a:ext cx="10515600" cy="924929"/>
          </a:xfrm>
        </p:spPr>
        <p:txBody>
          <a:bodyPr/>
          <a:lstStyle/>
          <a:p>
            <a:r>
              <a:rPr lang="en-IN" dirty="0"/>
              <a:t>What is Power BI?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B0046-938E-4DE1-A0B9-9E57E836BAE3}"/>
              </a:ext>
            </a:extLst>
          </p:cNvPr>
          <p:cNvSpPr txBox="1"/>
          <p:nvPr/>
        </p:nvSpPr>
        <p:spPr>
          <a:xfrm>
            <a:off x="772886" y="1102940"/>
            <a:ext cx="8128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Microsoft Power BI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is a collection of software services, apps, and connectors that work together to turn your unrelated sources of data into coherent, visually immersive, and interactive insights.</a:t>
            </a:r>
          </a:p>
        </p:txBody>
      </p:sp>
      <p:pic>
        <p:nvPicPr>
          <p:cNvPr id="1026" name="Picture 2" descr="How Power BI works with other data">
            <a:extLst>
              <a:ext uri="{FF2B5EF4-FFF2-40B4-BE49-F238E27FC236}">
                <a16:creationId xmlns:a16="http://schemas.microsoft.com/office/drawing/2014/main" id="{642D3331-82ED-E10E-9045-0FB20F227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50" y="2854438"/>
            <a:ext cx="8640147" cy="272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E3BA9B-111F-24DD-A42B-57ED744C9D0B}"/>
              </a:ext>
            </a:extLst>
          </p:cNvPr>
          <p:cNvCxnSpPr/>
          <p:nvPr/>
        </p:nvCxnSpPr>
        <p:spPr>
          <a:xfrm>
            <a:off x="879410" y="971582"/>
            <a:ext cx="1045028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1FCBB0-FFF5-0F45-3C2C-E6DF21C0E3D2}"/>
              </a:ext>
            </a:extLst>
          </p:cNvPr>
          <p:cNvSpPr/>
          <p:nvPr/>
        </p:nvSpPr>
        <p:spPr>
          <a:xfrm>
            <a:off x="3024669" y="4868652"/>
            <a:ext cx="1492898" cy="8864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989219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963336AA-1E6B-73CD-EFAB-218DD9FCA3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3448131"/>
                  </p:ext>
                </p:extLst>
              </p:nvPr>
            </p:nvGraphicFramePr>
            <p:xfrm>
              <a:off x="475861" y="279918"/>
              <a:ext cx="11430000" cy="63168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963336AA-1E6B-73CD-EFAB-218DD9FCA3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861" y="279918"/>
                <a:ext cx="11430000" cy="63168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3862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8BF5-D452-4794-56E9-C0761067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569" y="2467330"/>
            <a:ext cx="3967065" cy="1325563"/>
          </a:xfrm>
        </p:spPr>
        <p:txBody>
          <a:bodyPr/>
          <a:lstStyle/>
          <a:p>
            <a:r>
              <a:rPr lang="en-IN" b="1" dirty="0">
                <a:solidFill>
                  <a:srgbClr val="0070C0"/>
                </a:solidFill>
                <a:latin typeface="Arial Black" panose="020B0A04020102020204" pitchFamily="34" charset="0"/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4DA3E-1AB2-7EB3-E94F-B36F4B2B5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7" y="415588"/>
            <a:ext cx="5383763" cy="602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5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parts of Power BI">
            <a:extLst>
              <a:ext uri="{FF2B5EF4-FFF2-40B4-BE49-F238E27FC236}">
                <a16:creationId xmlns:a16="http://schemas.microsoft.com/office/drawing/2014/main" id="{88793847-E08E-2CF0-0C6F-DBA48C6ED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99" y="2961863"/>
            <a:ext cx="6311476" cy="315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76D657C-934B-280E-3BF7-48738867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90" y="138761"/>
            <a:ext cx="10515600" cy="924929"/>
          </a:xfrm>
        </p:spPr>
        <p:txBody>
          <a:bodyPr>
            <a:normAutofit/>
          </a:bodyPr>
          <a:lstStyle/>
          <a:p>
            <a:r>
              <a:rPr lang="en-IN" sz="4000" dirty="0"/>
              <a:t>Parts of Power BI: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4CC1A-F14F-FD56-E6C8-32CA735A3920}"/>
              </a:ext>
            </a:extLst>
          </p:cNvPr>
          <p:cNvCxnSpPr/>
          <p:nvPr/>
        </p:nvCxnSpPr>
        <p:spPr>
          <a:xfrm>
            <a:off x="879410" y="971582"/>
            <a:ext cx="1045028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A8A28F-E816-869E-2BD4-ED4C895361BB}"/>
              </a:ext>
            </a:extLst>
          </p:cNvPr>
          <p:cNvSpPr txBox="1"/>
          <p:nvPr/>
        </p:nvSpPr>
        <p:spPr>
          <a:xfrm>
            <a:off x="796990" y="1063690"/>
            <a:ext cx="8128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There are three major components of Power BI ecosystem 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Power BI Desktop</a:t>
            </a:r>
            <a:r>
              <a:rPr lang="en-US" sz="1600" dirty="0">
                <a:solidFill>
                  <a:srgbClr val="161616"/>
                </a:solidFill>
                <a:latin typeface="Segoe UI" panose="020B0502040204020203" pitchFamily="34" charset="0"/>
              </a:rPr>
              <a:t>: 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Microsoft Windows desktop application </a:t>
            </a:r>
            <a:endParaRPr lang="en-US" sz="16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Power BI service: 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online SaaS (</a:t>
            </a:r>
            <a:r>
              <a:rPr lang="en-US" sz="1600" b="0" i="1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Software as a Service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) service </a:t>
            </a:r>
            <a:endParaRPr lang="en-US" sz="16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Power BI Mobile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16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apps: 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that are available on any device, with native mobile BI apps for Windows, iOS, and Android.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ED7A1-3A32-0AA5-95A6-D733992980E1}"/>
              </a:ext>
            </a:extLst>
          </p:cNvPr>
          <p:cNvSpPr txBox="1"/>
          <p:nvPr/>
        </p:nvSpPr>
        <p:spPr>
          <a:xfrm>
            <a:off x="8322905" y="3041301"/>
            <a:ext cx="3153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These three elements—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Desktop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service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, and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Mobile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apps—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are designed to let people create, share, and consume business insights in the way that serves them, or their role, most effectively.</a:t>
            </a:r>
          </a:p>
        </p:txBody>
      </p:sp>
    </p:spTree>
    <p:extLst>
      <p:ext uri="{BB962C8B-B14F-4D97-AF65-F5344CB8AC3E}">
        <p14:creationId xmlns:p14="http://schemas.microsoft.com/office/powerpoint/2010/main" val="3927188059"/>
      </p:ext>
    </p:extLst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DB0046-938E-4DE1-A0B9-9E57E836BAE3}"/>
              </a:ext>
            </a:extLst>
          </p:cNvPr>
          <p:cNvSpPr txBox="1"/>
          <p:nvPr/>
        </p:nvSpPr>
        <p:spPr>
          <a:xfrm>
            <a:off x="1101012" y="1856792"/>
            <a:ext cx="921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Current Position of Power BI in market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EBE5B3-A8E9-5FAD-4793-0C0AE1721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8"/>
          <a:stretch/>
        </p:blipFill>
        <p:spPr bwMode="auto">
          <a:xfrm>
            <a:off x="879410" y="1510157"/>
            <a:ext cx="10259881" cy="43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FB9AF92-6725-34BC-9AF2-8877844A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167481"/>
            <a:ext cx="10515600" cy="924929"/>
          </a:xfrm>
        </p:spPr>
        <p:txBody>
          <a:bodyPr/>
          <a:lstStyle/>
          <a:p>
            <a:r>
              <a:rPr lang="en-IN" dirty="0"/>
              <a:t>Power BI High Level Architecture: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DD4AEB-4AA9-0CD3-FB67-2DD63AD8B471}"/>
              </a:ext>
            </a:extLst>
          </p:cNvPr>
          <p:cNvCxnSpPr/>
          <p:nvPr/>
        </p:nvCxnSpPr>
        <p:spPr>
          <a:xfrm>
            <a:off x="879410" y="971582"/>
            <a:ext cx="1045028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65157A2-1950-EC1E-FA27-70F4B4D7FFF2}"/>
              </a:ext>
            </a:extLst>
          </p:cNvPr>
          <p:cNvSpPr/>
          <p:nvPr/>
        </p:nvSpPr>
        <p:spPr>
          <a:xfrm>
            <a:off x="2995127" y="1716833"/>
            <a:ext cx="1352938" cy="2677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F917B-6A4F-9D0A-29F8-3C292A0DEDB3}"/>
              </a:ext>
            </a:extLst>
          </p:cNvPr>
          <p:cNvSpPr/>
          <p:nvPr/>
        </p:nvSpPr>
        <p:spPr>
          <a:xfrm rot="19003421">
            <a:off x="5181382" y="3530949"/>
            <a:ext cx="3295547" cy="306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61787-CA39-7672-ADE6-34E50429E1C8}"/>
              </a:ext>
            </a:extLst>
          </p:cNvPr>
          <p:cNvSpPr/>
          <p:nvPr/>
        </p:nvSpPr>
        <p:spPr>
          <a:xfrm>
            <a:off x="7430914" y="3530949"/>
            <a:ext cx="3939937" cy="306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5A6700-5C5F-1155-81A9-B0EA88BA1B8E}"/>
              </a:ext>
            </a:extLst>
          </p:cNvPr>
          <p:cNvSpPr/>
          <p:nvPr/>
        </p:nvSpPr>
        <p:spPr>
          <a:xfrm>
            <a:off x="4046158" y="1187589"/>
            <a:ext cx="1794806" cy="1541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40DB8-A829-6B91-951B-34F43C0F9A3C}"/>
              </a:ext>
            </a:extLst>
          </p:cNvPr>
          <p:cNvSpPr/>
          <p:nvPr/>
        </p:nvSpPr>
        <p:spPr>
          <a:xfrm>
            <a:off x="4447374" y="3147130"/>
            <a:ext cx="2016408" cy="1715771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E7B85B-E071-0EDC-7C26-A0BBF7E2B2B7}"/>
              </a:ext>
            </a:extLst>
          </p:cNvPr>
          <p:cNvSpPr/>
          <p:nvPr/>
        </p:nvSpPr>
        <p:spPr>
          <a:xfrm>
            <a:off x="7464036" y="1611280"/>
            <a:ext cx="1428037" cy="785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407651-FCA0-5433-7FEA-570ABF275B26}"/>
              </a:ext>
            </a:extLst>
          </p:cNvPr>
          <p:cNvCxnSpPr>
            <a:cxnSpLocks/>
          </p:cNvCxnSpPr>
          <p:nvPr/>
        </p:nvCxnSpPr>
        <p:spPr>
          <a:xfrm>
            <a:off x="2983282" y="3694481"/>
            <a:ext cx="8156009" cy="131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25687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DB0046-938E-4DE1-A0B9-9E57E836BAE3}"/>
              </a:ext>
            </a:extLst>
          </p:cNvPr>
          <p:cNvSpPr txBox="1"/>
          <p:nvPr/>
        </p:nvSpPr>
        <p:spPr>
          <a:xfrm>
            <a:off x="1101012" y="1856792"/>
            <a:ext cx="921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Current Position of Power BI in market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EBE5B3-A8E9-5FAD-4793-0C0AE1721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8"/>
          <a:stretch/>
        </p:blipFill>
        <p:spPr bwMode="auto">
          <a:xfrm>
            <a:off x="879410" y="1510157"/>
            <a:ext cx="10259881" cy="43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FB9AF92-6725-34BC-9AF2-8877844A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167481"/>
            <a:ext cx="10515600" cy="924929"/>
          </a:xfrm>
        </p:spPr>
        <p:txBody>
          <a:bodyPr/>
          <a:lstStyle/>
          <a:p>
            <a:r>
              <a:rPr lang="en-IN" dirty="0"/>
              <a:t>Power BI High Level Architecture: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DD4AEB-4AA9-0CD3-FB67-2DD63AD8B471}"/>
              </a:ext>
            </a:extLst>
          </p:cNvPr>
          <p:cNvCxnSpPr/>
          <p:nvPr/>
        </p:nvCxnSpPr>
        <p:spPr>
          <a:xfrm>
            <a:off x="879410" y="971582"/>
            <a:ext cx="1045028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5FF917B-6A4F-9D0A-29F8-3C292A0DEDB3}"/>
              </a:ext>
            </a:extLst>
          </p:cNvPr>
          <p:cNvSpPr/>
          <p:nvPr/>
        </p:nvSpPr>
        <p:spPr>
          <a:xfrm>
            <a:off x="5584003" y="3051951"/>
            <a:ext cx="2726690" cy="1425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61787-CA39-7672-ADE6-34E50429E1C8}"/>
              </a:ext>
            </a:extLst>
          </p:cNvPr>
          <p:cNvSpPr/>
          <p:nvPr/>
        </p:nvSpPr>
        <p:spPr>
          <a:xfrm>
            <a:off x="7430914" y="3530949"/>
            <a:ext cx="3939937" cy="306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5A6700-5C5F-1155-81A9-B0EA88BA1B8E}"/>
              </a:ext>
            </a:extLst>
          </p:cNvPr>
          <p:cNvSpPr/>
          <p:nvPr/>
        </p:nvSpPr>
        <p:spPr>
          <a:xfrm>
            <a:off x="4046158" y="1187589"/>
            <a:ext cx="1794806" cy="1541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40DB8-A829-6B91-951B-34F43C0F9A3C}"/>
              </a:ext>
            </a:extLst>
          </p:cNvPr>
          <p:cNvSpPr/>
          <p:nvPr/>
        </p:nvSpPr>
        <p:spPr>
          <a:xfrm>
            <a:off x="4447374" y="3147130"/>
            <a:ext cx="2016408" cy="1715771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E7B85B-E071-0EDC-7C26-A0BBF7E2B2B7}"/>
              </a:ext>
            </a:extLst>
          </p:cNvPr>
          <p:cNvSpPr/>
          <p:nvPr/>
        </p:nvSpPr>
        <p:spPr>
          <a:xfrm>
            <a:off x="7464036" y="1611280"/>
            <a:ext cx="1428037" cy="785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407651-FCA0-5433-7FEA-570ABF275B26}"/>
              </a:ext>
            </a:extLst>
          </p:cNvPr>
          <p:cNvCxnSpPr>
            <a:cxnSpLocks/>
          </p:cNvCxnSpPr>
          <p:nvPr/>
        </p:nvCxnSpPr>
        <p:spPr>
          <a:xfrm>
            <a:off x="4447374" y="3702060"/>
            <a:ext cx="6691917" cy="555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382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DB0046-938E-4DE1-A0B9-9E57E836BAE3}"/>
              </a:ext>
            </a:extLst>
          </p:cNvPr>
          <p:cNvSpPr txBox="1"/>
          <p:nvPr/>
        </p:nvSpPr>
        <p:spPr>
          <a:xfrm>
            <a:off x="1101012" y="1856792"/>
            <a:ext cx="921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Current Position of Power BI in market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EBE5B3-A8E9-5FAD-4793-0C0AE1721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8"/>
          <a:stretch/>
        </p:blipFill>
        <p:spPr bwMode="auto">
          <a:xfrm>
            <a:off x="879410" y="1510157"/>
            <a:ext cx="10259881" cy="43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FB9AF92-6725-34BC-9AF2-8877844A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167481"/>
            <a:ext cx="10515600" cy="924929"/>
          </a:xfrm>
        </p:spPr>
        <p:txBody>
          <a:bodyPr/>
          <a:lstStyle/>
          <a:p>
            <a:r>
              <a:rPr lang="en-IN" dirty="0"/>
              <a:t>Power BI High Level Architecture: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DD4AEB-4AA9-0CD3-FB67-2DD63AD8B471}"/>
              </a:ext>
            </a:extLst>
          </p:cNvPr>
          <p:cNvCxnSpPr/>
          <p:nvPr/>
        </p:nvCxnSpPr>
        <p:spPr>
          <a:xfrm>
            <a:off x="879410" y="971582"/>
            <a:ext cx="1045028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1461787-CA39-7672-ADE6-34E50429E1C8}"/>
              </a:ext>
            </a:extLst>
          </p:cNvPr>
          <p:cNvSpPr/>
          <p:nvPr/>
        </p:nvSpPr>
        <p:spPr>
          <a:xfrm>
            <a:off x="7430914" y="3530949"/>
            <a:ext cx="3939937" cy="306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5A6700-5C5F-1155-81A9-B0EA88BA1B8E}"/>
              </a:ext>
            </a:extLst>
          </p:cNvPr>
          <p:cNvSpPr/>
          <p:nvPr/>
        </p:nvSpPr>
        <p:spPr>
          <a:xfrm>
            <a:off x="4046158" y="1187589"/>
            <a:ext cx="1794806" cy="1541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E7B85B-E071-0EDC-7C26-A0BBF7E2B2B7}"/>
              </a:ext>
            </a:extLst>
          </p:cNvPr>
          <p:cNvSpPr/>
          <p:nvPr/>
        </p:nvSpPr>
        <p:spPr>
          <a:xfrm>
            <a:off x="7464036" y="1611280"/>
            <a:ext cx="1428037" cy="785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407651-FCA0-5433-7FEA-570ABF275B26}"/>
              </a:ext>
            </a:extLst>
          </p:cNvPr>
          <p:cNvCxnSpPr>
            <a:cxnSpLocks/>
          </p:cNvCxnSpPr>
          <p:nvPr/>
        </p:nvCxnSpPr>
        <p:spPr>
          <a:xfrm>
            <a:off x="7430914" y="3707618"/>
            <a:ext cx="370837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554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DB0046-938E-4DE1-A0B9-9E57E836BAE3}"/>
              </a:ext>
            </a:extLst>
          </p:cNvPr>
          <p:cNvSpPr txBox="1"/>
          <p:nvPr/>
        </p:nvSpPr>
        <p:spPr>
          <a:xfrm>
            <a:off x="1101012" y="1856792"/>
            <a:ext cx="921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Current Position of Power BI in market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EBE5B3-A8E9-5FAD-4793-0C0AE1721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8"/>
          <a:stretch/>
        </p:blipFill>
        <p:spPr bwMode="auto">
          <a:xfrm>
            <a:off x="879410" y="1510157"/>
            <a:ext cx="10259881" cy="43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FB9AF92-6725-34BC-9AF2-8877844A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167481"/>
            <a:ext cx="10515600" cy="924929"/>
          </a:xfrm>
        </p:spPr>
        <p:txBody>
          <a:bodyPr/>
          <a:lstStyle/>
          <a:p>
            <a:r>
              <a:rPr lang="en-IN" dirty="0"/>
              <a:t>Power BI High Level Architecture: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DD4AEB-4AA9-0CD3-FB67-2DD63AD8B471}"/>
              </a:ext>
            </a:extLst>
          </p:cNvPr>
          <p:cNvCxnSpPr/>
          <p:nvPr/>
        </p:nvCxnSpPr>
        <p:spPr>
          <a:xfrm>
            <a:off x="879410" y="971582"/>
            <a:ext cx="1045028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1461787-CA39-7672-ADE6-34E50429E1C8}"/>
              </a:ext>
            </a:extLst>
          </p:cNvPr>
          <p:cNvSpPr/>
          <p:nvPr/>
        </p:nvSpPr>
        <p:spPr>
          <a:xfrm>
            <a:off x="7430914" y="3530949"/>
            <a:ext cx="3939937" cy="306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5A6700-5C5F-1155-81A9-B0EA88BA1B8E}"/>
              </a:ext>
            </a:extLst>
          </p:cNvPr>
          <p:cNvSpPr/>
          <p:nvPr/>
        </p:nvSpPr>
        <p:spPr>
          <a:xfrm>
            <a:off x="4046158" y="1187589"/>
            <a:ext cx="1794806" cy="1541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407651-FCA0-5433-7FEA-570ABF275B26}"/>
              </a:ext>
            </a:extLst>
          </p:cNvPr>
          <p:cNvCxnSpPr>
            <a:cxnSpLocks/>
          </p:cNvCxnSpPr>
          <p:nvPr/>
        </p:nvCxnSpPr>
        <p:spPr>
          <a:xfrm>
            <a:off x="7430914" y="3707618"/>
            <a:ext cx="370837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74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DB0046-938E-4DE1-A0B9-9E57E836BAE3}"/>
              </a:ext>
            </a:extLst>
          </p:cNvPr>
          <p:cNvSpPr txBox="1"/>
          <p:nvPr/>
        </p:nvSpPr>
        <p:spPr>
          <a:xfrm>
            <a:off x="1101012" y="1856792"/>
            <a:ext cx="921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Current Position of Power BI in market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EBE5B3-A8E9-5FAD-4793-0C0AE1721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98"/>
          <a:stretch/>
        </p:blipFill>
        <p:spPr bwMode="auto">
          <a:xfrm>
            <a:off x="879410" y="1510157"/>
            <a:ext cx="10259881" cy="43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FB9AF92-6725-34BC-9AF2-8877844A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167481"/>
            <a:ext cx="10515600" cy="924929"/>
          </a:xfrm>
        </p:spPr>
        <p:txBody>
          <a:bodyPr/>
          <a:lstStyle/>
          <a:p>
            <a:r>
              <a:rPr lang="en-IN" dirty="0"/>
              <a:t>Power BI High Level Architecture: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DD4AEB-4AA9-0CD3-FB67-2DD63AD8B471}"/>
              </a:ext>
            </a:extLst>
          </p:cNvPr>
          <p:cNvCxnSpPr/>
          <p:nvPr/>
        </p:nvCxnSpPr>
        <p:spPr>
          <a:xfrm>
            <a:off x="879410" y="971582"/>
            <a:ext cx="1045028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216245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1AD028-31E6-BD6C-B171-979F81A09C6D}"/>
              </a:ext>
            </a:extLst>
          </p:cNvPr>
          <p:cNvSpPr txBox="1"/>
          <p:nvPr/>
        </p:nvSpPr>
        <p:spPr>
          <a:xfrm>
            <a:off x="737119" y="615820"/>
            <a:ext cx="8201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hlinkClick r:id="rId2"/>
              </a:rPr>
              <a:t>Power BI Accounts and Pricing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2273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4271F691-D8FC-416E-87A3-ABEECD4A2B3B}">
  <we:reference id="wa200003233" version="2.0.0.3" store="en-U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FFFFF&quot;"/>
    <we:property name="bookmark" value="&quot;H4sIAAAAAAAAA+1ba2/jthL9K4aAIi3gvSD1IKX91mwSNGi6myZ7c1EUi4shOXLUlSVXjzS5C//3O6Lk5zqPjePEyeaLIfExnDkzPCRH9BfHJOUohav3METnrbOb55+HUHzu+U7fydoyjZFQIdcgBBe+C77PgGrzUZXkWem8/eJUUAywOkvKGtJGEBX++anvQJoew6B5iyEtse+MsCjzDNLkf9g2pqqqqHHcd/BylOYFNCJPK6iwEXtBzemdVOD/4pyGBF0lF3iKumqLT3CUF1X3DiIKdGCMhwH6WvnMdRX1Kdtaq+ft7ZtRrWbv8qyCJCMNmrKIeYHiISIE3POEZkxYDcskG6SdLbO+H69GDW5gh9mtq4qUJbzUXzRwI248JoNDrTXnxgcMNXOFx5j21hTJRWwMOQhdqSQLPDCSrymSIQgVBD5jrvQC1JKDXFOkiUKPBYIxpmSoUKHrsnWxBC9E6RsmIsG4qyJfubeKrPCyUvnl19Ik00yEEfkjkjwUmpOG95fmszDGCJjkqDjnJFv7Te84SasuutTV/uWooDlDM6mV9rO5gEyjcezEKLBs58EX5zeEsi5s7O0vVJzmdaHxBGNblVVJdUVyuuZl7yOoFJ1Gn+Mip2loaz+c7O2fnNrS8/yfdwXSvDPOWzbuP7IifyAU6RXVNTTS+zEvDCHz0wrFPlHJjW4YQD3ARSfQSyNv98oCvJcUE/pw+0uqbwZcUppqROgLGbkKJaMYCDXNe3b/MPglwQIKfX51hBeYfq3wtP7rqomKZ1AkLd1a4+5q9AfrG2tst2RMBTkL9hOLF1Uvj3u/EZOe2w5zWjl75NLerKCp7myx0XBjUL6jokFeJJoC4LtC5veaeuIrOCvBmXX4ZjJ70bjswdUWUPzJ/tn++3/v34fTU9qGvTsn85d5vd0O0iB/ze3xuvhv2f5FO3bCky/czDnSe+GWTju8cDtbRmrm/Whx7v5hJ+2GeIcOpHPckNVp2l/8sQpBQUZPdmStPmh3ZcQseVoPs7uqdTyRtKzRYkWSGbwkGuw7KWYDwvEtbzaMVENHGdfXUoTcCIiE1KDX2DE+KKiDIv+nOu/9cB8211CYrdigzxnRbdEFxzg2sQIptW+UH/JtAXyN1XNr8J7Z0MEdu8I3BHIoXREGytUYXQ93l4s6sJV0Njd+xBgGYaAlC3SoGNnYueRjPnpPb62cRszZJI9EBh4U+dAK7MitrNXfNRIlLNt+Oqmg598nDzdJyhsRSyzad1ov2P1W1244324Jsll7YqtTTMkzdog7Uc+E50mTZcopclPrqne458xoPU4wNU4z0IcHDYepGsNlNf6uwdrdK7Cqi4wCeGxpmRzW0F7TujXfnYPrZlip93/OsdHJopSZpOp0OlyCq3xoIK3m1mvX9p8G13g8bhe8RY74thVlbmW+TqVFduB32eX/PBgUOIAJbPsbU9D6s6k7qLMuwrwH4bNGSIzKYzoIImTgKqRHFb6SyUsmk/nl5JVCXilkbQoR2piQxTGDEJkvfCFC2Prt3xNn6ktI8bkn6pf3pcYTPg+BFoPISMOQReDeGgc3ZV03cm78RrjLNNHUcx5vZ4jkxOZhgBkd01Nrz6gdMMFyZvPi003L1mieaWcKPxbZjq7FrHfQLFBlS7lnkNb2GzUNcJRUre1f2mLqtLOzsxgxOzt/dkHyaaeR8KkNFSvLQAUrgBvmxkI7yR2sGmYXykTvTIj9unzmVNmNBFITOBr0OZp2M7TX3gY4rHDYjpmYRmipqfehaaN5OIIiKSexPXn7NcmMzWMcYVxtIuxnLuw7J8ngvLoO11vc136EXrj1MKUA6wbFZRxGsWukYMBDV9DPIxLA6iVwmrp6+jVgnWREWpeEIZpdKFam9J98BbjLV4UH9ufTJ0K3LfMZqUA3X8pNKF0GJgxQrjUBn0E23TbsNUnzR/rm+aDB1SZ0esVE/a3RpvcjCbtI8rrsDRus7rVX/TxKVtzr0SYwQirf8AgjCMMg8l6DdJuDdGuuO7X3mzYYmp4fShRuwAMtQAo/kuoZnWRfJ8kTxqY90W8uNJmnfdCAkUSmdQgg1wnNZxAND34NbluO+un8Uf8op8na2GJj6r8ROZiYR78RLvA3Pg+8N5EX0k8QaU9yIyMTPFpSIF2Vw7pTIsBl3D3a5IH/mtMOXz7tfA9xfu3Ray4B8j3gsDUZmfvM6dUz7eZ8zWSWrcjLNFVdUiZmSqDylIoYg0CzgN10W2CLDj/P54LGoh0t7J6vI06nHE9wz/MYU56/LVvJ45MPB4cfnzXiUxO6/G8cgStkoKXHOfg8UuG2gH3t2en5gL3whwxLNqs2SHldlSPQeAwZrljmCWLIDJpblnr7f7fpQj8e/x8hey1KZzcAAA==&quot;"/>
    <we:property name="creatorSessionId" value="&quot;253c3551-6421-4de5-afa2-dd7dfc8be42a&quot;"/>
    <we:property name="creatorTenantId" value="&quot;1fea1bb9-8664-4318-8f13-ba0625b7e542&quot;"/>
    <we:property name="creatorUserId" value="&quot;100320030B36DA01&quot;"/>
    <we:property name="datasetId" value="&quot;b7abfb48-57fc-4e4c-a178-caae0f01093b&quot;"/>
    <we:property name="embedUrl" value="&quot;/reportEmbed?reportId=999e96df-ee1d-4ab4-aa55-34d1c1fcd47f&amp;config=eyJjbHVzdGVyVXJsIjoiaHR0cHM6Ly9XQUJJLUlORElBLVdFU1QtcmVkaXJlY3QuYW5hbHlzaXMud2luZG93cy5uZXQiLCJlbWJlZEZlYXR1cmVzIjp7InVzYWdlTWV0cmljc1ZOZXh0Ijp0cnVlLCJkaXNhYmxlQW5ndWxhckpTQm9vdHN0cmFwUmVwb3J0RW1iZWQiOnRydWV9fQ%3D%3D&amp;disableSensitivityBanner=true&amp;lrtl=1&quot;"/>
    <we:property name="initialStateBookmark" value="&quot;H4sIAAAAAAAAA+1b608bORD/V6KVTvSk9GTvw97lW4GgQ22BQo9TVaHKj9mw7WY33QclV/G/33gfIUkToKSBQPlAtGt7xzM/z8MeD98tHeXDWIz2xQCsTWsrTb8MRPal41pdK2naDg5ev3119PrT/qu3PWxOh0WUJrm1+d0qRNaH4iTKSxEbCtj48bRriTg+FH3zFoo4h641hCxPExFH/0E9GLuKrITLrgUXwzjNhCF5XIgCDNlzHI7vODf9i1KcUqgiOodjUEXdfATDNCuad8ECT3laO+CBq6RLbFviN3ndW/F583gza8XZdpoUIkqQA9MWBNJTEjjRPreJ0L4H3LSHUVw0Q+SodzHMUHCEYzQ0gG2jGP00i5SIrUrADPJanu/W3xFkIlNnozdwDrFp6c3v/7HrMEsRx2J0IrKoxistMwU/DqzbjyCsupIiKpCadZBpw/ElYt4s9pgQctkSbwd2dsxamMETHFmmsXPVYLobOay3iNtZ1XKWftvOAEdqa5NcdsewvNLnIlHYOovJWxB5md1akGZ43nkvZFzzOMF9BkWZJZ2sZX9tuOm8QGLnUVrmnYHB6s857J1iSx4l/bgxkyu1fF9z/WUYGQuUn1GVjfZdGhraYS71he+pQHNNgATCXkpJt9O4HCS3ReBQZKhPONOs8NMdPylpHkcKv5wU1hoAuhvz0Ac0UPMRyjOsJ4wgv5J5+umkdSd219rN0kH1WWMDQ5xhjiRdq2YDGe1a/56B0YePBphER0WDxt4MQnkz5BbYtZaL0y/CrLMbQayNvSIHJyIuK+eKE7yJilr273UzfrSxsTGthhsbHw+PDnb33p9uGAKnqCbmz5DSohBzcBukukIWKjWZP8uWyCNlCNbkWreM3H+e8LVjXleiR0ZvlFBnoHer9d2pw9deAYN6zkgbornCr/d0rcyDITq6vFXt9u11lBhNNB4sLFah9Vcr2LWOov5ZsQjX61evNvGpKF33WvUiMEYhDHUoBefK1dL1KbnR+u/H+x31Tnr7//TuYv5KZHra0+GLCUxbo0qOnShrdwNo1b37kKGGWwe+QzxGCJHclyDBtiu4r5VGVKxulUVRBdsZ/01AMOl5LiE2dzxQnAq+JEnKQq1dW4DNJSeeIzSnS5L0lVKUaleAr4jNHEKUsyTJgDiepD6A8KjjMEUIgyVJstBmrkYbwP0a8z1pKwgWW0Ozw61dSUCUdgNCwMNIiqApXxKcoLGY9+lwH99uF1XyUn4tIRtZs6p53Hbg87v24TpK6WR8arZwV8GpOx43mBw3o9FTwewYYsTrDqEq/cHRZakuVdHZ27Gu9pSh8XmWmejgl1rrmI3BLBtfS1HJ3an3Wuhf6kCHC2Zt0kopavHtCbiuh3W1Mf9aICvOq1Vb+P1YuZpAvNzubeJYsIilaedNb7OJftXvZ9AXLWy9lTFYrafp2y2TRsOcXxJuDJEQpEOU5wVAhC0BH6X/7EyesjOZjPbPLuTZhSztQnzh+MBdTVjACLVl4Er7xi1OAReFTC9+pMaJIsxH3+IEnPpMUdx93p2aq7SnGZeupgEEwve9wLnx5PCc3HrAdNLB0U7v6HgNGKmOYvnqUlqu4/ocmO1RTzHBmRtwufaH2u6zkayDkeQihhWqJvNdxgPbXApQonyFB+Il8i2PQBuOC5EVnTTsXC3wLTXiA4h5ud8nYyd3R+ZdiV/OTYw/g7OMI3nSuOyI0Rq41zb5/PPuNI4S2D5D6WcTu3PvERr1r898T3pdWzf5xMWc8HlPXNLxB09cztohGbsfTtvuh8poV+N2TruTriEp47g7/VPx017CTbDTXm2u5HY7SjRcVNeJMSR9hHGTVleuXYs4uEVUAgIORClfCL7MUeZJ69OC/eK61ArEkxm/Nynuy4wslbZ+CnCB8aSqXjJb0Jcu9ZyXgePjjxcoh1PNA+3dW3owntXVBtibKwlsQu03qywZWHCHS2cTub+Dnhtsbyqh+B1wWJuajrvY9HxLu77io7WyOaUdpqst7FBa+yQMifCBuMxlzBd3Dxz3ngO7H04M3vEI+0whaudFlfu5U66nL8o+rGXFScCI7SrOfKqZCBhHU1mXAp9+ln4rzjp/POoKnwkhasAdVwWUcekw6jgOIdJx1yX5fPfD99rAPRahqSEMA2Ez7inuUCpcGkh/XcBeeNvyeMAei1CDLSkP/SC0NWdEUN9m+HMj2L+uUnj+Pez4NPfw0WQJ84rLHCEEvSWyuTmuh7a122TZfvFqPnhiYM0yAS7xQwgE4RQkpZQootx1d3UPvJ+r75kf+YZuxgmHRDKQjpQBIcJTxCPXlaiu0T/PPJ6wNy1Hnci4nJ8eSssiHwoFhyKBOUkOBFugQevmeVGiw/wzm1XNgYBETe3VLcY3vP0PCaIfq4c3AAA=&quot;"/>
    <we:property name="isFiltersActionButtonVisible" value="true"/>
    <we:property name="isVisualContainerHeaderHidden" value="false"/>
    <we:property name="pageDisplayName" value="&quot;Overview&quot;"/>
    <we:property name="pageName" value="&quot;ReportSectiona695c5dd3e5e4cb4022b&quot;"/>
    <we:property name="reportEmbeddedTime" value="&quot;2024-02-06T05:51:48.764Z&quot;"/>
    <we:property name="reportName" value="&quot;GSS - Report&quot;"/>
    <we:property name="reportState" value="&quot;CONNECTED&quot;"/>
    <we:property name="reportUrl" value="&quot;/links/YPsLm_WwsG?ctid=1fea1bb9-8664-4318-8f13-ba0625b7e542&amp;pbi_source=linkShare&amp;bookmarkGuid=27670243-6eba-4943-a7f7-e0f71d4919ef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448</Words>
  <Application>Microsoft Office PowerPoint</Application>
  <PresentationFormat>Widescreen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-apple-system</vt:lpstr>
      <vt:lpstr>Aptos</vt:lpstr>
      <vt:lpstr>Arial</vt:lpstr>
      <vt:lpstr>Arial Black</vt:lpstr>
      <vt:lpstr>Calibri</vt:lpstr>
      <vt:lpstr>Calibri Light</vt:lpstr>
      <vt:lpstr>Roboto</vt:lpstr>
      <vt:lpstr>Segoe UI</vt:lpstr>
      <vt:lpstr>Office Theme</vt:lpstr>
      <vt:lpstr>PowerPoint Presentation</vt:lpstr>
      <vt:lpstr>What is Power BI?</vt:lpstr>
      <vt:lpstr>Parts of Power BI:</vt:lpstr>
      <vt:lpstr>Power BI High Level Architecture:</vt:lpstr>
      <vt:lpstr>Power BI High Level Architecture:</vt:lpstr>
      <vt:lpstr>Power BI High Level Architecture:</vt:lpstr>
      <vt:lpstr>Power BI High Level Architecture:</vt:lpstr>
      <vt:lpstr>Power BI High Level Architecture:</vt:lpstr>
      <vt:lpstr>PowerPoint Presentation</vt:lpstr>
      <vt:lpstr>Installing Power BI Desktop</vt:lpstr>
      <vt:lpstr>Data Analysis with Power BI</vt:lpstr>
      <vt:lpstr>Data Analysis with Power BI</vt:lpstr>
      <vt:lpstr>Excel Vs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ExcelR Solutions</dc:creator>
  <cp:lastModifiedBy>Neha Tadam</cp:lastModifiedBy>
  <cp:revision>32</cp:revision>
  <dcterms:created xsi:type="dcterms:W3CDTF">2023-06-14T09:06:45Z</dcterms:created>
  <dcterms:modified xsi:type="dcterms:W3CDTF">2025-02-18T05:47:38Z</dcterms:modified>
</cp:coreProperties>
</file>