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sldIdLst>
    <p:sldId id="256" r:id="rId2"/>
    <p:sldId id="257" r:id="rId3"/>
    <p:sldId id="260" r:id="rId4"/>
    <p:sldId id="258" r:id="rId5"/>
    <p:sldId id="259" r:id="rId6"/>
    <p:sldId id="264" r:id="rId7"/>
    <p:sldId id="265" r:id="rId8"/>
    <p:sldId id="266" r:id="rId9"/>
    <p:sldId id="267" r:id="rId10"/>
    <p:sldId id="268" r:id="rId11"/>
    <p:sldId id="262"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8543180-0F75-43E0-A78F-E5618DC9A6A1}">
          <p14:sldIdLst>
            <p14:sldId id="256"/>
            <p14:sldId id="257"/>
            <p14:sldId id="260"/>
            <p14:sldId id="258"/>
            <p14:sldId id="259"/>
            <p14:sldId id="264"/>
            <p14:sldId id="265"/>
            <p14:sldId id="266"/>
            <p14:sldId id="267"/>
            <p14:sldId id="268"/>
            <p14:sldId id="2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07D919-8802-4538-8BBB-76A509CB2160}" v="178" dt="2023-10-08T14:51:38.721"/>
    <p1510:client id="{2955FF41-D1DD-4C00-AB94-557A3628E143}" v="1522" dt="2023-10-08T11:48:05.600"/>
    <p1510:client id="{3DCEE649-6737-4B51-A0ED-F2E857CF82B7}" v="121" dt="2023-10-08T17:11:13.205"/>
    <p1510:client id="{65187206-15FA-4B8F-A9EB-D73C0CD4ED3F}" v="367" dt="2023-10-08T16:21:08.560"/>
    <p1510:client id="{6A31C76A-253E-4994-B5C6-357AE1275C99}" v="32" dt="2023-10-08T13:59:18.117"/>
    <p1510:client id="{81580DBC-D086-4158-95AF-38E563CE9C0D}" v="74" dt="2023-10-08T14:00:27.081"/>
    <p1510:client id="{868DEFD1-153D-4B65-B8E2-DDAF551A2EB6}" v="12" dt="2023-10-08T14:20:03.285"/>
    <p1510:client id="{FBBF1318-0D72-43D9-9338-562538F4F63E}" v="12" dt="2023-10-08T14:24:08.8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i Bhargav" userId="520114b9f7e2832d" providerId="Windows Live" clId="Web-{2307D919-8802-4538-8BBB-76A509CB2160}"/>
    <pc:docChg chg="addSld modSld sldOrd modSection">
      <pc:chgData name="Aditi Bhargav" userId="520114b9f7e2832d" providerId="Windows Live" clId="Web-{2307D919-8802-4538-8BBB-76A509CB2160}" dt="2023-10-08T14:51:32.658" v="168" actId="1076"/>
      <pc:docMkLst>
        <pc:docMk/>
      </pc:docMkLst>
      <pc:sldChg chg="modSp">
        <pc:chgData name="Aditi Bhargav" userId="520114b9f7e2832d" providerId="Windows Live" clId="Web-{2307D919-8802-4538-8BBB-76A509CB2160}" dt="2023-10-08T14:39:33.050" v="48" actId="20577"/>
        <pc:sldMkLst>
          <pc:docMk/>
          <pc:sldMk cId="2875028052" sldId="262"/>
        </pc:sldMkLst>
        <pc:spChg chg="mod">
          <ac:chgData name="Aditi Bhargav" userId="520114b9f7e2832d" providerId="Windows Live" clId="Web-{2307D919-8802-4538-8BBB-76A509CB2160}" dt="2023-10-08T14:39:33.050" v="48" actId="20577"/>
          <ac:spMkLst>
            <pc:docMk/>
            <pc:sldMk cId="2875028052" sldId="262"/>
            <ac:spMk id="3" creationId="{0758ED01-508C-7C99-8D69-A00090122026}"/>
          </ac:spMkLst>
        </pc:spChg>
      </pc:sldChg>
      <pc:sldChg chg="ord">
        <pc:chgData name="Aditi Bhargav" userId="520114b9f7e2832d" providerId="Windows Live" clId="Web-{2307D919-8802-4538-8BBB-76A509CB2160}" dt="2023-10-08T14:32:09.197" v="1"/>
        <pc:sldMkLst>
          <pc:docMk/>
          <pc:sldMk cId="4293076071" sldId="263"/>
        </pc:sldMkLst>
      </pc:sldChg>
      <pc:sldChg chg="addSp delSp modSp new mod setBg">
        <pc:chgData name="Aditi Bhargav" userId="520114b9f7e2832d" providerId="Windows Live" clId="Web-{2307D919-8802-4538-8BBB-76A509CB2160}" dt="2023-10-08T14:43:23.805" v="111" actId="14100"/>
        <pc:sldMkLst>
          <pc:docMk/>
          <pc:sldMk cId="1439490316" sldId="264"/>
        </pc:sldMkLst>
        <pc:spChg chg="del">
          <ac:chgData name="Aditi Bhargav" userId="520114b9f7e2832d" providerId="Windows Live" clId="Web-{2307D919-8802-4538-8BBB-76A509CB2160}" dt="2023-10-08T14:32:23.776" v="3"/>
          <ac:spMkLst>
            <pc:docMk/>
            <pc:sldMk cId="1439490316" sldId="264"/>
            <ac:spMk id="2" creationId="{034C5B6C-6CD8-56E8-FD0E-F773AD711FF4}"/>
          </ac:spMkLst>
        </pc:spChg>
        <pc:spChg chg="mod">
          <ac:chgData name="Aditi Bhargav" userId="520114b9f7e2832d" providerId="Windows Live" clId="Web-{2307D919-8802-4538-8BBB-76A509CB2160}" dt="2023-10-08T14:43:23.805" v="111" actId="14100"/>
          <ac:spMkLst>
            <pc:docMk/>
            <pc:sldMk cId="1439490316" sldId="264"/>
            <ac:spMk id="3" creationId="{0C771B0D-EA55-553A-A2DC-01CBE44B5019}"/>
          </ac:spMkLst>
        </pc:spChg>
        <pc:spChg chg="add">
          <ac:chgData name="Aditi Bhargav" userId="520114b9f7e2832d" providerId="Windows Live" clId="Web-{2307D919-8802-4538-8BBB-76A509CB2160}" dt="2023-10-08T14:41:31.240" v="79"/>
          <ac:spMkLst>
            <pc:docMk/>
            <pc:sldMk cId="1439490316" sldId="264"/>
            <ac:spMk id="8" creationId="{B937640E-EF7A-4A6C-A950-D12B7D5C923E}"/>
          </ac:spMkLst>
        </pc:spChg>
        <pc:spChg chg="add">
          <ac:chgData name="Aditi Bhargav" userId="520114b9f7e2832d" providerId="Windows Live" clId="Web-{2307D919-8802-4538-8BBB-76A509CB2160}" dt="2023-10-08T14:41:31.240" v="79"/>
          <ac:spMkLst>
            <pc:docMk/>
            <pc:sldMk cId="1439490316" sldId="264"/>
            <ac:spMk id="10" creationId="{E7E93C60-A086-4EB6-997B-F78044FDF971}"/>
          </ac:spMkLst>
        </pc:spChg>
        <pc:spChg chg="add">
          <ac:chgData name="Aditi Bhargav" userId="520114b9f7e2832d" providerId="Windows Live" clId="Web-{2307D919-8802-4538-8BBB-76A509CB2160}" dt="2023-10-08T14:41:31.240" v="79"/>
          <ac:spMkLst>
            <pc:docMk/>
            <pc:sldMk cId="1439490316" sldId="264"/>
            <ac:spMk id="12" creationId="{10957AC0-CA82-4B58-8CFA-47F452660A9A}"/>
          </ac:spMkLst>
        </pc:spChg>
      </pc:sldChg>
      <pc:sldChg chg="addSp delSp modSp new mod setBg">
        <pc:chgData name="Aditi Bhargav" userId="520114b9f7e2832d" providerId="Windows Live" clId="Web-{2307D919-8802-4538-8BBB-76A509CB2160}" dt="2023-10-08T14:51:32.658" v="168" actId="1076"/>
        <pc:sldMkLst>
          <pc:docMk/>
          <pc:sldMk cId="2868054566" sldId="265"/>
        </pc:sldMkLst>
        <pc:spChg chg="del mod">
          <ac:chgData name="Aditi Bhargav" userId="520114b9f7e2832d" providerId="Windows Live" clId="Web-{2307D919-8802-4538-8BBB-76A509CB2160}" dt="2023-10-08T14:47:43.982" v="114"/>
          <ac:spMkLst>
            <pc:docMk/>
            <pc:sldMk cId="2868054566" sldId="265"/>
            <ac:spMk id="2" creationId="{B0D7AE5E-1B35-640F-03C8-45957204DDD9}"/>
          </ac:spMkLst>
        </pc:spChg>
        <pc:spChg chg="del mod">
          <ac:chgData name="Aditi Bhargav" userId="520114b9f7e2832d" providerId="Windows Live" clId="Web-{2307D919-8802-4538-8BBB-76A509CB2160}" dt="2023-10-08T14:47:51.966" v="117"/>
          <ac:spMkLst>
            <pc:docMk/>
            <pc:sldMk cId="2868054566" sldId="265"/>
            <ac:spMk id="3" creationId="{558FBF8E-6DE7-255E-AC20-FE11CB1ADB30}"/>
          </ac:spMkLst>
        </pc:spChg>
        <pc:spChg chg="add mod ord">
          <ac:chgData name="Aditi Bhargav" userId="520114b9f7e2832d" providerId="Windows Live" clId="Web-{2307D919-8802-4538-8BBB-76A509CB2160}" dt="2023-10-08T14:51:32.658" v="168" actId="1076"/>
          <ac:spMkLst>
            <pc:docMk/>
            <pc:sldMk cId="2868054566" sldId="265"/>
            <ac:spMk id="4" creationId="{4F6AB8D2-FC40-1851-7D75-73DBE10563B8}"/>
          </ac:spMkLst>
        </pc:spChg>
        <pc:spChg chg="add mod">
          <ac:chgData name="Aditi Bhargav" userId="520114b9f7e2832d" providerId="Windows Live" clId="Web-{2307D919-8802-4538-8BBB-76A509CB2160}" dt="2023-10-08T14:50:15.766" v="156"/>
          <ac:spMkLst>
            <pc:docMk/>
            <pc:sldMk cId="2868054566" sldId="265"/>
            <ac:spMk id="5" creationId="{7227052B-1A18-0DD8-9610-DFF58A364EB6}"/>
          </ac:spMkLst>
        </pc:spChg>
        <pc:spChg chg="add del">
          <ac:chgData name="Aditi Bhargav" userId="520114b9f7e2832d" providerId="Windows Live" clId="Web-{2307D919-8802-4538-8BBB-76A509CB2160}" dt="2023-10-08T14:50:15.766" v="156"/>
          <ac:spMkLst>
            <pc:docMk/>
            <pc:sldMk cId="2868054566" sldId="265"/>
            <ac:spMk id="8" creationId="{042E603F-28B7-4831-BF23-65FBAB13D5FB}"/>
          </ac:spMkLst>
        </pc:spChg>
        <pc:spChg chg="add del">
          <ac:chgData name="Aditi Bhargav" userId="520114b9f7e2832d" providerId="Windows Live" clId="Web-{2307D919-8802-4538-8BBB-76A509CB2160}" dt="2023-10-08T14:50:15.766" v="156"/>
          <ac:spMkLst>
            <pc:docMk/>
            <pc:sldMk cId="2868054566" sldId="265"/>
            <ac:spMk id="10" creationId="{4D39700F-2B10-4402-A7DD-06EE2245880D}"/>
          </ac:spMkLst>
        </pc:spChg>
        <pc:spChg chg="add del">
          <ac:chgData name="Aditi Bhargav" userId="520114b9f7e2832d" providerId="Windows Live" clId="Web-{2307D919-8802-4538-8BBB-76A509CB2160}" dt="2023-10-08T14:50:15.766" v="156"/>
          <ac:spMkLst>
            <pc:docMk/>
            <pc:sldMk cId="2868054566" sldId="265"/>
            <ac:spMk id="12" creationId="{6DA65B90-7B06-4499-91BA-CDDD36132481}"/>
          </ac:spMkLst>
        </pc:spChg>
        <pc:spChg chg="add del">
          <ac:chgData name="Aditi Bhargav" userId="520114b9f7e2832d" providerId="Windows Live" clId="Web-{2307D919-8802-4538-8BBB-76A509CB2160}" dt="2023-10-08T14:50:15.766" v="156"/>
          <ac:spMkLst>
            <pc:docMk/>
            <pc:sldMk cId="2868054566" sldId="265"/>
            <ac:spMk id="14" creationId="{7E65BFC2-BDC8-404D-8A5B-5D18A461B7E7}"/>
          </ac:spMkLst>
        </pc:spChg>
        <pc:spChg chg="add del">
          <ac:chgData name="Aditi Bhargav" userId="520114b9f7e2832d" providerId="Windows Live" clId="Web-{2307D919-8802-4538-8BBB-76A509CB2160}" dt="2023-10-08T14:50:15.766" v="156"/>
          <ac:spMkLst>
            <pc:docMk/>
            <pc:sldMk cId="2868054566" sldId="265"/>
            <ac:spMk id="16" creationId="{A8692CD0-B857-410A-881C-A1F31FB7F298}"/>
          </ac:spMkLst>
        </pc:spChg>
        <pc:spChg chg="add">
          <ac:chgData name="Aditi Bhargav" userId="520114b9f7e2832d" providerId="Windows Live" clId="Web-{2307D919-8802-4538-8BBB-76A509CB2160}" dt="2023-10-08T14:50:15.766" v="156"/>
          <ac:spMkLst>
            <pc:docMk/>
            <pc:sldMk cId="2868054566" sldId="265"/>
            <ac:spMk id="21" creationId="{B937640E-EF7A-4A6C-A950-D12B7D5C923E}"/>
          </ac:spMkLst>
        </pc:spChg>
        <pc:spChg chg="add">
          <ac:chgData name="Aditi Bhargav" userId="520114b9f7e2832d" providerId="Windows Live" clId="Web-{2307D919-8802-4538-8BBB-76A509CB2160}" dt="2023-10-08T14:50:15.766" v="156"/>
          <ac:spMkLst>
            <pc:docMk/>
            <pc:sldMk cId="2868054566" sldId="265"/>
            <ac:spMk id="23" creationId="{F4471701-3392-4423-9BBA-6C527C5CB51B}"/>
          </ac:spMkLst>
        </pc:spChg>
        <pc:spChg chg="add">
          <ac:chgData name="Aditi Bhargav" userId="520114b9f7e2832d" providerId="Windows Live" clId="Web-{2307D919-8802-4538-8BBB-76A509CB2160}" dt="2023-10-08T14:50:15.766" v="156"/>
          <ac:spMkLst>
            <pc:docMk/>
            <pc:sldMk cId="2868054566" sldId="265"/>
            <ac:spMk id="25" creationId="{99D76E52-D962-40CA-BF38-0872E0A21A7A}"/>
          </ac:spMkLst>
        </pc:spChg>
      </pc:sldChg>
    </pc:docChg>
  </pc:docChgLst>
  <pc:docChgLst>
    <pc:chgData name="Aditi Bhargav" userId="520114b9f7e2832d" providerId="Windows Live" clId="Web-{6E3E99A1-218F-49FC-9E80-6B395689C5F5}"/>
    <pc:docChg chg="addSld modSld addMainMaster delMainMaster">
      <pc:chgData name="Aditi Bhargav" userId="520114b9f7e2832d" providerId="Windows Live" clId="Web-{6E3E99A1-218F-49FC-9E80-6B395689C5F5}" dt="2023-10-06T21:08:28.368" v="327" actId="1076"/>
      <pc:docMkLst>
        <pc:docMk/>
      </pc:docMkLst>
      <pc:sldChg chg="addSp delSp modSp mod setBg modClrScheme addAnim chgLayout">
        <pc:chgData name="Aditi Bhargav" userId="520114b9f7e2832d" providerId="Windows Live" clId="Web-{6E3E99A1-218F-49FC-9E80-6B395689C5F5}" dt="2023-10-06T20:10:48.935" v="137" actId="14100"/>
        <pc:sldMkLst>
          <pc:docMk/>
          <pc:sldMk cId="109857222" sldId="256"/>
        </pc:sldMkLst>
        <pc:spChg chg="mod">
          <ac:chgData name="Aditi Bhargav" userId="520114b9f7e2832d" providerId="Windows Live" clId="Web-{6E3E99A1-218F-49FC-9E80-6B395689C5F5}" dt="2023-10-06T20:08:43.255" v="120" actId="14100"/>
          <ac:spMkLst>
            <pc:docMk/>
            <pc:sldMk cId="109857222" sldId="256"/>
            <ac:spMk id="2" creationId="{00000000-0000-0000-0000-000000000000}"/>
          </ac:spMkLst>
        </pc:spChg>
        <pc:spChg chg="mod">
          <ac:chgData name="Aditi Bhargav" userId="520114b9f7e2832d" providerId="Windows Live" clId="Web-{6E3E99A1-218F-49FC-9E80-6B395689C5F5}" dt="2023-10-06T20:10:48.935" v="137" actId="14100"/>
          <ac:spMkLst>
            <pc:docMk/>
            <pc:sldMk cId="109857222" sldId="256"/>
            <ac:spMk id="3" creationId="{00000000-0000-0000-0000-000000000000}"/>
          </ac:spMkLst>
        </pc:spChg>
        <pc:spChg chg="add del">
          <ac:chgData name="Aditi Bhargav" userId="520114b9f7e2832d" providerId="Windows Live" clId="Web-{6E3E99A1-218F-49FC-9E80-6B395689C5F5}" dt="2023-10-06T20:08:13.035" v="116"/>
          <ac:spMkLst>
            <pc:docMk/>
            <pc:sldMk cId="109857222" sldId="256"/>
            <ac:spMk id="8" creationId="{EA164D6B-6878-4B9F-A2D0-985D39B17B46}"/>
          </ac:spMkLst>
        </pc:spChg>
        <pc:spChg chg="add del">
          <ac:chgData name="Aditi Bhargav" userId="520114b9f7e2832d" providerId="Windows Live" clId="Web-{6E3E99A1-218F-49FC-9E80-6B395689C5F5}" dt="2023-10-06T20:08:13.035" v="116"/>
          <ac:spMkLst>
            <pc:docMk/>
            <pc:sldMk cId="109857222" sldId="256"/>
            <ac:spMk id="10" creationId="{4413CD7F-736E-4AF7-AB2B-473CAA9E1D09}"/>
          </ac:spMkLst>
        </pc:spChg>
        <pc:spChg chg="add del">
          <ac:chgData name="Aditi Bhargav" userId="520114b9f7e2832d" providerId="Windows Live" clId="Web-{6E3E99A1-218F-49FC-9E80-6B395689C5F5}" dt="2023-10-06T20:08:13.035" v="116"/>
          <ac:spMkLst>
            <pc:docMk/>
            <pc:sldMk cId="109857222" sldId="256"/>
            <ac:spMk id="12" creationId="{55EDA2F5-6B28-478B-9AC4-43FE41E2B3C6}"/>
          </ac:spMkLst>
        </pc:spChg>
        <pc:spChg chg="add del">
          <ac:chgData name="Aditi Bhargav" userId="520114b9f7e2832d" providerId="Windows Live" clId="Web-{6E3E99A1-218F-49FC-9E80-6B395689C5F5}" dt="2023-10-06T20:08:13.035" v="116"/>
          <ac:spMkLst>
            <pc:docMk/>
            <pc:sldMk cId="109857222" sldId="256"/>
            <ac:spMk id="14" creationId="{701D712E-ABB9-4258-877D-9349C8577A07}"/>
          </ac:spMkLst>
        </pc:spChg>
        <pc:spChg chg="add del">
          <ac:chgData name="Aditi Bhargav" userId="520114b9f7e2832d" providerId="Windows Live" clId="Web-{6E3E99A1-218F-49FC-9E80-6B395689C5F5}" dt="2023-10-06T20:08:13.035" v="116"/>
          <ac:spMkLst>
            <pc:docMk/>
            <pc:sldMk cId="109857222" sldId="256"/>
            <ac:spMk id="16" creationId="{E7528E56-1447-4C98-882B-CE26279501A1}"/>
          </ac:spMkLst>
        </pc:spChg>
        <pc:spChg chg="add del">
          <ac:chgData name="Aditi Bhargav" userId="520114b9f7e2832d" providerId="Windows Live" clId="Web-{6E3E99A1-218F-49FC-9E80-6B395689C5F5}" dt="2023-10-06T20:08:12.988" v="115"/>
          <ac:spMkLst>
            <pc:docMk/>
            <pc:sldMk cId="109857222" sldId="256"/>
            <ac:spMk id="21" creationId="{72411438-92A5-42B0-9C54-EA4FB32ACB5E}"/>
          </ac:spMkLst>
        </pc:spChg>
        <pc:spChg chg="add del">
          <ac:chgData name="Aditi Bhargav" userId="520114b9f7e2832d" providerId="Windows Live" clId="Web-{6E3E99A1-218F-49FC-9E80-6B395689C5F5}" dt="2023-10-06T20:08:12.988" v="115"/>
          <ac:spMkLst>
            <pc:docMk/>
            <pc:sldMk cId="109857222" sldId="256"/>
            <ac:spMk id="23" creationId="{C5176844-69C3-4F79-BE38-EA5BDDF4FEA4}"/>
          </ac:spMkLst>
        </pc:spChg>
        <pc:spChg chg="add del">
          <ac:chgData name="Aditi Bhargav" userId="520114b9f7e2832d" providerId="Windows Live" clId="Web-{6E3E99A1-218F-49FC-9E80-6B395689C5F5}" dt="2023-10-06T20:08:12.988" v="115"/>
          <ac:spMkLst>
            <pc:docMk/>
            <pc:sldMk cId="109857222" sldId="256"/>
            <ac:spMk id="27" creationId="{A101E513-AF74-4E9D-A31F-99664250722D}"/>
          </ac:spMkLst>
        </pc:spChg>
        <pc:spChg chg="add">
          <ac:chgData name="Aditi Bhargav" userId="520114b9f7e2832d" providerId="Windows Live" clId="Web-{6E3E99A1-218F-49FC-9E80-6B395689C5F5}" dt="2023-10-06T20:08:13.035" v="116"/>
          <ac:spMkLst>
            <pc:docMk/>
            <pc:sldMk cId="109857222" sldId="256"/>
            <ac:spMk id="29" creationId="{64ADF8E3-1B35-4C33-95FB-BAAD781AF743}"/>
          </ac:spMkLst>
        </pc:spChg>
        <pc:spChg chg="add">
          <ac:chgData name="Aditi Bhargav" userId="520114b9f7e2832d" providerId="Windows Live" clId="Web-{6E3E99A1-218F-49FC-9E80-6B395689C5F5}" dt="2023-10-06T20:08:13.035" v="116"/>
          <ac:spMkLst>
            <pc:docMk/>
            <pc:sldMk cId="109857222" sldId="256"/>
            <ac:spMk id="30" creationId="{042E603F-28B7-4831-BF23-65FBAB13D5FB}"/>
          </ac:spMkLst>
        </pc:spChg>
        <pc:spChg chg="add">
          <ac:chgData name="Aditi Bhargav" userId="520114b9f7e2832d" providerId="Windows Live" clId="Web-{6E3E99A1-218F-49FC-9E80-6B395689C5F5}" dt="2023-10-06T20:08:13.035" v="116"/>
          <ac:spMkLst>
            <pc:docMk/>
            <pc:sldMk cId="109857222" sldId="256"/>
            <ac:spMk id="31" creationId="{4D39700F-2B10-4402-A7DD-06EE2245880D}"/>
          </ac:spMkLst>
        </pc:spChg>
        <pc:spChg chg="add">
          <ac:chgData name="Aditi Bhargav" userId="520114b9f7e2832d" providerId="Windows Live" clId="Web-{6E3E99A1-218F-49FC-9E80-6B395689C5F5}" dt="2023-10-06T20:08:13.035" v="116"/>
          <ac:spMkLst>
            <pc:docMk/>
            <pc:sldMk cId="109857222" sldId="256"/>
            <ac:spMk id="32" creationId="{B937640E-EF7A-4A6C-A950-D12B7D5C923E}"/>
          </ac:spMkLst>
        </pc:spChg>
        <pc:spChg chg="add">
          <ac:chgData name="Aditi Bhargav" userId="520114b9f7e2832d" providerId="Windows Live" clId="Web-{6E3E99A1-218F-49FC-9E80-6B395689C5F5}" dt="2023-10-06T20:08:13.035" v="116"/>
          <ac:spMkLst>
            <pc:docMk/>
            <pc:sldMk cId="109857222" sldId="256"/>
            <ac:spMk id="33" creationId="{D72B6D96-D9A2-4E4A-8064-FCA9A1D3F647}"/>
          </ac:spMkLst>
        </pc:spChg>
        <pc:cxnChg chg="add del">
          <ac:chgData name="Aditi Bhargav" userId="520114b9f7e2832d" providerId="Windows Live" clId="Web-{6E3E99A1-218F-49FC-9E80-6B395689C5F5}" dt="2023-10-06T20:08:12.988" v="115"/>
          <ac:cxnSpMkLst>
            <pc:docMk/>
            <pc:sldMk cId="109857222" sldId="256"/>
            <ac:cxnSpMk id="25" creationId="{33862825-C012-4895-A17E-F3D1F62D89DD}"/>
          </ac:cxnSpMkLst>
        </pc:cxnChg>
      </pc:sldChg>
      <pc:sldChg chg="addSp delSp modSp new mod setBg">
        <pc:chgData name="Aditi Bhargav" userId="520114b9f7e2832d" providerId="Windows Live" clId="Web-{6E3E99A1-218F-49FC-9E80-6B395689C5F5}" dt="2023-10-06T20:56:33.522" v="297" actId="20577"/>
        <pc:sldMkLst>
          <pc:docMk/>
          <pc:sldMk cId="1783060613" sldId="257"/>
        </pc:sldMkLst>
        <pc:spChg chg="add mod ord">
          <ac:chgData name="Aditi Bhargav" userId="520114b9f7e2832d" providerId="Windows Live" clId="Web-{6E3E99A1-218F-49FC-9E80-6B395689C5F5}" dt="2023-10-06T20:56:33.522" v="297" actId="20577"/>
          <ac:spMkLst>
            <pc:docMk/>
            <pc:sldMk cId="1783060613" sldId="257"/>
            <ac:spMk id="2" creationId="{E2FA2D59-62F7-A4CA-6AD7-DED9D1F9B7D9}"/>
          </ac:spMkLst>
        </pc:spChg>
        <pc:spChg chg="add del mod">
          <ac:chgData name="Aditi Bhargav" userId="520114b9f7e2832d" providerId="Windows Live" clId="Web-{6E3E99A1-218F-49FC-9E80-6B395689C5F5}" dt="2023-10-06T20:53:29.422" v="278"/>
          <ac:spMkLst>
            <pc:docMk/>
            <pc:sldMk cId="1783060613" sldId="257"/>
            <ac:spMk id="4" creationId="{77E157D6-71BA-FF4D-C79C-FAA66D0979B8}"/>
          </ac:spMkLst>
        </pc:spChg>
        <pc:spChg chg="add del">
          <ac:chgData name="Aditi Bhargav" userId="520114b9f7e2832d" providerId="Windows Live" clId="Web-{6E3E99A1-218F-49FC-9E80-6B395689C5F5}" dt="2023-10-06T20:52:51.374" v="270"/>
          <ac:spMkLst>
            <pc:docMk/>
            <pc:sldMk cId="1783060613" sldId="257"/>
            <ac:spMk id="7" creationId="{042E603F-28B7-4831-BF23-65FBAB13D5FB}"/>
          </ac:spMkLst>
        </pc:spChg>
        <pc:spChg chg="add del">
          <ac:chgData name="Aditi Bhargav" userId="520114b9f7e2832d" providerId="Windows Live" clId="Web-{6E3E99A1-218F-49FC-9E80-6B395689C5F5}" dt="2023-10-06T20:52:51.374" v="270"/>
          <ac:spMkLst>
            <pc:docMk/>
            <pc:sldMk cId="1783060613" sldId="257"/>
            <ac:spMk id="9" creationId="{4D39700F-2B10-4402-A7DD-06EE2245880D}"/>
          </ac:spMkLst>
        </pc:spChg>
        <pc:spChg chg="add del">
          <ac:chgData name="Aditi Bhargav" userId="520114b9f7e2832d" providerId="Windows Live" clId="Web-{6E3E99A1-218F-49FC-9E80-6B395689C5F5}" dt="2023-10-06T20:52:51.374" v="270"/>
          <ac:spMkLst>
            <pc:docMk/>
            <pc:sldMk cId="1783060613" sldId="257"/>
            <ac:spMk id="11" creationId="{B937640E-EF7A-4A6C-A950-D12B7D5C923E}"/>
          </ac:spMkLst>
        </pc:spChg>
        <pc:spChg chg="add del">
          <ac:chgData name="Aditi Bhargav" userId="520114b9f7e2832d" providerId="Windows Live" clId="Web-{6E3E99A1-218F-49FC-9E80-6B395689C5F5}" dt="2023-10-06T20:52:51.374" v="270"/>
          <ac:spMkLst>
            <pc:docMk/>
            <pc:sldMk cId="1783060613" sldId="257"/>
            <ac:spMk id="13" creationId="{F4471701-3392-4423-9BBA-6C527C5CB51B}"/>
          </ac:spMkLst>
        </pc:spChg>
        <pc:spChg chg="add del">
          <ac:chgData name="Aditi Bhargav" userId="520114b9f7e2832d" providerId="Windows Live" clId="Web-{6E3E99A1-218F-49FC-9E80-6B395689C5F5}" dt="2023-10-06T20:52:51.374" v="270"/>
          <ac:spMkLst>
            <pc:docMk/>
            <pc:sldMk cId="1783060613" sldId="257"/>
            <ac:spMk id="15" creationId="{99D76E52-D962-40CA-BF38-0872E0A21A7A}"/>
          </ac:spMkLst>
        </pc:spChg>
        <pc:spChg chg="add del">
          <ac:chgData name="Aditi Bhargav" userId="520114b9f7e2832d" providerId="Windows Live" clId="Web-{6E3E99A1-218F-49FC-9E80-6B395689C5F5}" dt="2023-10-06T20:52:51.374" v="269"/>
          <ac:spMkLst>
            <pc:docMk/>
            <pc:sldMk cId="1783060613" sldId="257"/>
            <ac:spMk id="20" creationId="{042E603F-28B7-4831-BF23-65FBAB13D5FB}"/>
          </ac:spMkLst>
        </pc:spChg>
        <pc:spChg chg="add del">
          <ac:chgData name="Aditi Bhargav" userId="520114b9f7e2832d" providerId="Windows Live" clId="Web-{6E3E99A1-218F-49FC-9E80-6B395689C5F5}" dt="2023-10-06T20:52:51.374" v="269"/>
          <ac:spMkLst>
            <pc:docMk/>
            <pc:sldMk cId="1783060613" sldId="257"/>
            <ac:spMk id="22" creationId="{4D39700F-2B10-4402-A7DD-06EE2245880D}"/>
          </ac:spMkLst>
        </pc:spChg>
        <pc:spChg chg="add del">
          <ac:chgData name="Aditi Bhargav" userId="520114b9f7e2832d" providerId="Windows Live" clId="Web-{6E3E99A1-218F-49FC-9E80-6B395689C5F5}" dt="2023-10-06T20:52:51.374" v="269"/>
          <ac:spMkLst>
            <pc:docMk/>
            <pc:sldMk cId="1783060613" sldId="257"/>
            <ac:spMk id="24" creationId="{B937640E-EF7A-4A6C-A950-D12B7D5C923E}"/>
          </ac:spMkLst>
        </pc:spChg>
        <pc:spChg chg="add del">
          <ac:chgData name="Aditi Bhargav" userId="520114b9f7e2832d" providerId="Windows Live" clId="Web-{6E3E99A1-218F-49FC-9E80-6B395689C5F5}" dt="2023-10-06T20:52:51.374" v="269"/>
          <ac:spMkLst>
            <pc:docMk/>
            <pc:sldMk cId="1783060613" sldId="257"/>
            <ac:spMk id="26" creationId="{76ADA084-C86B-4F3C-8077-6A8999CC4632}"/>
          </ac:spMkLst>
        </pc:spChg>
        <pc:spChg chg="add del">
          <ac:chgData name="Aditi Bhargav" userId="520114b9f7e2832d" providerId="Windows Live" clId="Web-{6E3E99A1-218F-49FC-9E80-6B395689C5F5}" dt="2023-10-06T20:53:22.984" v="277"/>
          <ac:spMkLst>
            <pc:docMk/>
            <pc:sldMk cId="1783060613" sldId="257"/>
            <ac:spMk id="28" creationId="{042E603F-28B7-4831-BF23-65FBAB13D5FB}"/>
          </ac:spMkLst>
        </pc:spChg>
        <pc:spChg chg="add del">
          <ac:chgData name="Aditi Bhargav" userId="520114b9f7e2832d" providerId="Windows Live" clId="Web-{6E3E99A1-218F-49FC-9E80-6B395689C5F5}" dt="2023-10-06T20:53:22.984" v="277"/>
          <ac:spMkLst>
            <pc:docMk/>
            <pc:sldMk cId="1783060613" sldId="257"/>
            <ac:spMk id="29" creationId="{4D39700F-2B10-4402-A7DD-06EE2245880D}"/>
          </ac:spMkLst>
        </pc:spChg>
        <pc:spChg chg="add del">
          <ac:chgData name="Aditi Bhargav" userId="520114b9f7e2832d" providerId="Windows Live" clId="Web-{6E3E99A1-218F-49FC-9E80-6B395689C5F5}" dt="2023-10-06T20:53:22.984" v="277"/>
          <ac:spMkLst>
            <pc:docMk/>
            <pc:sldMk cId="1783060613" sldId="257"/>
            <ac:spMk id="30" creationId="{B937640E-EF7A-4A6C-A950-D12B7D5C923E}"/>
          </ac:spMkLst>
        </pc:spChg>
        <pc:spChg chg="add del">
          <ac:chgData name="Aditi Bhargav" userId="520114b9f7e2832d" providerId="Windows Live" clId="Web-{6E3E99A1-218F-49FC-9E80-6B395689C5F5}" dt="2023-10-06T20:53:22.984" v="277"/>
          <ac:spMkLst>
            <pc:docMk/>
            <pc:sldMk cId="1783060613" sldId="257"/>
            <ac:spMk id="31" creationId="{76ADA084-C86B-4F3C-8077-6A8999CC4632}"/>
          </ac:spMkLst>
        </pc:spChg>
        <pc:spChg chg="add del">
          <ac:chgData name="Aditi Bhargav" userId="520114b9f7e2832d" providerId="Windows Live" clId="Web-{6E3E99A1-218F-49FC-9E80-6B395689C5F5}" dt="2023-10-06T20:53:14.265" v="274"/>
          <ac:spMkLst>
            <pc:docMk/>
            <pc:sldMk cId="1783060613" sldId="257"/>
            <ac:spMk id="36" creationId="{042E603F-28B7-4831-BF23-65FBAB13D5FB}"/>
          </ac:spMkLst>
        </pc:spChg>
        <pc:spChg chg="add del">
          <ac:chgData name="Aditi Bhargav" userId="520114b9f7e2832d" providerId="Windows Live" clId="Web-{6E3E99A1-218F-49FC-9E80-6B395689C5F5}" dt="2023-10-06T20:53:14.265" v="274"/>
          <ac:spMkLst>
            <pc:docMk/>
            <pc:sldMk cId="1783060613" sldId="257"/>
            <ac:spMk id="38" creationId="{4D39700F-2B10-4402-A7DD-06EE2245880D}"/>
          </ac:spMkLst>
        </pc:spChg>
        <pc:spChg chg="add del">
          <ac:chgData name="Aditi Bhargav" userId="520114b9f7e2832d" providerId="Windows Live" clId="Web-{6E3E99A1-218F-49FC-9E80-6B395689C5F5}" dt="2023-10-06T20:53:14.265" v="274"/>
          <ac:spMkLst>
            <pc:docMk/>
            <pc:sldMk cId="1783060613" sldId="257"/>
            <ac:spMk id="40" creationId="{B937640E-EF7A-4A6C-A950-D12B7D5C923E}"/>
          </ac:spMkLst>
        </pc:spChg>
        <pc:spChg chg="add del">
          <ac:chgData name="Aditi Bhargav" userId="520114b9f7e2832d" providerId="Windows Live" clId="Web-{6E3E99A1-218F-49FC-9E80-6B395689C5F5}" dt="2023-10-06T20:53:14.265" v="274"/>
          <ac:spMkLst>
            <pc:docMk/>
            <pc:sldMk cId="1783060613" sldId="257"/>
            <ac:spMk id="42" creationId="{4E64E4A9-D8D0-4AE7-99BD-EFE51D6EB122}"/>
          </ac:spMkLst>
        </pc:spChg>
        <pc:spChg chg="add del">
          <ac:chgData name="Aditi Bhargav" userId="520114b9f7e2832d" providerId="Windows Live" clId="Web-{6E3E99A1-218F-49FC-9E80-6B395689C5F5}" dt="2023-10-06T20:53:14.265" v="274"/>
          <ac:spMkLst>
            <pc:docMk/>
            <pc:sldMk cId="1783060613" sldId="257"/>
            <ac:spMk id="44" creationId="{AFD62F46-8DC3-4EDF-BDEF-27C439C6F7BD}"/>
          </ac:spMkLst>
        </pc:spChg>
        <pc:spChg chg="add del">
          <ac:chgData name="Aditi Bhargav" userId="520114b9f7e2832d" providerId="Windows Live" clId="Web-{6E3E99A1-218F-49FC-9E80-6B395689C5F5}" dt="2023-10-06T20:53:22.984" v="276"/>
          <ac:spMkLst>
            <pc:docMk/>
            <pc:sldMk cId="1783060613" sldId="257"/>
            <ac:spMk id="46" creationId="{042E603F-28B7-4831-BF23-65FBAB13D5FB}"/>
          </ac:spMkLst>
        </pc:spChg>
        <pc:spChg chg="add del">
          <ac:chgData name="Aditi Bhargav" userId="520114b9f7e2832d" providerId="Windows Live" clId="Web-{6E3E99A1-218F-49FC-9E80-6B395689C5F5}" dt="2023-10-06T20:53:22.984" v="276"/>
          <ac:spMkLst>
            <pc:docMk/>
            <pc:sldMk cId="1783060613" sldId="257"/>
            <ac:spMk id="47" creationId="{4D39700F-2B10-4402-A7DD-06EE2245880D}"/>
          </ac:spMkLst>
        </pc:spChg>
        <pc:spChg chg="add del">
          <ac:chgData name="Aditi Bhargav" userId="520114b9f7e2832d" providerId="Windows Live" clId="Web-{6E3E99A1-218F-49FC-9E80-6B395689C5F5}" dt="2023-10-06T20:53:22.984" v="276"/>
          <ac:spMkLst>
            <pc:docMk/>
            <pc:sldMk cId="1783060613" sldId="257"/>
            <ac:spMk id="48" creationId="{B937640E-EF7A-4A6C-A950-D12B7D5C923E}"/>
          </ac:spMkLst>
        </pc:spChg>
        <pc:spChg chg="add del">
          <ac:chgData name="Aditi Bhargav" userId="520114b9f7e2832d" providerId="Windows Live" clId="Web-{6E3E99A1-218F-49FC-9E80-6B395689C5F5}" dt="2023-10-06T20:53:22.984" v="276"/>
          <ac:spMkLst>
            <pc:docMk/>
            <pc:sldMk cId="1783060613" sldId="257"/>
            <ac:spMk id="49" creationId="{76ADA084-C86B-4F3C-8077-6A8999CC4632}"/>
          </ac:spMkLst>
        </pc:spChg>
        <pc:spChg chg="add">
          <ac:chgData name="Aditi Bhargav" userId="520114b9f7e2832d" providerId="Windows Live" clId="Web-{6E3E99A1-218F-49FC-9E80-6B395689C5F5}" dt="2023-10-06T20:53:22.984" v="277"/>
          <ac:spMkLst>
            <pc:docMk/>
            <pc:sldMk cId="1783060613" sldId="257"/>
            <ac:spMk id="51" creationId="{042E603F-28B7-4831-BF23-65FBAB13D5FB}"/>
          </ac:spMkLst>
        </pc:spChg>
        <pc:spChg chg="add">
          <ac:chgData name="Aditi Bhargav" userId="520114b9f7e2832d" providerId="Windows Live" clId="Web-{6E3E99A1-218F-49FC-9E80-6B395689C5F5}" dt="2023-10-06T20:53:22.984" v="277"/>
          <ac:spMkLst>
            <pc:docMk/>
            <pc:sldMk cId="1783060613" sldId="257"/>
            <ac:spMk id="52" creationId="{4D39700F-2B10-4402-A7DD-06EE2245880D}"/>
          </ac:spMkLst>
        </pc:spChg>
        <pc:spChg chg="add">
          <ac:chgData name="Aditi Bhargav" userId="520114b9f7e2832d" providerId="Windows Live" clId="Web-{6E3E99A1-218F-49FC-9E80-6B395689C5F5}" dt="2023-10-06T20:53:22.984" v="277"/>
          <ac:spMkLst>
            <pc:docMk/>
            <pc:sldMk cId="1783060613" sldId="257"/>
            <ac:spMk id="53" creationId="{B937640E-EF7A-4A6C-A950-D12B7D5C923E}"/>
          </ac:spMkLst>
        </pc:spChg>
        <pc:spChg chg="add">
          <ac:chgData name="Aditi Bhargav" userId="520114b9f7e2832d" providerId="Windows Live" clId="Web-{6E3E99A1-218F-49FC-9E80-6B395689C5F5}" dt="2023-10-06T20:53:22.984" v="277"/>
          <ac:spMkLst>
            <pc:docMk/>
            <pc:sldMk cId="1783060613" sldId="257"/>
            <ac:spMk id="54" creationId="{4E64E4A9-D8D0-4AE7-99BD-EFE51D6EB122}"/>
          </ac:spMkLst>
        </pc:spChg>
        <pc:spChg chg="add">
          <ac:chgData name="Aditi Bhargav" userId="520114b9f7e2832d" providerId="Windows Live" clId="Web-{6E3E99A1-218F-49FC-9E80-6B395689C5F5}" dt="2023-10-06T20:53:22.984" v="277"/>
          <ac:spMkLst>
            <pc:docMk/>
            <pc:sldMk cId="1783060613" sldId="257"/>
            <ac:spMk id="55" creationId="{AFD62F46-8DC3-4EDF-BDEF-27C439C6F7BD}"/>
          </ac:spMkLst>
        </pc:spChg>
        <pc:picChg chg="add mod ord">
          <ac:chgData name="Aditi Bhargav" userId="520114b9f7e2832d" providerId="Windows Live" clId="Web-{6E3E99A1-218F-49FC-9E80-6B395689C5F5}" dt="2023-10-06T20:53:22.984" v="277"/>
          <ac:picMkLst>
            <pc:docMk/>
            <pc:sldMk cId="1783060613" sldId="257"/>
            <ac:picMk id="3" creationId="{6775FD0F-C09F-00E8-C758-4285EC338264}"/>
          </ac:picMkLst>
        </pc:picChg>
      </pc:sldChg>
      <pc:sldChg chg="addSp delSp modSp new">
        <pc:chgData name="Aditi Bhargav" userId="520114b9f7e2832d" providerId="Windows Live" clId="Web-{6E3E99A1-218F-49FC-9E80-6B395689C5F5}" dt="2023-10-06T21:01:50.462" v="316" actId="20577"/>
        <pc:sldMkLst>
          <pc:docMk/>
          <pc:sldMk cId="1158652449" sldId="258"/>
        </pc:sldMkLst>
        <pc:spChg chg="add mod">
          <ac:chgData name="Aditi Bhargav" userId="520114b9f7e2832d" providerId="Windows Live" clId="Web-{6E3E99A1-218F-49FC-9E80-6B395689C5F5}" dt="2023-10-06T21:01:50.462" v="316" actId="20577"/>
          <ac:spMkLst>
            <pc:docMk/>
            <pc:sldMk cId="1158652449" sldId="258"/>
            <ac:spMk id="2" creationId="{035AA2DA-B5EC-C827-3E23-9BFF3BEC8622}"/>
          </ac:spMkLst>
        </pc:spChg>
        <pc:spChg chg="add del mod">
          <ac:chgData name="Aditi Bhargav" userId="520114b9f7e2832d" providerId="Windows Live" clId="Web-{6E3E99A1-218F-49FC-9E80-6B395689C5F5}" dt="2023-10-06T20:55:22.972" v="293"/>
          <ac:spMkLst>
            <pc:docMk/>
            <pc:sldMk cId="1158652449" sldId="258"/>
            <ac:spMk id="3" creationId="{BFCE94A1-9C4A-EEB7-58E0-39F9A27C65C8}"/>
          </ac:spMkLst>
        </pc:spChg>
      </pc:sldChg>
      <pc:sldChg chg="addSp modSp new">
        <pc:chgData name="Aditi Bhargav" userId="520114b9f7e2832d" providerId="Windows Live" clId="Web-{6E3E99A1-218F-49FC-9E80-6B395689C5F5}" dt="2023-10-06T21:08:28.368" v="327" actId="1076"/>
        <pc:sldMkLst>
          <pc:docMk/>
          <pc:sldMk cId="1056881851" sldId="259"/>
        </pc:sldMkLst>
        <pc:spChg chg="add mod">
          <ac:chgData name="Aditi Bhargav" userId="520114b9f7e2832d" providerId="Windows Live" clId="Web-{6E3E99A1-218F-49FC-9E80-6B395689C5F5}" dt="2023-10-06T21:08:28.368" v="327" actId="1076"/>
          <ac:spMkLst>
            <pc:docMk/>
            <pc:sldMk cId="1056881851" sldId="259"/>
            <ac:spMk id="2" creationId="{C32FCA57-65F9-DE41-A011-7E7FF14BE462}"/>
          </ac:spMkLst>
        </pc:spChg>
      </pc:sldChg>
      <pc:sldMasterChg chg="del delSldLayout">
        <pc:chgData name="Aditi Bhargav" userId="520114b9f7e2832d" providerId="Windows Live" clId="Web-{6E3E99A1-218F-49FC-9E80-6B395689C5F5}" dt="2023-10-06T20:01:37.849" v="7"/>
        <pc:sldMasterMkLst>
          <pc:docMk/>
          <pc:sldMasterMk cId="2460954070" sldId="2147483660"/>
        </pc:sldMasterMkLst>
        <pc:sldLayoutChg chg="del">
          <pc:chgData name="Aditi Bhargav" userId="520114b9f7e2832d" providerId="Windows Live" clId="Web-{6E3E99A1-218F-49FC-9E80-6B395689C5F5}" dt="2023-10-06T20:01:37.849" v="7"/>
          <pc:sldLayoutMkLst>
            <pc:docMk/>
            <pc:sldMasterMk cId="2460954070" sldId="2147483660"/>
            <pc:sldLayoutMk cId="2385387890" sldId="2147483661"/>
          </pc:sldLayoutMkLst>
        </pc:sldLayoutChg>
        <pc:sldLayoutChg chg="del">
          <pc:chgData name="Aditi Bhargav" userId="520114b9f7e2832d" providerId="Windows Live" clId="Web-{6E3E99A1-218F-49FC-9E80-6B395689C5F5}" dt="2023-10-06T20:01:37.849" v="7"/>
          <pc:sldLayoutMkLst>
            <pc:docMk/>
            <pc:sldMasterMk cId="2460954070" sldId="2147483660"/>
            <pc:sldLayoutMk cId="949138452" sldId="2147483662"/>
          </pc:sldLayoutMkLst>
        </pc:sldLayoutChg>
        <pc:sldLayoutChg chg="del">
          <pc:chgData name="Aditi Bhargav" userId="520114b9f7e2832d" providerId="Windows Live" clId="Web-{6E3E99A1-218F-49FC-9E80-6B395689C5F5}" dt="2023-10-06T20:01:37.849" v="7"/>
          <pc:sldLayoutMkLst>
            <pc:docMk/>
            <pc:sldMasterMk cId="2460954070" sldId="2147483660"/>
            <pc:sldLayoutMk cId="2591524520" sldId="2147483663"/>
          </pc:sldLayoutMkLst>
        </pc:sldLayoutChg>
        <pc:sldLayoutChg chg="del">
          <pc:chgData name="Aditi Bhargav" userId="520114b9f7e2832d" providerId="Windows Live" clId="Web-{6E3E99A1-218F-49FC-9E80-6B395689C5F5}" dt="2023-10-06T20:01:37.849" v="7"/>
          <pc:sldLayoutMkLst>
            <pc:docMk/>
            <pc:sldMasterMk cId="2460954070" sldId="2147483660"/>
            <pc:sldLayoutMk cId="1203092039" sldId="2147483664"/>
          </pc:sldLayoutMkLst>
        </pc:sldLayoutChg>
        <pc:sldLayoutChg chg="del">
          <pc:chgData name="Aditi Bhargav" userId="520114b9f7e2832d" providerId="Windows Live" clId="Web-{6E3E99A1-218F-49FC-9E80-6B395689C5F5}" dt="2023-10-06T20:01:37.849" v="7"/>
          <pc:sldLayoutMkLst>
            <pc:docMk/>
            <pc:sldMasterMk cId="2460954070" sldId="2147483660"/>
            <pc:sldLayoutMk cId="3733172339" sldId="2147483665"/>
          </pc:sldLayoutMkLst>
        </pc:sldLayoutChg>
        <pc:sldLayoutChg chg="del">
          <pc:chgData name="Aditi Bhargav" userId="520114b9f7e2832d" providerId="Windows Live" clId="Web-{6E3E99A1-218F-49FC-9E80-6B395689C5F5}" dt="2023-10-06T20:01:37.849" v="7"/>
          <pc:sldLayoutMkLst>
            <pc:docMk/>
            <pc:sldMasterMk cId="2460954070" sldId="2147483660"/>
            <pc:sldLayoutMk cId="3210312558" sldId="2147483666"/>
          </pc:sldLayoutMkLst>
        </pc:sldLayoutChg>
        <pc:sldLayoutChg chg="del">
          <pc:chgData name="Aditi Bhargav" userId="520114b9f7e2832d" providerId="Windows Live" clId="Web-{6E3E99A1-218F-49FC-9E80-6B395689C5F5}" dt="2023-10-06T20:01:37.849" v="7"/>
          <pc:sldLayoutMkLst>
            <pc:docMk/>
            <pc:sldMasterMk cId="2460954070" sldId="2147483660"/>
            <pc:sldLayoutMk cId="3146388984" sldId="2147483667"/>
          </pc:sldLayoutMkLst>
        </pc:sldLayoutChg>
        <pc:sldLayoutChg chg="del">
          <pc:chgData name="Aditi Bhargav" userId="520114b9f7e2832d" providerId="Windows Live" clId="Web-{6E3E99A1-218F-49FC-9E80-6B395689C5F5}" dt="2023-10-06T20:01:37.849" v="7"/>
          <pc:sldLayoutMkLst>
            <pc:docMk/>
            <pc:sldMasterMk cId="2460954070" sldId="2147483660"/>
            <pc:sldLayoutMk cId="3171841454" sldId="2147483668"/>
          </pc:sldLayoutMkLst>
        </pc:sldLayoutChg>
        <pc:sldLayoutChg chg="del">
          <pc:chgData name="Aditi Bhargav" userId="520114b9f7e2832d" providerId="Windows Live" clId="Web-{6E3E99A1-218F-49FC-9E80-6B395689C5F5}" dt="2023-10-06T20:01:37.849" v="7"/>
          <pc:sldLayoutMkLst>
            <pc:docMk/>
            <pc:sldMasterMk cId="2460954070" sldId="2147483660"/>
            <pc:sldLayoutMk cId="1718958274" sldId="2147483669"/>
          </pc:sldLayoutMkLst>
        </pc:sldLayoutChg>
        <pc:sldLayoutChg chg="del">
          <pc:chgData name="Aditi Bhargav" userId="520114b9f7e2832d" providerId="Windows Live" clId="Web-{6E3E99A1-218F-49FC-9E80-6B395689C5F5}" dt="2023-10-06T20:01:37.849" v="7"/>
          <pc:sldLayoutMkLst>
            <pc:docMk/>
            <pc:sldMasterMk cId="2460954070" sldId="2147483660"/>
            <pc:sldLayoutMk cId="2202905451" sldId="2147483670"/>
          </pc:sldLayoutMkLst>
        </pc:sldLayoutChg>
        <pc:sldLayoutChg chg="del">
          <pc:chgData name="Aditi Bhargav" userId="520114b9f7e2832d" providerId="Windows Live" clId="Web-{6E3E99A1-218F-49FC-9E80-6B395689C5F5}" dt="2023-10-06T20:01:37.849" v="7"/>
          <pc:sldLayoutMkLst>
            <pc:docMk/>
            <pc:sldMasterMk cId="2460954070" sldId="2147483660"/>
            <pc:sldLayoutMk cId="3479445657" sldId="2147483671"/>
          </pc:sldLayoutMkLst>
        </pc:sldLayoutChg>
      </pc:sldMasterChg>
      <pc:sldMasterChg chg="add del addSldLayout delSldLayout">
        <pc:chgData name="Aditi Bhargav" userId="520114b9f7e2832d" providerId="Windows Live" clId="Web-{6E3E99A1-218F-49FC-9E80-6B395689C5F5}" dt="2023-10-06T20:08:13.035" v="116"/>
        <pc:sldMasterMkLst>
          <pc:docMk/>
          <pc:sldMasterMk cId="2557803176" sldId="2147483685"/>
        </pc:sldMasterMkLst>
        <pc:sldLayoutChg chg="add del">
          <pc:chgData name="Aditi Bhargav" userId="520114b9f7e2832d" providerId="Windows Live" clId="Web-{6E3E99A1-218F-49FC-9E80-6B395689C5F5}" dt="2023-10-06T20:08:13.035" v="116"/>
          <pc:sldLayoutMkLst>
            <pc:docMk/>
            <pc:sldMasterMk cId="2557803176" sldId="2147483685"/>
            <pc:sldLayoutMk cId="3810667278" sldId="2147483674"/>
          </pc:sldLayoutMkLst>
        </pc:sldLayoutChg>
        <pc:sldLayoutChg chg="add del">
          <pc:chgData name="Aditi Bhargav" userId="520114b9f7e2832d" providerId="Windows Live" clId="Web-{6E3E99A1-218F-49FC-9E80-6B395689C5F5}" dt="2023-10-06T20:08:13.035" v="116"/>
          <pc:sldLayoutMkLst>
            <pc:docMk/>
            <pc:sldMasterMk cId="2557803176" sldId="2147483685"/>
            <pc:sldLayoutMk cId="440546817" sldId="2147483675"/>
          </pc:sldLayoutMkLst>
        </pc:sldLayoutChg>
        <pc:sldLayoutChg chg="add del">
          <pc:chgData name="Aditi Bhargav" userId="520114b9f7e2832d" providerId="Windows Live" clId="Web-{6E3E99A1-218F-49FC-9E80-6B395689C5F5}" dt="2023-10-06T20:08:13.035" v="116"/>
          <pc:sldLayoutMkLst>
            <pc:docMk/>
            <pc:sldMasterMk cId="2557803176" sldId="2147483685"/>
            <pc:sldLayoutMk cId="2601267934" sldId="2147483676"/>
          </pc:sldLayoutMkLst>
        </pc:sldLayoutChg>
        <pc:sldLayoutChg chg="add del">
          <pc:chgData name="Aditi Bhargav" userId="520114b9f7e2832d" providerId="Windows Live" clId="Web-{6E3E99A1-218F-49FC-9E80-6B395689C5F5}" dt="2023-10-06T20:08:13.035" v="116"/>
          <pc:sldLayoutMkLst>
            <pc:docMk/>
            <pc:sldMasterMk cId="2557803176" sldId="2147483685"/>
            <pc:sldLayoutMk cId="1271283127" sldId="2147483677"/>
          </pc:sldLayoutMkLst>
        </pc:sldLayoutChg>
        <pc:sldLayoutChg chg="add del">
          <pc:chgData name="Aditi Bhargav" userId="520114b9f7e2832d" providerId="Windows Live" clId="Web-{6E3E99A1-218F-49FC-9E80-6B395689C5F5}" dt="2023-10-06T20:08:13.035" v="116"/>
          <pc:sldLayoutMkLst>
            <pc:docMk/>
            <pc:sldMasterMk cId="2557803176" sldId="2147483685"/>
            <pc:sldLayoutMk cId="3756591384" sldId="2147483678"/>
          </pc:sldLayoutMkLst>
        </pc:sldLayoutChg>
        <pc:sldLayoutChg chg="add del">
          <pc:chgData name="Aditi Bhargav" userId="520114b9f7e2832d" providerId="Windows Live" clId="Web-{6E3E99A1-218F-49FC-9E80-6B395689C5F5}" dt="2023-10-06T20:08:13.035" v="116"/>
          <pc:sldLayoutMkLst>
            <pc:docMk/>
            <pc:sldMasterMk cId="2557803176" sldId="2147483685"/>
            <pc:sldLayoutMk cId="4206707881" sldId="2147483679"/>
          </pc:sldLayoutMkLst>
        </pc:sldLayoutChg>
        <pc:sldLayoutChg chg="add del">
          <pc:chgData name="Aditi Bhargav" userId="520114b9f7e2832d" providerId="Windows Live" clId="Web-{6E3E99A1-218F-49FC-9E80-6B395689C5F5}" dt="2023-10-06T20:08:13.035" v="116"/>
          <pc:sldLayoutMkLst>
            <pc:docMk/>
            <pc:sldMasterMk cId="2557803176" sldId="2147483685"/>
            <pc:sldLayoutMk cId="1415121768" sldId="2147483680"/>
          </pc:sldLayoutMkLst>
        </pc:sldLayoutChg>
        <pc:sldLayoutChg chg="add del">
          <pc:chgData name="Aditi Bhargav" userId="520114b9f7e2832d" providerId="Windows Live" clId="Web-{6E3E99A1-218F-49FC-9E80-6B395689C5F5}" dt="2023-10-06T20:08:13.035" v="116"/>
          <pc:sldLayoutMkLst>
            <pc:docMk/>
            <pc:sldMasterMk cId="2557803176" sldId="2147483685"/>
            <pc:sldLayoutMk cId="553807549" sldId="2147483681"/>
          </pc:sldLayoutMkLst>
        </pc:sldLayoutChg>
        <pc:sldLayoutChg chg="add del">
          <pc:chgData name="Aditi Bhargav" userId="520114b9f7e2832d" providerId="Windows Live" clId="Web-{6E3E99A1-218F-49FC-9E80-6B395689C5F5}" dt="2023-10-06T20:08:13.035" v="116"/>
          <pc:sldLayoutMkLst>
            <pc:docMk/>
            <pc:sldMasterMk cId="2557803176" sldId="2147483685"/>
            <pc:sldLayoutMk cId="1854389104" sldId="2147483682"/>
          </pc:sldLayoutMkLst>
        </pc:sldLayoutChg>
        <pc:sldLayoutChg chg="add del">
          <pc:chgData name="Aditi Bhargav" userId="520114b9f7e2832d" providerId="Windows Live" clId="Web-{6E3E99A1-218F-49FC-9E80-6B395689C5F5}" dt="2023-10-06T20:08:13.035" v="116"/>
          <pc:sldLayoutMkLst>
            <pc:docMk/>
            <pc:sldMasterMk cId="2557803176" sldId="2147483685"/>
            <pc:sldLayoutMk cId="708457587" sldId="2147483683"/>
          </pc:sldLayoutMkLst>
        </pc:sldLayoutChg>
        <pc:sldLayoutChg chg="add del">
          <pc:chgData name="Aditi Bhargav" userId="520114b9f7e2832d" providerId="Windows Live" clId="Web-{6E3E99A1-218F-49FC-9E80-6B395689C5F5}" dt="2023-10-06T20:08:13.035" v="116"/>
          <pc:sldLayoutMkLst>
            <pc:docMk/>
            <pc:sldMasterMk cId="2557803176" sldId="2147483685"/>
            <pc:sldLayoutMk cId="786929131" sldId="2147483684"/>
          </pc:sldLayoutMkLst>
        </pc:sldLayoutChg>
      </pc:sldMasterChg>
      <pc:sldMasterChg chg="add addSldLayout">
        <pc:chgData name="Aditi Bhargav" userId="520114b9f7e2832d" providerId="Windows Live" clId="Web-{6E3E99A1-218F-49FC-9E80-6B395689C5F5}" dt="2023-10-06T20:08:13.035" v="116"/>
        <pc:sldMasterMkLst>
          <pc:docMk/>
          <pc:sldMasterMk cId="3022029499" sldId="2147483735"/>
        </pc:sldMasterMkLst>
        <pc:sldLayoutChg chg="add">
          <pc:chgData name="Aditi Bhargav" userId="520114b9f7e2832d" providerId="Windows Live" clId="Web-{6E3E99A1-218F-49FC-9E80-6B395689C5F5}" dt="2023-10-06T20:08:13.035" v="116"/>
          <pc:sldLayoutMkLst>
            <pc:docMk/>
            <pc:sldMasterMk cId="3022029499" sldId="2147483735"/>
            <pc:sldLayoutMk cId="51992091" sldId="2147483724"/>
          </pc:sldLayoutMkLst>
        </pc:sldLayoutChg>
        <pc:sldLayoutChg chg="add">
          <pc:chgData name="Aditi Bhargav" userId="520114b9f7e2832d" providerId="Windows Live" clId="Web-{6E3E99A1-218F-49FC-9E80-6B395689C5F5}" dt="2023-10-06T20:08:13.035" v="116"/>
          <pc:sldLayoutMkLst>
            <pc:docMk/>
            <pc:sldMasterMk cId="3022029499" sldId="2147483735"/>
            <pc:sldLayoutMk cId="2904871286" sldId="2147483725"/>
          </pc:sldLayoutMkLst>
        </pc:sldLayoutChg>
        <pc:sldLayoutChg chg="add">
          <pc:chgData name="Aditi Bhargav" userId="520114b9f7e2832d" providerId="Windows Live" clId="Web-{6E3E99A1-218F-49FC-9E80-6B395689C5F5}" dt="2023-10-06T20:08:13.035" v="116"/>
          <pc:sldLayoutMkLst>
            <pc:docMk/>
            <pc:sldMasterMk cId="3022029499" sldId="2147483735"/>
            <pc:sldLayoutMk cId="1372663751" sldId="2147483726"/>
          </pc:sldLayoutMkLst>
        </pc:sldLayoutChg>
        <pc:sldLayoutChg chg="add">
          <pc:chgData name="Aditi Bhargav" userId="520114b9f7e2832d" providerId="Windows Live" clId="Web-{6E3E99A1-218F-49FC-9E80-6B395689C5F5}" dt="2023-10-06T20:08:13.035" v="116"/>
          <pc:sldLayoutMkLst>
            <pc:docMk/>
            <pc:sldMasterMk cId="3022029499" sldId="2147483735"/>
            <pc:sldLayoutMk cId="2039039777" sldId="2147483727"/>
          </pc:sldLayoutMkLst>
        </pc:sldLayoutChg>
        <pc:sldLayoutChg chg="add">
          <pc:chgData name="Aditi Bhargav" userId="520114b9f7e2832d" providerId="Windows Live" clId="Web-{6E3E99A1-218F-49FC-9E80-6B395689C5F5}" dt="2023-10-06T20:08:13.035" v="116"/>
          <pc:sldLayoutMkLst>
            <pc:docMk/>
            <pc:sldMasterMk cId="3022029499" sldId="2147483735"/>
            <pc:sldLayoutMk cId="511693681" sldId="2147483728"/>
          </pc:sldLayoutMkLst>
        </pc:sldLayoutChg>
        <pc:sldLayoutChg chg="add">
          <pc:chgData name="Aditi Bhargav" userId="520114b9f7e2832d" providerId="Windows Live" clId="Web-{6E3E99A1-218F-49FC-9E80-6B395689C5F5}" dt="2023-10-06T20:08:13.035" v="116"/>
          <pc:sldLayoutMkLst>
            <pc:docMk/>
            <pc:sldMasterMk cId="3022029499" sldId="2147483735"/>
            <pc:sldLayoutMk cId="1197128207" sldId="2147483729"/>
          </pc:sldLayoutMkLst>
        </pc:sldLayoutChg>
        <pc:sldLayoutChg chg="add">
          <pc:chgData name="Aditi Bhargav" userId="520114b9f7e2832d" providerId="Windows Live" clId="Web-{6E3E99A1-218F-49FC-9E80-6B395689C5F5}" dt="2023-10-06T20:08:13.035" v="116"/>
          <pc:sldLayoutMkLst>
            <pc:docMk/>
            <pc:sldMasterMk cId="3022029499" sldId="2147483735"/>
            <pc:sldLayoutMk cId="87942215" sldId="2147483730"/>
          </pc:sldLayoutMkLst>
        </pc:sldLayoutChg>
        <pc:sldLayoutChg chg="add">
          <pc:chgData name="Aditi Bhargav" userId="520114b9f7e2832d" providerId="Windows Live" clId="Web-{6E3E99A1-218F-49FC-9E80-6B395689C5F5}" dt="2023-10-06T20:08:13.035" v="116"/>
          <pc:sldLayoutMkLst>
            <pc:docMk/>
            <pc:sldMasterMk cId="3022029499" sldId="2147483735"/>
            <pc:sldLayoutMk cId="2215399676" sldId="2147483731"/>
          </pc:sldLayoutMkLst>
        </pc:sldLayoutChg>
        <pc:sldLayoutChg chg="add">
          <pc:chgData name="Aditi Bhargav" userId="520114b9f7e2832d" providerId="Windows Live" clId="Web-{6E3E99A1-218F-49FC-9E80-6B395689C5F5}" dt="2023-10-06T20:08:13.035" v="116"/>
          <pc:sldLayoutMkLst>
            <pc:docMk/>
            <pc:sldMasterMk cId="3022029499" sldId="2147483735"/>
            <pc:sldLayoutMk cId="4210322394" sldId="2147483732"/>
          </pc:sldLayoutMkLst>
        </pc:sldLayoutChg>
        <pc:sldLayoutChg chg="add">
          <pc:chgData name="Aditi Bhargav" userId="520114b9f7e2832d" providerId="Windows Live" clId="Web-{6E3E99A1-218F-49FC-9E80-6B395689C5F5}" dt="2023-10-06T20:08:13.035" v="116"/>
          <pc:sldLayoutMkLst>
            <pc:docMk/>
            <pc:sldMasterMk cId="3022029499" sldId="2147483735"/>
            <pc:sldLayoutMk cId="880186171" sldId="2147483733"/>
          </pc:sldLayoutMkLst>
        </pc:sldLayoutChg>
        <pc:sldLayoutChg chg="add">
          <pc:chgData name="Aditi Bhargav" userId="520114b9f7e2832d" providerId="Windows Live" clId="Web-{6E3E99A1-218F-49FC-9E80-6B395689C5F5}" dt="2023-10-06T20:08:13.035" v="116"/>
          <pc:sldLayoutMkLst>
            <pc:docMk/>
            <pc:sldMasterMk cId="3022029499" sldId="2147483735"/>
            <pc:sldLayoutMk cId="50100176" sldId="2147483734"/>
          </pc:sldLayoutMkLst>
        </pc:sldLayoutChg>
      </pc:sldMasterChg>
      <pc:sldMasterChg chg="add del addSldLayout delSldLayout">
        <pc:chgData name="Aditi Bhargav" userId="520114b9f7e2832d" providerId="Windows Live" clId="Web-{6E3E99A1-218F-49FC-9E80-6B395689C5F5}" dt="2023-10-06T20:08:12.988" v="115"/>
        <pc:sldMasterMkLst>
          <pc:docMk/>
          <pc:sldMasterMk cId="2398838948" sldId="2147483761"/>
        </pc:sldMasterMkLst>
        <pc:sldLayoutChg chg="add del">
          <pc:chgData name="Aditi Bhargav" userId="520114b9f7e2832d" providerId="Windows Live" clId="Web-{6E3E99A1-218F-49FC-9E80-6B395689C5F5}" dt="2023-10-06T20:08:12.988" v="115"/>
          <pc:sldLayoutMkLst>
            <pc:docMk/>
            <pc:sldMasterMk cId="2398838948" sldId="2147483761"/>
            <pc:sldLayoutMk cId="179732383" sldId="2147483750"/>
          </pc:sldLayoutMkLst>
        </pc:sldLayoutChg>
        <pc:sldLayoutChg chg="add del">
          <pc:chgData name="Aditi Bhargav" userId="520114b9f7e2832d" providerId="Windows Live" clId="Web-{6E3E99A1-218F-49FC-9E80-6B395689C5F5}" dt="2023-10-06T20:08:12.988" v="115"/>
          <pc:sldLayoutMkLst>
            <pc:docMk/>
            <pc:sldMasterMk cId="2398838948" sldId="2147483761"/>
            <pc:sldLayoutMk cId="2408826765" sldId="2147483751"/>
          </pc:sldLayoutMkLst>
        </pc:sldLayoutChg>
        <pc:sldLayoutChg chg="add del">
          <pc:chgData name="Aditi Bhargav" userId="520114b9f7e2832d" providerId="Windows Live" clId="Web-{6E3E99A1-218F-49FC-9E80-6B395689C5F5}" dt="2023-10-06T20:08:12.988" v="115"/>
          <pc:sldLayoutMkLst>
            <pc:docMk/>
            <pc:sldMasterMk cId="2398838948" sldId="2147483761"/>
            <pc:sldLayoutMk cId="2815346773" sldId="2147483752"/>
          </pc:sldLayoutMkLst>
        </pc:sldLayoutChg>
        <pc:sldLayoutChg chg="add del">
          <pc:chgData name="Aditi Bhargav" userId="520114b9f7e2832d" providerId="Windows Live" clId="Web-{6E3E99A1-218F-49FC-9E80-6B395689C5F5}" dt="2023-10-06T20:08:12.988" v="115"/>
          <pc:sldLayoutMkLst>
            <pc:docMk/>
            <pc:sldMasterMk cId="2398838948" sldId="2147483761"/>
            <pc:sldLayoutMk cId="2297271164" sldId="2147483753"/>
          </pc:sldLayoutMkLst>
        </pc:sldLayoutChg>
        <pc:sldLayoutChg chg="add del">
          <pc:chgData name="Aditi Bhargav" userId="520114b9f7e2832d" providerId="Windows Live" clId="Web-{6E3E99A1-218F-49FC-9E80-6B395689C5F5}" dt="2023-10-06T20:08:12.988" v="115"/>
          <pc:sldLayoutMkLst>
            <pc:docMk/>
            <pc:sldMasterMk cId="2398838948" sldId="2147483761"/>
            <pc:sldLayoutMk cId="1337393016" sldId="2147483754"/>
          </pc:sldLayoutMkLst>
        </pc:sldLayoutChg>
        <pc:sldLayoutChg chg="add del">
          <pc:chgData name="Aditi Bhargav" userId="520114b9f7e2832d" providerId="Windows Live" clId="Web-{6E3E99A1-218F-49FC-9E80-6B395689C5F5}" dt="2023-10-06T20:08:12.988" v="115"/>
          <pc:sldLayoutMkLst>
            <pc:docMk/>
            <pc:sldMasterMk cId="2398838948" sldId="2147483761"/>
            <pc:sldLayoutMk cId="1917789132" sldId="2147483755"/>
          </pc:sldLayoutMkLst>
        </pc:sldLayoutChg>
        <pc:sldLayoutChg chg="add del">
          <pc:chgData name="Aditi Bhargav" userId="520114b9f7e2832d" providerId="Windows Live" clId="Web-{6E3E99A1-218F-49FC-9E80-6B395689C5F5}" dt="2023-10-06T20:08:12.988" v="115"/>
          <pc:sldLayoutMkLst>
            <pc:docMk/>
            <pc:sldMasterMk cId="2398838948" sldId="2147483761"/>
            <pc:sldLayoutMk cId="2534815294" sldId="2147483756"/>
          </pc:sldLayoutMkLst>
        </pc:sldLayoutChg>
        <pc:sldLayoutChg chg="add del">
          <pc:chgData name="Aditi Bhargav" userId="520114b9f7e2832d" providerId="Windows Live" clId="Web-{6E3E99A1-218F-49FC-9E80-6B395689C5F5}" dt="2023-10-06T20:08:12.988" v="115"/>
          <pc:sldLayoutMkLst>
            <pc:docMk/>
            <pc:sldMasterMk cId="2398838948" sldId="2147483761"/>
            <pc:sldLayoutMk cId="3613491023" sldId="2147483757"/>
          </pc:sldLayoutMkLst>
        </pc:sldLayoutChg>
        <pc:sldLayoutChg chg="add del">
          <pc:chgData name="Aditi Bhargav" userId="520114b9f7e2832d" providerId="Windows Live" clId="Web-{6E3E99A1-218F-49FC-9E80-6B395689C5F5}" dt="2023-10-06T20:08:12.988" v="115"/>
          <pc:sldLayoutMkLst>
            <pc:docMk/>
            <pc:sldMasterMk cId="2398838948" sldId="2147483761"/>
            <pc:sldLayoutMk cId="2231078088" sldId="2147483758"/>
          </pc:sldLayoutMkLst>
        </pc:sldLayoutChg>
        <pc:sldLayoutChg chg="add del">
          <pc:chgData name="Aditi Bhargav" userId="520114b9f7e2832d" providerId="Windows Live" clId="Web-{6E3E99A1-218F-49FC-9E80-6B395689C5F5}" dt="2023-10-06T20:08:12.988" v="115"/>
          <pc:sldLayoutMkLst>
            <pc:docMk/>
            <pc:sldMasterMk cId="2398838948" sldId="2147483761"/>
            <pc:sldLayoutMk cId="3886749519" sldId="2147483759"/>
          </pc:sldLayoutMkLst>
        </pc:sldLayoutChg>
        <pc:sldLayoutChg chg="add del">
          <pc:chgData name="Aditi Bhargav" userId="520114b9f7e2832d" providerId="Windows Live" clId="Web-{6E3E99A1-218F-49FC-9E80-6B395689C5F5}" dt="2023-10-06T20:08:12.988" v="115"/>
          <pc:sldLayoutMkLst>
            <pc:docMk/>
            <pc:sldMasterMk cId="2398838948" sldId="2147483761"/>
            <pc:sldLayoutMk cId="683018996" sldId="2147483760"/>
          </pc:sldLayoutMkLst>
        </pc:sldLayoutChg>
      </pc:sldMasterChg>
    </pc:docChg>
  </pc:docChgLst>
  <pc:docChgLst>
    <pc:chgData name="Guest User" providerId="Windows Live" clId="Web-{65187206-15FA-4B8F-A9EB-D73C0CD4ED3F}"/>
    <pc:docChg chg="addSld modSld sldOrd delSection modSection">
      <pc:chgData name="Guest User" userId="" providerId="Windows Live" clId="Web-{65187206-15FA-4B8F-A9EB-D73C0CD4ED3F}" dt="2023-10-08T16:21:08.560" v="391" actId="20577"/>
      <pc:docMkLst>
        <pc:docMk/>
      </pc:docMkLst>
      <pc:sldChg chg="addSp modSp mod setBg">
        <pc:chgData name="Guest User" userId="" providerId="Windows Live" clId="Web-{65187206-15FA-4B8F-A9EB-D73C0CD4ED3F}" dt="2023-10-08T15:56:51.459" v="215" actId="20577"/>
        <pc:sldMkLst>
          <pc:docMk/>
          <pc:sldMk cId="1158652449" sldId="258"/>
        </pc:sldMkLst>
        <pc:spChg chg="mod">
          <ac:chgData name="Guest User" userId="" providerId="Windows Live" clId="Web-{65187206-15FA-4B8F-A9EB-D73C0CD4ED3F}" dt="2023-10-08T15:56:51.459" v="215" actId="20577"/>
          <ac:spMkLst>
            <pc:docMk/>
            <pc:sldMk cId="1158652449" sldId="258"/>
            <ac:spMk id="2" creationId="{035AA2DA-B5EC-C827-3E23-9BFF3BEC8622}"/>
          </ac:spMkLst>
        </pc:spChg>
        <pc:spChg chg="add">
          <ac:chgData name="Guest User" userId="" providerId="Windows Live" clId="Web-{65187206-15FA-4B8F-A9EB-D73C0CD4ED3F}" dt="2023-10-08T15:54:53.064" v="63"/>
          <ac:spMkLst>
            <pc:docMk/>
            <pc:sldMk cId="1158652449" sldId="258"/>
            <ac:spMk id="8" creationId="{042E603F-28B7-4831-BF23-65FBAB13D5FB}"/>
          </ac:spMkLst>
        </pc:spChg>
        <pc:spChg chg="add">
          <ac:chgData name="Guest User" userId="" providerId="Windows Live" clId="Web-{65187206-15FA-4B8F-A9EB-D73C0CD4ED3F}" dt="2023-10-08T15:54:53.064" v="63"/>
          <ac:spMkLst>
            <pc:docMk/>
            <pc:sldMk cId="1158652449" sldId="258"/>
            <ac:spMk id="10" creationId="{4D39700F-2B10-4402-A7DD-06EE2245880D}"/>
          </ac:spMkLst>
        </pc:spChg>
        <pc:spChg chg="add">
          <ac:chgData name="Guest User" userId="" providerId="Windows Live" clId="Web-{65187206-15FA-4B8F-A9EB-D73C0CD4ED3F}" dt="2023-10-08T15:54:53.064" v="63"/>
          <ac:spMkLst>
            <pc:docMk/>
            <pc:sldMk cId="1158652449" sldId="258"/>
            <ac:spMk id="12" creationId="{B937640E-EF7A-4A6C-A950-D12B7D5C923E}"/>
          </ac:spMkLst>
        </pc:spChg>
        <pc:spChg chg="add">
          <ac:chgData name="Guest User" userId="" providerId="Windows Live" clId="Web-{65187206-15FA-4B8F-A9EB-D73C0CD4ED3F}" dt="2023-10-08T15:54:53.064" v="63"/>
          <ac:spMkLst>
            <pc:docMk/>
            <pc:sldMk cId="1158652449" sldId="258"/>
            <ac:spMk id="14" creationId="{76ADA084-C86B-4F3C-8077-6A8999CC4632}"/>
          </ac:spMkLst>
        </pc:spChg>
        <pc:picChg chg="add mod">
          <ac:chgData name="Guest User" userId="" providerId="Windows Live" clId="Web-{65187206-15FA-4B8F-A9EB-D73C0CD4ED3F}" dt="2023-10-08T15:55:00.439" v="64" actId="14100"/>
          <ac:picMkLst>
            <pc:docMk/>
            <pc:sldMk cId="1158652449" sldId="258"/>
            <ac:picMk id="5" creationId="{94720489-BCC9-B1E7-4EC4-F9027C2FBED0}"/>
          </ac:picMkLst>
        </pc:picChg>
      </pc:sldChg>
      <pc:sldChg chg="addSp delSp modSp">
        <pc:chgData name="Guest User" userId="" providerId="Windows Live" clId="Web-{65187206-15FA-4B8F-A9EB-D73C0CD4ED3F}" dt="2023-10-08T15:58:57.432" v="223"/>
        <pc:sldMkLst>
          <pc:docMk/>
          <pc:sldMk cId="1056881851" sldId="259"/>
        </pc:sldMkLst>
        <pc:spChg chg="add del mod">
          <ac:chgData name="Guest User" userId="" providerId="Windows Live" clId="Web-{65187206-15FA-4B8F-A9EB-D73C0CD4ED3F}" dt="2023-10-08T15:58:57.432" v="222"/>
          <ac:spMkLst>
            <pc:docMk/>
            <pc:sldMk cId="1056881851" sldId="259"/>
            <ac:spMk id="6" creationId="{1963D343-B1EF-AB54-EF2D-7ED7AB80A8F6}"/>
          </ac:spMkLst>
        </pc:spChg>
        <pc:picChg chg="add del mod">
          <ac:chgData name="Guest User" userId="" providerId="Windows Live" clId="Web-{65187206-15FA-4B8F-A9EB-D73C0CD4ED3F}" dt="2023-10-08T15:58:22.525" v="217"/>
          <ac:picMkLst>
            <pc:docMk/>
            <pc:sldMk cId="1056881851" sldId="259"/>
            <ac:picMk id="3" creationId="{634CE19A-CB89-AA5A-A567-96727E657E47}"/>
          </ac:picMkLst>
        </pc:picChg>
        <pc:picChg chg="add del mod">
          <ac:chgData name="Guest User" userId="" providerId="Windows Live" clId="Web-{65187206-15FA-4B8F-A9EB-D73C0CD4ED3F}" dt="2023-10-08T15:58:57.432" v="223"/>
          <ac:picMkLst>
            <pc:docMk/>
            <pc:sldMk cId="1056881851" sldId="259"/>
            <ac:picMk id="5" creationId="{86E24522-108F-B65A-3598-07E9E11ADE7F}"/>
          </ac:picMkLst>
        </pc:picChg>
      </pc:sldChg>
      <pc:sldChg chg="addSp delSp modSp">
        <pc:chgData name="Guest User" userId="" providerId="Windows Live" clId="Web-{65187206-15FA-4B8F-A9EB-D73C0CD4ED3F}" dt="2023-10-08T15:54:37.782" v="62"/>
        <pc:sldMkLst>
          <pc:docMk/>
          <pc:sldMk cId="2381163586" sldId="260"/>
        </pc:sldMkLst>
        <pc:spChg chg="add del mod">
          <ac:chgData name="Guest User" userId="" providerId="Windows Live" clId="Web-{65187206-15FA-4B8F-A9EB-D73C0CD4ED3F}" dt="2023-10-08T15:53:38.389" v="52"/>
          <ac:spMkLst>
            <pc:docMk/>
            <pc:sldMk cId="2381163586" sldId="260"/>
            <ac:spMk id="4" creationId="{A2940F8C-FC5C-2107-F219-0D402ABFC928}"/>
          </ac:spMkLst>
        </pc:spChg>
        <pc:spChg chg="add del">
          <ac:chgData name="Guest User" userId="" providerId="Windows Live" clId="Web-{65187206-15FA-4B8F-A9EB-D73C0CD4ED3F}" dt="2023-10-08T15:54:06.984" v="55"/>
          <ac:spMkLst>
            <pc:docMk/>
            <pc:sldMk cId="2381163586" sldId="260"/>
            <ac:spMk id="7" creationId="{8A15752F-04CB-8A87-14E3-68C924534CA9}"/>
          </ac:spMkLst>
        </pc:spChg>
        <pc:spChg chg="add del mod">
          <ac:chgData name="Guest User" userId="" providerId="Windows Live" clId="Web-{65187206-15FA-4B8F-A9EB-D73C0CD4ED3F}" dt="2023-10-08T15:54:37.782" v="61"/>
          <ac:spMkLst>
            <pc:docMk/>
            <pc:sldMk cId="2381163586" sldId="260"/>
            <ac:spMk id="9" creationId="{EE40A978-8303-1A1B-9A58-40F6243F73A7}"/>
          </ac:spMkLst>
        </pc:spChg>
        <pc:picChg chg="add del mod">
          <ac:chgData name="Guest User" userId="" providerId="Windows Live" clId="Web-{65187206-15FA-4B8F-A9EB-D73C0CD4ED3F}" dt="2023-10-08T15:53:38.389" v="53"/>
          <ac:picMkLst>
            <pc:docMk/>
            <pc:sldMk cId="2381163586" sldId="260"/>
            <ac:picMk id="3" creationId="{41D1ACC1-B003-DB8C-BD97-2FD74A894D73}"/>
          </ac:picMkLst>
        </pc:picChg>
        <pc:picChg chg="add del">
          <ac:chgData name="Guest User" userId="" providerId="Windows Live" clId="Web-{65187206-15FA-4B8F-A9EB-D73C0CD4ED3F}" dt="2023-10-08T15:54:06.984" v="56"/>
          <ac:picMkLst>
            <pc:docMk/>
            <pc:sldMk cId="2381163586" sldId="260"/>
            <ac:picMk id="6" creationId="{EE276F36-DECD-6A20-225E-E4034C266A09}"/>
          </ac:picMkLst>
        </pc:picChg>
        <pc:picChg chg="add del mod">
          <ac:chgData name="Guest User" userId="" providerId="Windows Live" clId="Web-{65187206-15FA-4B8F-A9EB-D73C0CD4ED3F}" dt="2023-10-08T15:54:37.782" v="62"/>
          <ac:picMkLst>
            <pc:docMk/>
            <pc:sldMk cId="2381163586" sldId="260"/>
            <ac:picMk id="8" creationId="{D706984A-1818-1665-76BA-72D305D6EEA0}"/>
          </ac:picMkLst>
        </pc:picChg>
      </pc:sldChg>
      <pc:sldChg chg="addSp delSp modSp mod ord setBg addAnim delAnim">
        <pc:chgData name="Guest User" userId="" providerId="Windows Live" clId="Web-{65187206-15FA-4B8F-A9EB-D73C0CD4ED3F}" dt="2023-10-08T16:15:26.204" v="342" actId="20577"/>
        <pc:sldMkLst>
          <pc:docMk/>
          <pc:sldMk cId="2875028052" sldId="262"/>
        </pc:sldMkLst>
        <pc:spChg chg="mod">
          <ac:chgData name="Guest User" userId="" providerId="Windows Live" clId="Web-{65187206-15FA-4B8F-A9EB-D73C0CD4ED3F}" dt="2023-10-08T16:15:14.500" v="340" actId="14100"/>
          <ac:spMkLst>
            <pc:docMk/>
            <pc:sldMk cId="2875028052" sldId="262"/>
            <ac:spMk id="2" creationId="{1A769118-3EFD-A3BD-28B6-E85EB84E2CCD}"/>
          </ac:spMkLst>
        </pc:spChg>
        <pc:spChg chg="mod">
          <ac:chgData name="Guest User" userId="" providerId="Windows Live" clId="Web-{65187206-15FA-4B8F-A9EB-D73C0CD4ED3F}" dt="2023-10-08T16:15:26.204" v="342" actId="20577"/>
          <ac:spMkLst>
            <pc:docMk/>
            <pc:sldMk cId="2875028052" sldId="262"/>
            <ac:spMk id="3" creationId="{0758ED01-508C-7C99-8D69-A00090122026}"/>
          </ac:spMkLst>
        </pc:spChg>
        <pc:spChg chg="add del mod">
          <ac:chgData name="Guest User" userId="" providerId="Windows Live" clId="Web-{65187206-15FA-4B8F-A9EB-D73C0CD4ED3F}" dt="2023-10-08T15:52:40.622" v="46"/>
          <ac:spMkLst>
            <pc:docMk/>
            <pc:sldMk cId="2875028052" sldId="262"/>
            <ac:spMk id="6" creationId="{EF1E0C57-6B36-6FF1-3B18-B2508A35231B}"/>
          </ac:spMkLst>
        </pc:spChg>
        <pc:spChg chg="add del">
          <ac:chgData name="Guest User" userId="" providerId="Windows Live" clId="Web-{65187206-15FA-4B8F-A9EB-D73C0CD4ED3F}" dt="2023-10-08T16:15:05.859" v="339"/>
          <ac:spMkLst>
            <pc:docMk/>
            <pc:sldMk cId="2875028052" sldId="262"/>
            <ac:spMk id="8" creationId="{6DA65B90-7B06-4499-91BA-CDDD36132481}"/>
          </ac:spMkLst>
        </pc:spChg>
        <pc:spChg chg="add del">
          <ac:chgData name="Guest User" userId="" providerId="Windows Live" clId="Web-{65187206-15FA-4B8F-A9EB-D73C0CD4ED3F}" dt="2023-10-08T15:48:57.238" v="14"/>
          <ac:spMkLst>
            <pc:docMk/>
            <pc:sldMk cId="2875028052" sldId="262"/>
            <ac:spMk id="9" creationId="{6DA65B90-7B06-4499-91BA-CDDD36132481}"/>
          </ac:spMkLst>
        </pc:spChg>
        <pc:spChg chg="add del">
          <ac:chgData name="Guest User" userId="" providerId="Windows Live" clId="Web-{65187206-15FA-4B8F-A9EB-D73C0CD4ED3F}" dt="2023-10-08T16:15:05.859" v="339"/>
          <ac:spMkLst>
            <pc:docMk/>
            <pc:sldMk cId="2875028052" sldId="262"/>
            <ac:spMk id="10" creationId="{7D26A892-10DB-4D8F-8589-C84BC532811C}"/>
          </ac:spMkLst>
        </pc:spChg>
        <pc:spChg chg="add del">
          <ac:chgData name="Guest User" userId="" providerId="Windows Live" clId="Web-{65187206-15FA-4B8F-A9EB-D73C0CD4ED3F}" dt="2023-10-08T15:48:57.238" v="14"/>
          <ac:spMkLst>
            <pc:docMk/>
            <pc:sldMk cId="2875028052" sldId="262"/>
            <ac:spMk id="11" creationId="{56BD7DD2-1738-4D5D-955B-0F7C68C99E0D}"/>
          </ac:spMkLst>
        </pc:spChg>
        <pc:spChg chg="add del">
          <ac:chgData name="Guest User" userId="" providerId="Windows Live" clId="Web-{65187206-15FA-4B8F-A9EB-D73C0CD4ED3F}" dt="2023-10-08T16:15:05.859" v="339"/>
          <ac:spMkLst>
            <pc:docMk/>
            <pc:sldMk cId="2875028052" sldId="262"/>
            <ac:spMk id="12" creationId="{3E91BD27-0A21-43ED-80E7-0A40F57C8087}"/>
          </ac:spMkLst>
        </pc:spChg>
        <pc:spChg chg="add del">
          <ac:chgData name="Guest User" userId="" providerId="Windows Live" clId="Web-{65187206-15FA-4B8F-A9EB-D73C0CD4ED3F}" dt="2023-10-08T15:48:57.238" v="14"/>
          <ac:spMkLst>
            <pc:docMk/>
            <pc:sldMk cId="2875028052" sldId="262"/>
            <ac:spMk id="13" creationId="{8509A13B-4750-4C28-974C-8E9C13C5B043}"/>
          </ac:spMkLst>
        </pc:spChg>
        <pc:spChg chg="add">
          <ac:chgData name="Guest User" userId="" providerId="Windows Live" clId="Web-{65187206-15FA-4B8F-A9EB-D73C0CD4ED3F}" dt="2023-10-08T16:15:05.859" v="339"/>
          <ac:spMkLst>
            <pc:docMk/>
            <pc:sldMk cId="2875028052" sldId="262"/>
            <ac:spMk id="14" creationId="{68CA250C-CF5A-4736-9249-D6111F7C5545}"/>
          </ac:spMkLst>
        </pc:spChg>
        <pc:spChg chg="add">
          <ac:chgData name="Guest User" userId="" providerId="Windows Live" clId="Web-{65187206-15FA-4B8F-A9EB-D73C0CD4ED3F}" dt="2023-10-08T16:15:05.859" v="339"/>
          <ac:spMkLst>
            <pc:docMk/>
            <pc:sldMk cId="2875028052" sldId="262"/>
            <ac:spMk id="15" creationId="{18D902C6-08DE-45F8-B54A-41065C31B0E9}"/>
          </ac:spMkLst>
        </pc:spChg>
        <pc:spChg chg="add">
          <ac:chgData name="Guest User" userId="" providerId="Windows Live" clId="Web-{65187206-15FA-4B8F-A9EB-D73C0CD4ED3F}" dt="2023-10-08T16:15:05.859" v="339"/>
          <ac:spMkLst>
            <pc:docMk/>
            <pc:sldMk cId="2875028052" sldId="262"/>
            <ac:spMk id="16" creationId="{6B3AFF00-BBA4-4343-8496-80833519AA7C}"/>
          </ac:spMkLst>
        </pc:spChg>
        <pc:spChg chg="add del">
          <ac:chgData name="Guest User" userId="" providerId="Windows Live" clId="Web-{65187206-15FA-4B8F-A9EB-D73C0CD4ED3F}" dt="2023-10-08T15:52:29.402" v="34"/>
          <ac:spMkLst>
            <pc:docMk/>
            <pc:sldMk cId="2875028052" sldId="262"/>
            <ac:spMk id="17" creationId="{6DA65B90-7B06-4499-91BA-CDDD36132481}"/>
          </ac:spMkLst>
        </pc:spChg>
        <pc:spChg chg="add del">
          <ac:chgData name="Guest User" userId="" providerId="Windows Live" clId="Web-{65187206-15FA-4B8F-A9EB-D73C0CD4ED3F}" dt="2023-10-08T15:52:29.402" v="34"/>
          <ac:spMkLst>
            <pc:docMk/>
            <pc:sldMk cId="2875028052" sldId="262"/>
            <ac:spMk id="19" creationId="{56BD7DD2-1738-4D5D-955B-0F7C68C99E0D}"/>
          </ac:spMkLst>
        </pc:spChg>
        <pc:spChg chg="add del">
          <ac:chgData name="Guest User" userId="" providerId="Windows Live" clId="Web-{65187206-15FA-4B8F-A9EB-D73C0CD4ED3F}" dt="2023-10-08T15:52:29.402" v="34"/>
          <ac:spMkLst>
            <pc:docMk/>
            <pc:sldMk cId="2875028052" sldId="262"/>
            <ac:spMk id="21" creationId="{8509A13B-4750-4C28-974C-8E9C13C5B043}"/>
          </ac:spMkLst>
        </pc:spChg>
        <pc:picChg chg="add del mod ord">
          <ac:chgData name="Guest User" userId="" providerId="Windows Live" clId="Web-{65187206-15FA-4B8F-A9EB-D73C0CD4ED3F}" dt="2023-10-08T15:52:40.622" v="47"/>
          <ac:picMkLst>
            <pc:docMk/>
            <pc:sldMk cId="2875028052" sldId="262"/>
            <ac:picMk id="4" creationId="{5C2ACDD2-E5AF-625C-EBE0-DB6492F507F3}"/>
          </ac:picMkLst>
        </pc:picChg>
        <pc:picChg chg="add del">
          <ac:chgData name="Guest User" userId="" providerId="Windows Live" clId="Web-{65187206-15FA-4B8F-A9EB-D73C0CD4ED3F}" dt="2023-10-08T15:48:57.238" v="14"/>
          <ac:picMkLst>
            <pc:docMk/>
            <pc:sldMk cId="2875028052" sldId="262"/>
            <ac:picMk id="5" creationId="{45163A51-F6C7-C356-8891-191281105AD0}"/>
          </ac:picMkLst>
        </pc:picChg>
      </pc:sldChg>
      <pc:sldChg chg="modSp">
        <pc:chgData name="Guest User" userId="" providerId="Windows Live" clId="Web-{65187206-15FA-4B8F-A9EB-D73C0CD4ED3F}" dt="2023-10-08T15:47:26.704" v="7" actId="20577"/>
        <pc:sldMkLst>
          <pc:docMk/>
          <pc:sldMk cId="4293076071" sldId="263"/>
        </pc:sldMkLst>
        <pc:spChg chg="mod">
          <ac:chgData name="Guest User" userId="" providerId="Windows Live" clId="Web-{65187206-15FA-4B8F-A9EB-D73C0CD4ED3F}" dt="2023-10-08T15:47:26.704" v="7" actId="20577"/>
          <ac:spMkLst>
            <pc:docMk/>
            <pc:sldMk cId="4293076071" sldId="263"/>
            <ac:spMk id="3" creationId="{1BAEF906-2B60-FD6D-B4AC-A14EA9C0A794}"/>
          </ac:spMkLst>
        </pc:spChg>
      </pc:sldChg>
      <pc:sldChg chg="addSp delSp modSp">
        <pc:chgData name="Guest User" userId="" providerId="Windows Live" clId="Web-{65187206-15FA-4B8F-A9EB-D73C0CD4ED3F}" dt="2023-10-08T16:14:39.452" v="337" actId="20577"/>
        <pc:sldMkLst>
          <pc:docMk/>
          <pc:sldMk cId="1439490316" sldId="264"/>
        </pc:sldMkLst>
        <pc:spChg chg="mod">
          <ac:chgData name="Guest User" userId="" providerId="Windows Live" clId="Web-{65187206-15FA-4B8F-A9EB-D73C0CD4ED3F}" dt="2023-10-08T16:14:39.452" v="337" actId="20577"/>
          <ac:spMkLst>
            <pc:docMk/>
            <pc:sldMk cId="1439490316" sldId="264"/>
            <ac:spMk id="3" creationId="{0C771B0D-EA55-553A-A2DC-01CBE44B5019}"/>
          </ac:spMkLst>
        </pc:spChg>
        <pc:spChg chg="del">
          <ac:chgData name="Guest User" userId="" providerId="Windows Live" clId="Web-{65187206-15FA-4B8F-A9EB-D73C0CD4ED3F}" dt="2023-10-08T16:07:48.546" v="228"/>
          <ac:spMkLst>
            <pc:docMk/>
            <pc:sldMk cId="1439490316" sldId="264"/>
            <ac:spMk id="8" creationId="{B937640E-EF7A-4A6C-A950-D12B7D5C923E}"/>
          </ac:spMkLst>
        </pc:spChg>
        <pc:spChg chg="del">
          <ac:chgData name="Guest User" userId="" providerId="Windows Live" clId="Web-{65187206-15FA-4B8F-A9EB-D73C0CD4ED3F}" dt="2023-10-08T16:07:48.546" v="228"/>
          <ac:spMkLst>
            <pc:docMk/>
            <pc:sldMk cId="1439490316" sldId="264"/>
            <ac:spMk id="10" creationId="{E7E93C60-A086-4EB6-997B-F78044FDF971}"/>
          </ac:spMkLst>
        </pc:spChg>
        <pc:spChg chg="del">
          <ac:chgData name="Guest User" userId="" providerId="Windows Live" clId="Web-{65187206-15FA-4B8F-A9EB-D73C0CD4ED3F}" dt="2023-10-08T16:07:48.546" v="228"/>
          <ac:spMkLst>
            <pc:docMk/>
            <pc:sldMk cId="1439490316" sldId="264"/>
            <ac:spMk id="12" creationId="{10957AC0-CA82-4B58-8CFA-47F452660A9A}"/>
          </ac:spMkLst>
        </pc:spChg>
        <pc:spChg chg="add">
          <ac:chgData name="Guest User" userId="" providerId="Windows Live" clId="Web-{65187206-15FA-4B8F-A9EB-D73C0CD4ED3F}" dt="2023-10-08T16:07:48.546" v="228"/>
          <ac:spMkLst>
            <pc:docMk/>
            <pc:sldMk cId="1439490316" sldId="264"/>
            <ac:spMk id="18" creationId="{B937640E-EF7A-4A6C-A950-D12B7D5C923E}"/>
          </ac:spMkLst>
        </pc:spChg>
        <pc:spChg chg="add">
          <ac:chgData name="Guest User" userId="" providerId="Windows Live" clId="Web-{65187206-15FA-4B8F-A9EB-D73C0CD4ED3F}" dt="2023-10-08T16:07:48.546" v="228"/>
          <ac:spMkLst>
            <pc:docMk/>
            <pc:sldMk cId="1439490316" sldId="264"/>
            <ac:spMk id="20" creationId="{76ADA084-C86B-4F3C-8077-6A8999CC4632}"/>
          </ac:spMkLst>
        </pc:spChg>
        <pc:picChg chg="add del mod">
          <ac:chgData name="Guest User" userId="" providerId="Windows Live" clId="Web-{65187206-15FA-4B8F-A9EB-D73C0CD4ED3F}" dt="2023-10-08T16:06:56.966" v="225"/>
          <ac:picMkLst>
            <pc:docMk/>
            <pc:sldMk cId="1439490316" sldId="264"/>
            <ac:picMk id="2" creationId="{3DA11F91-212D-AF39-F571-0A1B87D13BE8}"/>
          </ac:picMkLst>
        </pc:picChg>
        <pc:picChg chg="add del mod">
          <ac:chgData name="Guest User" userId="" providerId="Windows Live" clId="Web-{65187206-15FA-4B8F-A9EB-D73C0CD4ED3F}" dt="2023-10-08T16:07:36.874" v="227"/>
          <ac:picMkLst>
            <pc:docMk/>
            <pc:sldMk cId="1439490316" sldId="264"/>
            <ac:picMk id="4" creationId="{1F493C53-ED8C-DFAD-DE19-66D7BE1FC301}"/>
          </ac:picMkLst>
        </pc:picChg>
        <pc:picChg chg="add">
          <ac:chgData name="Guest User" userId="" providerId="Windows Live" clId="Web-{65187206-15FA-4B8F-A9EB-D73C0CD4ED3F}" dt="2023-10-08T16:07:48.546" v="228"/>
          <ac:picMkLst>
            <pc:docMk/>
            <pc:sldMk cId="1439490316" sldId="264"/>
            <ac:picMk id="14" creationId="{1802F766-4704-98C8-762F-D3B149796675}"/>
          </ac:picMkLst>
        </pc:picChg>
      </pc:sldChg>
      <pc:sldChg chg="addSp delSp modSp">
        <pc:chgData name="Guest User" userId="" providerId="Windows Live" clId="Web-{65187206-15FA-4B8F-A9EB-D73C0CD4ED3F}" dt="2023-10-08T16:20:18.074" v="372" actId="1076"/>
        <pc:sldMkLst>
          <pc:docMk/>
          <pc:sldMk cId="2868054566" sldId="265"/>
        </pc:sldMkLst>
        <pc:spChg chg="del">
          <ac:chgData name="Guest User" userId="" providerId="Windows Live" clId="Web-{65187206-15FA-4B8F-A9EB-D73C0CD4ED3F}" dt="2023-10-08T16:16:34.456" v="343"/>
          <ac:spMkLst>
            <pc:docMk/>
            <pc:sldMk cId="2868054566" sldId="265"/>
            <ac:spMk id="4" creationId="{4F6AB8D2-FC40-1851-7D75-73DBE10563B8}"/>
          </ac:spMkLst>
        </pc:spChg>
        <pc:spChg chg="mod">
          <ac:chgData name="Guest User" userId="" providerId="Windows Live" clId="Web-{65187206-15FA-4B8F-A9EB-D73C0CD4ED3F}" dt="2023-10-08T16:16:34.456" v="343"/>
          <ac:spMkLst>
            <pc:docMk/>
            <pc:sldMk cId="2868054566" sldId="265"/>
            <ac:spMk id="5" creationId="{7227052B-1A18-0DD8-9610-DFF58A364EB6}"/>
          </ac:spMkLst>
        </pc:spChg>
        <pc:spChg chg="del">
          <ac:chgData name="Guest User" userId="" providerId="Windows Live" clId="Web-{65187206-15FA-4B8F-A9EB-D73C0CD4ED3F}" dt="2023-10-08T16:16:34.456" v="343"/>
          <ac:spMkLst>
            <pc:docMk/>
            <pc:sldMk cId="2868054566" sldId="265"/>
            <ac:spMk id="21" creationId="{B937640E-EF7A-4A6C-A950-D12B7D5C923E}"/>
          </ac:spMkLst>
        </pc:spChg>
        <pc:spChg chg="del">
          <ac:chgData name="Guest User" userId="" providerId="Windows Live" clId="Web-{65187206-15FA-4B8F-A9EB-D73C0CD4ED3F}" dt="2023-10-08T16:16:34.456" v="343"/>
          <ac:spMkLst>
            <pc:docMk/>
            <pc:sldMk cId="2868054566" sldId="265"/>
            <ac:spMk id="23" creationId="{F4471701-3392-4423-9BBA-6C527C5CB51B}"/>
          </ac:spMkLst>
        </pc:spChg>
        <pc:spChg chg="del">
          <ac:chgData name="Guest User" userId="" providerId="Windows Live" clId="Web-{65187206-15FA-4B8F-A9EB-D73C0CD4ED3F}" dt="2023-10-08T16:16:34.456" v="343"/>
          <ac:spMkLst>
            <pc:docMk/>
            <pc:sldMk cId="2868054566" sldId="265"/>
            <ac:spMk id="25" creationId="{99D76E52-D962-40CA-BF38-0872E0A21A7A}"/>
          </ac:spMkLst>
        </pc:spChg>
        <pc:spChg chg="add">
          <ac:chgData name="Guest User" userId="" providerId="Windows Live" clId="Web-{65187206-15FA-4B8F-A9EB-D73C0CD4ED3F}" dt="2023-10-08T16:16:34.456" v="343"/>
          <ac:spMkLst>
            <pc:docMk/>
            <pc:sldMk cId="2868054566" sldId="265"/>
            <ac:spMk id="31" creationId="{B937640E-EF7A-4A6C-A950-D12B7D5C923E}"/>
          </ac:spMkLst>
        </pc:spChg>
        <pc:spChg chg="add">
          <ac:chgData name="Guest User" userId="" providerId="Windows Live" clId="Web-{65187206-15FA-4B8F-A9EB-D73C0CD4ED3F}" dt="2023-10-08T16:16:34.456" v="343"/>
          <ac:spMkLst>
            <pc:docMk/>
            <pc:sldMk cId="2868054566" sldId="265"/>
            <ac:spMk id="33" creationId="{1D9E6557-0E93-4B4F-8AD1-1A7E3870CD3F}"/>
          </ac:spMkLst>
        </pc:spChg>
        <pc:spChg chg="add">
          <ac:chgData name="Guest User" userId="" providerId="Windows Live" clId="Web-{65187206-15FA-4B8F-A9EB-D73C0CD4ED3F}" dt="2023-10-08T16:16:34.456" v="343"/>
          <ac:spMkLst>
            <pc:docMk/>
            <pc:sldMk cId="2868054566" sldId="265"/>
            <ac:spMk id="35" creationId="{06B84358-2894-45F1-8753-B1EC1E593DD8}"/>
          </ac:spMkLst>
        </pc:spChg>
        <pc:spChg chg="add mod">
          <ac:chgData name="Guest User" userId="" providerId="Windows Live" clId="Web-{65187206-15FA-4B8F-A9EB-D73C0CD4ED3F}" dt="2023-10-08T16:19:48.870" v="367"/>
          <ac:spMkLst>
            <pc:docMk/>
            <pc:sldMk cId="2868054566" sldId="265"/>
            <ac:spMk id="333" creationId="{783B4A10-63AF-94AE-CA6C-52D1E6A43AF9}"/>
          </ac:spMkLst>
        </pc:spChg>
        <pc:graphicFrameChg chg="add mod modGraphic">
          <ac:chgData name="Guest User" userId="" providerId="Windows Live" clId="Web-{65187206-15FA-4B8F-A9EB-D73C0CD4ED3F}" dt="2023-10-08T16:18:43.743" v="363" actId="1076"/>
          <ac:graphicFrameMkLst>
            <pc:docMk/>
            <pc:sldMk cId="2868054566" sldId="265"/>
            <ac:graphicFrameMk id="27" creationId="{FF863CE5-FB38-4BCE-280D-53964BD391B2}"/>
          </ac:graphicFrameMkLst>
        </pc:graphicFrameChg>
        <pc:picChg chg="add mod">
          <ac:chgData name="Guest User" userId="" providerId="Windows Live" clId="Web-{65187206-15FA-4B8F-A9EB-D73C0CD4ED3F}" dt="2023-10-08T16:20:18.074" v="372" actId="1076"/>
          <ac:picMkLst>
            <pc:docMk/>
            <pc:sldMk cId="2868054566" sldId="265"/>
            <ac:picMk id="332" creationId="{16DA9F16-A245-242D-1C41-F6473DE6510F}"/>
          </ac:picMkLst>
        </pc:picChg>
      </pc:sldChg>
      <pc:sldChg chg="modSp new">
        <pc:chgData name="Guest User" userId="" providerId="Windows Live" clId="Web-{65187206-15FA-4B8F-A9EB-D73C0CD4ED3F}" dt="2023-10-08T16:21:08.560" v="391" actId="20577"/>
        <pc:sldMkLst>
          <pc:docMk/>
          <pc:sldMk cId="1859824069" sldId="266"/>
        </pc:sldMkLst>
        <pc:spChg chg="mod">
          <ac:chgData name="Guest User" userId="" providerId="Windows Live" clId="Web-{65187206-15FA-4B8F-A9EB-D73C0CD4ED3F}" dt="2023-10-08T16:21:08.560" v="391" actId="20577"/>
          <ac:spMkLst>
            <pc:docMk/>
            <pc:sldMk cId="1859824069" sldId="266"/>
            <ac:spMk id="2" creationId="{2F99A1D1-5C2C-1E94-3534-4F046F1CA0AA}"/>
          </ac:spMkLst>
        </pc:spChg>
      </pc:sldChg>
    </pc:docChg>
  </pc:docChgLst>
  <pc:docChgLst>
    <pc:chgData name="Sounak Shome" userId="0c924aa9844486b9" providerId="Windows Live" clId="Web-{6A31C76A-253E-4994-B5C6-357AE1275C99}"/>
    <pc:docChg chg="addSld delSld modSld addSection modSection">
      <pc:chgData name="Sounak Shome" userId="0c924aa9844486b9" providerId="Windows Live" clId="Web-{6A31C76A-253E-4994-B5C6-357AE1275C99}" dt="2023-10-08T13:59:18.117" v="25" actId="20577"/>
      <pc:docMkLst>
        <pc:docMk/>
      </pc:docMkLst>
      <pc:sldChg chg="del">
        <pc:chgData name="Sounak Shome" userId="0c924aa9844486b9" providerId="Windows Live" clId="Web-{6A31C76A-253E-4994-B5C6-357AE1275C99}" dt="2023-10-08T13:49:13.036" v="0"/>
        <pc:sldMkLst>
          <pc:docMk/>
          <pc:sldMk cId="1068371269" sldId="261"/>
        </pc:sldMkLst>
      </pc:sldChg>
      <pc:sldChg chg="addSp modSp new mod setBg setClrOvrMap">
        <pc:chgData name="Sounak Shome" userId="0c924aa9844486b9" providerId="Windows Live" clId="Web-{6A31C76A-253E-4994-B5C6-357AE1275C99}" dt="2023-10-08T13:50:31.835" v="16"/>
        <pc:sldMkLst>
          <pc:docMk/>
          <pc:sldMk cId="1751413218" sldId="261"/>
        </pc:sldMkLst>
        <pc:spChg chg="add mod">
          <ac:chgData name="Sounak Shome" userId="0c924aa9844486b9" providerId="Windows Live" clId="Web-{6A31C76A-253E-4994-B5C6-357AE1275C99}" dt="2023-10-08T13:50:31.835" v="16"/>
          <ac:spMkLst>
            <pc:docMk/>
            <pc:sldMk cId="1751413218" sldId="261"/>
            <ac:spMk id="2" creationId="{DC9745CA-90FD-1CBA-E6BA-0FAF12A7AC89}"/>
          </ac:spMkLst>
        </pc:spChg>
        <pc:spChg chg="add">
          <ac:chgData name="Sounak Shome" userId="0c924aa9844486b9" providerId="Windows Live" clId="Web-{6A31C76A-253E-4994-B5C6-357AE1275C99}" dt="2023-10-08T13:50:31.835" v="16"/>
          <ac:spMkLst>
            <pc:docMk/>
            <pc:sldMk cId="1751413218" sldId="261"/>
            <ac:spMk id="8" creationId="{042E603F-28B7-4831-BF23-65FBAB13D5FB}"/>
          </ac:spMkLst>
        </pc:spChg>
        <pc:spChg chg="add">
          <ac:chgData name="Sounak Shome" userId="0c924aa9844486b9" providerId="Windows Live" clId="Web-{6A31C76A-253E-4994-B5C6-357AE1275C99}" dt="2023-10-08T13:50:31.835" v="16"/>
          <ac:spMkLst>
            <pc:docMk/>
            <pc:sldMk cId="1751413218" sldId="261"/>
            <ac:spMk id="10" creationId="{4D39700F-2B10-4402-A7DD-06EE2245880D}"/>
          </ac:spMkLst>
        </pc:spChg>
        <pc:spChg chg="add">
          <ac:chgData name="Sounak Shome" userId="0c924aa9844486b9" providerId="Windows Live" clId="Web-{6A31C76A-253E-4994-B5C6-357AE1275C99}" dt="2023-10-08T13:50:31.835" v="16"/>
          <ac:spMkLst>
            <pc:docMk/>
            <pc:sldMk cId="1751413218" sldId="261"/>
            <ac:spMk id="12" creationId="{06E15305-164C-44CD-9E0F-420C2DC1B32A}"/>
          </ac:spMkLst>
        </pc:spChg>
        <pc:picChg chg="add">
          <ac:chgData name="Sounak Shome" userId="0c924aa9844486b9" providerId="Windows Live" clId="Web-{6A31C76A-253E-4994-B5C6-357AE1275C99}" dt="2023-10-08T13:50:31.835" v="16"/>
          <ac:picMkLst>
            <pc:docMk/>
            <pc:sldMk cId="1751413218" sldId="261"/>
            <ac:picMk id="4" creationId="{44D74A45-A81A-4268-F5D8-724F393160FA}"/>
          </ac:picMkLst>
        </pc:picChg>
      </pc:sldChg>
      <pc:sldChg chg="modSp new">
        <pc:chgData name="Sounak Shome" userId="0c924aa9844486b9" providerId="Windows Live" clId="Web-{6A31C76A-253E-4994-B5C6-357AE1275C99}" dt="2023-10-08T13:59:18.117" v="25" actId="20577"/>
        <pc:sldMkLst>
          <pc:docMk/>
          <pc:sldMk cId="4293076071" sldId="263"/>
        </pc:sldMkLst>
        <pc:spChg chg="mod">
          <ac:chgData name="Sounak Shome" userId="0c924aa9844486b9" providerId="Windows Live" clId="Web-{6A31C76A-253E-4994-B5C6-357AE1275C99}" dt="2023-10-08T13:59:18.117" v="25" actId="20577"/>
          <ac:spMkLst>
            <pc:docMk/>
            <pc:sldMk cId="4293076071" sldId="263"/>
            <ac:spMk id="3" creationId="{1BAEF906-2B60-FD6D-B4AC-A14EA9C0A794}"/>
          </ac:spMkLst>
        </pc:spChg>
      </pc:sldChg>
    </pc:docChg>
  </pc:docChgLst>
  <pc:docChgLst>
    <pc:chgData name="Aditi Bhargav" userId="520114b9f7e2832d" providerId="Windows Live" clId="Web-{868DEFD1-153D-4B65-B8E2-DDAF551A2EB6}"/>
    <pc:docChg chg="addSld modSld">
      <pc:chgData name="Aditi Bhargav" userId="520114b9f7e2832d" providerId="Windows Live" clId="Web-{868DEFD1-153D-4B65-B8E2-DDAF551A2EB6}" dt="2023-10-08T14:20:03.285" v="11" actId="20577"/>
      <pc:docMkLst>
        <pc:docMk/>
      </pc:docMkLst>
      <pc:sldChg chg="addSp modSp new">
        <pc:chgData name="Aditi Bhargav" userId="520114b9f7e2832d" providerId="Windows Live" clId="Web-{868DEFD1-153D-4B65-B8E2-DDAF551A2EB6}" dt="2023-10-08T13:48:43.329" v="3" actId="20577"/>
        <pc:sldMkLst>
          <pc:docMk/>
          <pc:sldMk cId="1068371269" sldId="261"/>
        </pc:sldMkLst>
        <pc:spChg chg="add mod">
          <ac:chgData name="Aditi Bhargav" userId="520114b9f7e2832d" providerId="Windows Live" clId="Web-{868DEFD1-153D-4B65-B8E2-DDAF551A2EB6}" dt="2023-10-08T13:48:43.329" v="3" actId="20577"/>
          <ac:spMkLst>
            <pc:docMk/>
            <pc:sldMk cId="1068371269" sldId="261"/>
            <ac:spMk id="2" creationId="{474EBA20-E3E9-6D3C-90BC-71BB0829C3EA}"/>
          </ac:spMkLst>
        </pc:spChg>
      </pc:sldChg>
      <pc:sldChg chg="modSp">
        <pc:chgData name="Aditi Bhargav" userId="520114b9f7e2832d" providerId="Windows Live" clId="Web-{868DEFD1-153D-4B65-B8E2-DDAF551A2EB6}" dt="2023-10-08T14:12:22.101" v="4" actId="20577"/>
        <pc:sldMkLst>
          <pc:docMk/>
          <pc:sldMk cId="2875028052" sldId="262"/>
        </pc:sldMkLst>
        <pc:spChg chg="mod">
          <ac:chgData name="Aditi Bhargav" userId="520114b9f7e2832d" providerId="Windows Live" clId="Web-{868DEFD1-153D-4B65-B8E2-DDAF551A2EB6}" dt="2023-10-08T14:12:22.101" v="4" actId="20577"/>
          <ac:spMkLst>
            <pc:docMk/>
            <pc:sldMk cId="2875028052" sldId="262"/>
            <ac:spMk id="3" creationId="{0758ED01-508C-7C99-8D69-A00090122026}"/>
          </ac:spMkLst>
        </pc:spChg>
      </pc:sldChg>
      <pc:sldChg chg="delSp modSp">
        <pc:chgData name="Aditi Bhargav" userId="520114b9f7e2832d" providerId="Windows Live" clId="Web-{868DEFD1-153D-4B65-B8E2-DDAF551A2EB6}" dt="2023-10-08T14:20:03.285" v="11" actId="20577"/>
        <pc:sldMkLst>
          <pc:docMk/>
          <pc:sldMk cId="4293076071" sldId="263"/>
        </pc:sldMkLst>
        <pc:spChg chg="del mod">
          <ac:chgData name="Aditi Bhargav" userId="520114b9f7e2832d" providerId="Windows Live" clId="Web-{868DEFD1-153D-4B65-B8E2-DDAF551A2EB6}" dt="2023-10-08T14:16:02.552" v="6"/>
          <ac:spMkLst>
            <pc:docMk/>
            <pc:sldMk cId="4293076071" sldId="263"/>
            <ac:spMk id="2" creationId="{2C4AF40F-45F9-DC64-DF0D-3FDAD251BEA1}"/>
          </ac:spMkLst>
        </pc:spChg>
        <pc:spChg chg="mod">
          <ac:chgData name="Aditi Bhargav" userId="520114b9f7e2832d" providerId="Windows Live" clId="Web-{868DEFD1-153D-4B65-B8E2-DDAF551A2EB6}" dt="2023-10-08T14:20:03.285" v="11" actId="20577"/>
          <ac:spMkLst>
            <pc:docMk/>
            <pc:sldMk cId="4293076071" sldId="263"/>
            <ac:spMk id="3" creationId="{1BAEF906-2B60-FD6D-B4AC-A14EA9C0A794}"/>
          </ac:spMkLst>
        </pc:spChg>
      </pc:sldChg>
    </pc:docChg>
  </pc:docChgLst>
  <pc:docChgLst>
    <pc:chgData name="Guest User" providerId="Windows Live" clId="Web-{81580DBC-D086-4158-95AF-38E563CE9C0D}"/>
    <pc:docChg chg="addSld delSld modSld modSection">
      <pc:chgData name="Guest User" userId="" providerId="Windows Live" clId="Web-{81580DBC-D086-4158-95AF-38E563CE9C0D}" dt="2023-10-08T14:00:27.081" v="61" actId="20577"/>
      <pc:docMkLst>
        <pc:docMk/>
      </pc:docMkLst>
      <pc:sldChg chg="modSp">
        <pc:chgData name="Guest User" userId="" providerId="Windows Live" clId="Web-{81580DBC-D086-4158-95AF-38E563CE9C0D}" dt="2023-10-08T13:58:17.875" v="55"/>
        <pc:sldMkLst>
          <pc:docMk/>
          <pc:sldMk cId="2381163586" sldId="260"/>
        </pc:sldMkLst>
        <pc:graphicFrameChg chg="mod modGraphic">
          <ac:chgData name="Guest User" userId="" providerId="Windows Live" clId="Web-{81580DBC-D086-4158-95AF-38E563CE9C0D}" dt="2023-10-08T13:58:17.875" v="55"/>
          <ac:graphicFrameMkLst>
            <pc:docMk/>
            <pc:sldMk cId="2381163586" sldId="260"/>
            <ac:graphicFrameMk id="11" creationId="{2459782F-03FE-E94B-134B-FA01FBCE09B7}"/>
          </ac:graphicFrameMkLst>
        </pc:graphicFrameChg>
      </pc:sldChg>
      <pc:sldChg chg="modSp del">
        <pc:chgData name="Guest User" userId="" providerId="Windows Live" clId="Web-{81580DBC-D086-4158-95AF-38E563CE9C0D}" dt="2023-10-08T13:56:22.404" v="4"/>
        <pc:sldMkLst>
          <pc:docMk/>
          <pc:sldMk cId="1751413218" sldId="261"/>
        </pc:sldMkLst>
        <pc:spChg chg="mod">
          <ac:chgData name="Guest User" userId="" providerId="Windows Live" clId="Web-{81580DBC-D086-4158-95AF-38E563CE9C0D}" dt="2023-10-08T13:56:21.373" v="3" actId="20577"/>
          <ac:spMkLst>
            <pc:docMk/>
            <pc:sldMk cId="1751413218" sldId="261"/>
            <ac:spMk id="2" creationId="{DC9745CA-90FD-1CBA-E6BA-0FAF12A7AC89}"/>
          </ac:spMkLst>
        </pc:spChg>
      </pc:sldChg>
      <pc:sldChg chg="new del">
        <pc:chgData name="Guest User" userId="" providerId="Windows Live" clId="Web-{81580DBC-D086-4158-95AF-38E563CE9C0D}" dt="2023-10-08T13:56:42.576" v="7"/>
        <pc:sldMkLst>
          <pc:docMk/>
          <pc:sldMk cId="4075740833" sldId="261"/>
        </pc:sldMkLst>
      </pc:sldChg>
      <pc:sldChg chg="modSp new">
        <pc:chgData name="Guest User" userId="" providerId="Windows Live" clId="Web-{81580DBC-D086-4158-95AF-38E563CE9C0D}" dt="2023-10-08T14:00:27.081" v="61" actId="20577"/>
        <pc:sldMkLst>
          <pc:docMk/>
          <pc:sldMk cId="2875028052" sldId="262"/>
        </pc:sldMkLst>
        <pc:spChg chg="mod">
          <ac:chgData name="Guest User" userId="" providerId="Windows Live" clId="Web-{81580DBC-D086-4158-95AF-38E563CE9C0D}" dt="2023-10-08T13:57:41.359" v="27" actId="20577"/>
          <ac:spMkLst>
            <pc:docMk/>
            <pc:sldMk cId="2875028052" sldId="262"/>
            <ac:spMk id="2" creationId="{1A769118-3EFD-A3BD-28B6-E85EB84E2CCD}"/>
          </ac:spMkLst>
        </pc:spChg>
        <pc:spChg chg="mod">
          <ac:chgData name="Guest User" userId="" providerId="Windows Live" clId="Web-{81580DBC-D086-4158-95AF-38E563CE9C0D}" dt="2023-10-08T14:00:27.081" v="61" actId="20577"/>
          <ac:spMkLst>
            <pc:docMk/>
            <pc:sldMk cId="2875028052" sldId="262"/>
            <ac:spMk id="3" creationId="{0758ED01-508C-7C99-8D69-A00090122026}"/>
          </ac:spMkLst>
        </pc:spChg>
      </pc:sldChg>
    </pc:docChg>
  </pc:docChgLst>
  <pc:docChgLst>
    <pc:chgData name="Guest User" providerId="Windows Live" clId="Web-{3DCEE649-6737-4B51-A0ED-F2E857CF82B7}"/>
    <pc:docChg chg="addSld modSld sldOrd modSection">
      <pc:chgData name="Guest User" userId="" providerId="Windows Live" clId="Web-{3DCEE649-6737-4B51-A0ED-F2E857CF82B7}" dt="2023-10-08T17:11:13.205" v="128"/>
      <pc:docMkLst>
        <pc:docMk/>
      </pc:docMkLst>
      <pc:sldChg chg="addAnim delAnim modAnim">
        <pc:chgData name="Guest User" userId="" providerId="Windows Live" clId="Web-{3DCEE649-6737-4B51-A0ED-F2E857CF82B7}" dt="2023-10-08T16:35:08.265" v="92"/>
        <pc:sldMkLst>
          <pc:docMk/>
          <pc:sldMk cId="109857222" sldId="256"/>
        </pc:sldMkLst>
      </pc:sldChg>
      <pc:sldChg chg="modTransition">
        <pc:chgData name="Guest User" userId="" providerId="Windows Live" clId="Web-{3DCEE649-6737-4B51-A0ED-F2E857CF82B7}" dt="2023-10-08T16:35:55.392" v="94"/>
        <pc:sldMkLst>
          <pc:docMk/>
          <pc:sldMk cId="1783060613" sldId="257"/>
        </pc:sldMkLst>
      </pc:sldChg>
      <pc:sldChg chg="modTransition">
        <pc:chgData name="Guest User" userId="" providerId="Windows Live" clId="Web-{3DCEE649-6737-4B51-A0ED-F2E857CF82B7}" dt="2023-10-08T16:36:35.956" v="98"/>
        <pc:sldMkLst>
          <pc:docMk/>
          <pc:sldMk cId="1158652449" sldId="258"/>
        </pc:sldMkLst>
      </pc:sldChg>
      <pc:sldChg chg="modTransition">
        <pc:chgData name="Guest User" userId="" providerId="Windows Live" clId="Web-{3DCEE649-6737-4B51-A0ED-F2E857CF82B7}" dt="2023-10-08T16:36:55.238" v="100"/>
        <pc:sldMkLst>
          <pc:docMk/>
          <pc:sldMk cId="1056881851" sldId="259"/>
        </pc:sldMkLst>
      </pc:sldChg>
      <pc:sldChg chg="modTransition">
        <pc:chgData name="Guest User" userId="" providerId="Windows Live" clId="Web-{3DCEE649-6737-4B51-A0ED-F2E857CF82B7}" dt="2023-10-08T16:36:15.845" v="96"/>
        <pc:sldMkLst>
          <pc:docMk/>
          <pc:sldMk cId="2381163586" sldId="260"/>
        </pc:sldMkLst>
      </pc:sldChg>
      <pc:sldChg chg="addSp delSp modSp ord modTransition">
        <pc:chgData name="Guest User" userId="" providerId="Windows Live" clId="Web-{3DCEE649-6737-4B51-A0ED-F2E857CF82B7}" dt="2023-10-08T16:45:35.226" v="120" actId="20577"/>
        <pc:sldMkLst>
          <pc:docMk/>
          <pc:sldMk cId="2875028052" sldId="262"/>
        </pc:sldMkLst>
        <pc:spChg chg="mod">
          <ac:chgData name="Guest User" userId="" providerId="Windows Live" clId="Web-{3DCEE649-6737-4B51-A0ED-F2E857CF82B7}" dt="2023-10-08T16:45:10.162" v="116" actId="14100"/>
          <ac:spMkLst>
            <pc:docMk/>
            <pc:sldMk cId="2875028052" sldId="262"/>
            <ac:spMk id="2" creationId="{1A769118-3EFD-A3BD-28B6-E85EB84E2CCD}"/>
          </ac:spMkLst>
        </pc:spChg>
        <pc:spChg chg="mod">
          <ac:chgData name="Guest User" userId="" providerId="Windows Live" clId="Web-{3DCEE649-6737-4B51-A0ED-F2E857CF82B7}" dt="2023-10-08T16:45:35.226" v="120" actId="20577"/>
          <ac:spMkLst>
            <pc:docMk/>
            <pc:sldMk cId="2875028052" sldId="262"/>
            <ac:spMk id="3" creationId="{0758ED01-508C-7C99-8D69-A00090122026}"/>
          </ac:spMkLst>
        </pc:spChg>
        <pc:spChg chg="del">
          <ac:chgData name="Guest User" userId="" providerId="Windows Live" clId="Web-{3DCEE649-6737-4B51-A0ED-F2E857CF82B7}" dt="2023-10-08T16:45:03.193" v="114"/>
          <ac:spMkLst>
            <pc:docMk/>
            <pc:sldMk cId="2875028052" sldId="262"/>
            <ac:spMk id="14" creationId="{68CA250C-CF5A-4736-9249-D6111F7C5545}"/>
          </ac:spMkLst>
        </pc:spChg>
        <pc:spChg chg="del">
          <ac:chgData name="Guest User" userId="" providerId="Windows Live" clId="Web-{3DCEE649-6737-4B51-A0ED-F2E857CF82B7}" dt="2023-10-08T16:45:03.193" v="114"/>
          <ac:spMkLst>
            <pc:docMk/>
            <pc:sldMk cId="2875028052" sldId="262"/>
            <ac:spMk id="15" creationId="{18D902C6-08DE-45F8-B54A-41065C31B0E9}"/>
          </ac:spMkLst>
        </pc:spChg>
        <pc:spChg chg="del">
          <ac:chgData name="Guest User" userId="" providerId="Windows Live" clId="Web-{3DCEE649-6737-4B51-A0ED-F2E857CF82B7}" dt="2023-10-08T16:45:03.193" v="114"/>
          <ac:spMkLst>
            <pc:docMk/>
            <pc:sldMk cId="2875028052" sldId="262"/>
            <ac:spMk id="16" creationId="{6B3AFF00-BBA4-4343-8496-80833519AA7C}"/>
          </ac:spMkLst>
        </pc:spChg>
        <pc:spChg chg="add">
          <ac:chgData name="Guest User" userId="" providerId="Windows Live" clId="Web-{3DCEE649-6737-4B51-A0ED-F2E857CF82B7}" dt="2023-10-08T16:45:03.193" v="114"/>
          <ac:spMkLst>
            <pc:docMk/>
            <pc:sldMk cId="2875028052" sldId="262"/>
            <ac:spMk id="18" creationId="{6DA65B90-7B06-4499-91BA-CDDD36132481}"/>
          </ac:spMkLst>
        </pc:spChg>
        <pc:spChg chg="add">
          <ac:chgData name="Guest User" userId="" providerId="Windows Live" clId="Web-{3DCEE649-6737-4B51-A0ED-F2E857CF82B7}" dt="2023-10-08T16:45:03.193" v="114"/>
          <ac:spMkLst>
            <pc:docMk/>
            <pc:sldMk cId="2875028052" sldId="262"/>
            <ac:spMk id="23" creationId="{7D26A892-10DB-4D8F-8589-C84BC532811C}"/>
          </ac:spMkLst>
        </pc:spChg>
        <pc:spChg chg="add">
          <ac:chgData name="Guest User" userId="" providerId="Windows Live" clId="Web-{3DCEE649-6737-4B51-A0ED-F2E857CF82B7}" dt="2023-10-08T16:45:03.193" v="114"/>
          <ac:spMkLst>
            <pc:docMk/>
            <pc:sldMk cId="2875028052" sldId="262"/>
            <ac:spMk id="25" creationId="{3E91BD27-0A21-43ED-80E7-0A40F57C8087}"/>
          </ac:spMkLst>
        </pc:spChg>
      </pc:sldChg>
      <pc:sldChg chg="modSp modTransition">
        <pc:chgData name="Guest User" userId="" providerId="Windows Live" clId="Web-{3DCEE649-6737-4B51-A0ED-F2E857CF82B7}" dt="2023-10-08T16:39:25.353" v="113"/>
        <pc:sldMkLst>
          <pc:docMk/>
          <pc:sldMk cId="4293076071" sldId="263"/>
        </pc:sldMkLst>
        <pc:spChg chg="mod">
          <ac:chgData name="Guest User" userId="" providerId="Windows Live" clId="Web-{3DCEE649-6737-4B51-A0ED-F2E857CF82B7}" dt="2023-10-08T16:33:54.746" v="87" actId="14100"/>
          <ac:spMkLst>
            <pc:docMk/>
            <pc:sldMk cId="4293076071" sldId="263"/>
            <ac:spMk id="3" creationId="{1BAEF906-2B60-FD6D-B4AC-A14EA9C0A794}"/>
          </ac:spMkLst>
        </pc:spChg>
      </pc:sldChg>
      <pc:sldChg chg="modTransition">
        <pc:chgData name="Guest User" userId="" providerId="Windows Live" clId="Web-{3DCEE649-6737-4B51-A0ED-F2E857CF82B7}" dt="2023-10-08T16:37:13.082" v="102"/>
        <pc:sldMkLst>
          <pc:docMk/>
          <pc:sldMk cId="1439490316" sldId="264"/>
        </pc:sldMkLst>
      </pc:sldChg>
      <pc:sldChg chg="delSp modTransition">
        <pc:chgData name="Guest User" userId="" providerId="Windows Live" clId="Web-{3DCEE649-6737-4B51-A0ED-F2E857CF82B7}" dt="2023-10-08T16:37:43.208" v="105"/>
        <pc:sldMkLst>
          <pc:docMk/>
          <pc:sldMk cId="2868054566" sldId="265"/>
        </pc:sldMkLst>
        <pc:spChg chg="del">
          <ac:chgData name="Guest User" userId="" providerId="Windows Live" clId="Web-{3DCEE649-6737-4B51-A0ED-F2E857CF82B7}" dt="2023-10-08T16:37:43.208" v="105"/>
          <ac:spMkLst>
            <pc:docMk/>
            <pc:sldMk cId="2868054566" sldId="265"/>
            <ac:spMk id="333" creationId="{783B4A10-63AF-94AE-CA6C-52D1E6A43AF9}"/>
          </ac:spMkLst>
        </pc:spChg>
      </pc:sldChg>
      <pc:sldChg chg="addSp delSp modSp mod modTransition setBg">
        <pc:chgData name="Guest User" userId="" providerId="Windows Live" clId="Web-{3DCEE649-6737-4B51-A0ED-F2E857CF82B7}" dt="2023-10-08T16:38:36.085" v="108"/>
        <pc:sldMkLst>
          <pc:docMk/>
          <pc:sldMk cId="1859824069" sldId="266"/>
        </pc:sldMkLst>
        <pc:spChg chg="mod">
          <ac:chgData name="Guest User" userId="" providerId="Windows Live" clId="Web-{3DCEE649-6737-4B51-A0ED-F2E857CF82B7}" dt="2023-10-08T16:28:09.593" v="16"/>
          <ac:spMkLst>
            <pc:docMk/>
            <pc:sldMk cId="1859824069" sldId="266"/>
            <ac:spMk id="2" creationId="{2F99A1D1-5C2C-1E94-3534-4F046F1CA0AA}"/>
          </ac:spMkLst>
        </pc:spChg>
        <pc:spChg chg="del">
          <ac:chgData name="Guest User" userId="" providerId="Windows Live" clId="Web-{3DCEE649-6737-4B51-A0ED-F2E857CF82B7}" dt="2023-10-08T16:26:15.464" v="0"/>
          <ac:spMkLst>
            <pc:docMk/>
            <pc:sldMk cId="1859824069" sldId="266"/>
            <ac:spMk id="3" creationId="{2EF88CF6-CE0B-9EED-F9C6-5B55BA4400BB}"/>
          </ac:spMkLst>
        </pc:spChg>
        <pc:spChg chg="add del">
          <ac:chgData name="Guest User" userId="" providerId="Windows Live" clId="Web-{3DCEE649-6737-4B51-A0ED-F2E857CF82B7}" dt="2023-10-08T16:27:19.169" v="9"/>
          <ac:spMkLst>
            <pc:docMk/>
            <pc:sldMk cId="1859824069" sldId="266"/>
            <ac:spMk id="8" creationId="{98690FD0-9FEA-E200-F231-EAFA4B528907}"/>
          </ac:spMkLst>
        </pc:spChg>
        <pc:spChg chg="add del">
          <ac:chgData name="Guest User" userId="" providerId="Windows Live" clId="Web-{3DCEE649-6737-4B51-A0ED-F2E857CF82B7}" dt="2023-10-08T16:27:26.732" v="11"/>
          <ac:spMkLst>
            <pc:docMk/>
            <pc:sldMk cId="1859824069" sldId="266"/>
            <ac:spMk id="11" creationId="{B937640E-EF7A-4A6C-A950-D12B7D5C923E}"/>
          </ac:spMkLst>
        </pc:spChg>
        <pc:spChg chg="add del">
          <ac:chgData name="Guest User" userId="" providerId="Windows Live" clId="Web-{3DCEE649-6737-4B51-A0ED-F2E857CF82B7}" dt="2023-10-08T16:27:26.732" v="11"/>
          <ac:spMkLst>
            <pc:docMk/>
            <pc:sldMk cId="1859824069" sldId="266"/>
            <ac:spMk id="13" creationId="{876BDF4D-4826-490A-8307-7247A295E282}"/>
          </ac:spMkLst>
        </pc:spChg>
        <pc:spChg chg="add del">
          <ac:chgData name="Guest User" userId="" providerId="Windows Live" clId="Web-{3DCEE649-6737-4B51-A0ED-F2E857CF82B7}" dt="2023-10-08T16:27:26.732" v="11"/>
          <ac:spMkLst>
            <pc:docMk/>
            <pc:sldMk cId="1859824069" sldId="266"/>
            <ac:spMk id="15" creationId="{2E0FF4CF-25CB-4537-9BBF-28B36C76BEED}"/>
          </ac:spMkLst>
        </pc:spChg>
        <pc:spChg chg="add del">
          <ac:chgData name="Guest User" userId="" providerId="Windows Live" clId="Web-{3DCEE649-6737-4B51-A0ED-F2E857CF82B7}" dt="2023-10-08T16:28:09.593" v="16"/>
          <ac:spMkLst>
            <pc:docMk/>
            <pc:sldMk cId="1859824069" sldId="266"/>
            <ac:spMk id="20" creationId="{042E603F-28B7-4831-BF23-65FBAB13D5FB}"/>
          </ac:spMkLst>
        </pc:spChg>
        <pc:spChg chg="add del">
          <ac:chgData name="Guest User" userId="" providerId="Windows Live" clId="Web-{3DCEE649-6737-4B51-A0ED-F2E857CF82B7}" dt="2023-10-08T16:28:09.593" v="16"/>
          <ac:spMkLst>
            <pc:docMk/>
            <pc:sldMk cId="1859824069" sldId="266"/>
            <ac:spMk id="22" creationId="{4D39700F-2B10-4402-A7DD-06EE2245880D}"/>
          </ac:spMkLst>
        </pc:spChg>
        <pc:spChg chg="add del">
          <ac:chgData name="Guest User" userId="" providerId="Windows Live" clId="Web-{3DCEE649-6737-4B51-A0ED-F2E857CF82B7}" dt="2023-10-08T16:28:09.593" v="16"/>
          <ac:spMkLst>
            <pc:docMk/>
            <pc:sldMk cId="1859824069" sldId="266"/>
            <ac:spMk id="24" creationId="{68CA250C-CF5A-4736-9249-D6111F7C5545}"/>
          </ac:spMkLst>
        </pc:spChg>
        <pc:spChg chg="add del">
          <ac:chgData name="Guest User" userId="" providerId="Windows Live" clId="Web-{3DCEE649-6737-4B51-A0ED-F2E857CF82B7}" dt="2023-10-08T16:28:09.593" v="16"/>
          <ac:spMkLst>
            <pc:docMk/>
            <pc:sldMk cId="1859824069" sldId="266"/>
            <ac:spMk id="26" creationId="{D3DBA943-9ED2-49A6-9D2C-D02ADD31B5EB}"/>
          </ac:spMkLst>
        </pc:spChg>
        <pc:spChg chg="add del">
          <ac:chgData name="Guest User" userId="" providerId="Windows Live" clId="Web-{3DCEE649-6737-4B51-A0ED-F2E857CF82B7}" dt="2023-10-08T16:30:27.911" v="28"/>
          <ac:spMkLst>
            <pc:docMk/>
            <pc:sldMk cId="1859824069" sldId="266"/>
            <ac:spMk id="30" creationId="{8741AF27-A719-AEBD-F7DD-50278C2D8297}"/>
          </ac:spMkLst>
        </pc:spChg>
        <pc:spChg chg="add del">
          <ac:chgData name="Guest User" userId="" providerId="Windows Live" clId="Web-{3DCEE649-6737-4B51-A0ED-F2E857CF82B7}" dt="2023-10-08T16:28:09.577" v="15"/>
          <ac:spMkLst>
            <pc:docMk/>
            <pc:sldMk cId="1859824069" sldId="266"/>
            <ac:spMk id="31" creationId="{042E603F-28B7-4831-BF23-65FBAB13D5FB}"/>
          </ac:spMkLst>
        </pc:spChg>
        <pc:spChg chg="add del">
          <ac:chgData name="Guest User" userId="" providerId="Windows Live" clId="Web-{3DCEE649-6737-4B51-A0ED-F2E857CF82B7}" dt="2023-10-08T16:28:09.577" v="15"/>
          <ac:spMkLst>
            <pc:docMk/>
            <pc:sldMk cId="1859824069" sldId="266"/>
            <ac:spMk id="33" creationId="{4D39700F-2B10-4402-A7DD-06EE2245880D}"/>
          </ac:spMkLst>
        </pc:spChg>
        <pc:spChg chg="add del">
          <ac:chgData name="Guest User" userId="" providerId="Windows Live" clId="Web-{3DCEE649-6737-4B51-A0ED-F2E857CF82B7}" dt="2023-10-08T16:28:09.577" v="15"/>
          <ac:spMkLst>
            <pc:docMk/>
            <pc:sldMk cId="1859824069" sldId="266"/>
            <ac:spMk id="35" creationId="{68CA250C-CF5A-4736-9249-D6111F7C5545}"/>
          </ac:spMkLst>
        </pc:spChg>
        <pc:spChg chg="add del">
          <ac:chgData name="Guest User" userId="" providerId="Windows Live" clId="Web-{3DCEE649-6737-4B51-A0ED-F2E857CF82B7}" dt="2023-10-08T16:28:09.577" v="15"/>
          <ac:spMkLst>
            <pc:docMk/>
            <pc:sldMk cId="1859824069" sldId="266"/>
            <ac:spMk id="37" creationId="{9ED545E1-A87A-43DB-BE97-79BD68FBAEC0}"/>
          </ac:spMkLst>
        </pc:spChg>
        <pc:spChg chg="add">
          <ac:chgData name="Guest User" userId="" providerId="Windows Live" clId="Web-{3DCEE649-6737-4B51-A0ED-F2E857CF82B7}" dt="2023-10-08T16:28:09.593" v="16"/>
          <ac:spMkLst>
            <pc:docMk/>
            <pc:sldMk cId="1859824069" sldId="266"/>
            <ac:spMk id="40" creationId="{B937640E-EF7A-4A6C-A950-D12B7D5C923E}"/>
          </ac:spMkLst>
        </pc:spChg>
        <pc:spChg chg="add">
          <ac:chgData name="Guest User" userId="" providerId="Windows Live" clId="Web-{3DCEE649-6737-4B51-A0ED-F2E857CF82B7}" dt="2023-10-08T16:28:09.593" v="16"/>
          <ac:spMkLst>
            <pc:docMk/>
            <pc:sldMk cId="1859824069" sldId="266"/>
            <ac:spMk id="41" creationId="{1144B13E-A70A-46A1-B0BE-3A2E268B66A6}"/>
          </ac:spMkLst>
        </pc:spChg>
        <pc:grpChg chg="add">
          <ac:chgData name="Guest User" userId="" providerId="Windows Live" clId="Web-{3DCEE649-6737-4B51-A0ED-F2E857CF82B7}" dt="2023-10-08T16:28:09.593" v="16"/>
          <ac:grpSpMkLst>
            <pc:docMk/>
            <pc:sldMk cId="1859824069" sldId="266"/>
            <ac:grpSpMk id="42" creationId="{AF15FED5-BEEE-417C-AB05-04145B61F5AB}"/>
          </ac:grpSpMkLst>
        </pc:grpChg>
        <pc:picChg chg="add mod ord">
          <ac:chgData name="Guest User" userId="" providerId="Windows Live" clId="Web-{3DCEE649-6737-4B51-A0ED-F2E857CF82B7}" dt="2023-10-08T16:30:36.801" v="29" actId="14100"/>
          <ac:picMkLst>
            <pc:docMk/>
            <pc:sldMk cId="1859824069" sldId="266"/>
            <ac:picMk id="4" creationId="{402C4BD5-1E42-5155-AE0C-D1A97691CF3E}"/>
          </ac:picMkLst>
        </pc:picChg>
        <pc:picChg chg="add mod ord modCrop">
          <ac:chgData name="Guest User" userId="" providerId="Windows Live" clId="Web-{3DCEE649-6737-4B51-A0ED-F2E857CF82B7}" dt="2023-10-08T16:30:15.223" v="27"/>
          <ac:picMkLst>
            <pc:docMk/>
            <pc:sldMk cId="1859824069" sldId="266"/>
            <ac:picMk id="5" creationId="{2B2CB5A8-E7EF-A61E-7DC3-28E0A9A5F6BF}"/>
          </ac:picMkLst>
        </pc:picChg>
      </pc:sldChg>
      <pc:sldChg chg="addSp delSp modSp new mod modTransition setBg">
        <pc:chgData name="Guest User" userId="" providerId="Windows Live" clId="Web-{3DCEE649-6737-4B51-A0ED-F2E857CF82B7}" dt="2023-10-08T16:38:47.273" v="110"/>
        <pc:sldMkLst>
          <pc:docMk/>
          <pc:sldMk cId="4075653440" sldId="267"/>
        </pc:sldMkLst>
        <pc:spChg chg="mod">
          <ac:chgData name="Guest User" userId="" providerId="Windows Live" clId="Web-{3DCEE649-6737-4B51-A0ED-F2E857CF82B7}" dt="2023-10-08T16:31:54.039" v="58"/>
          <ac:spMkLst>
            <pc:docMk/>
            <pc:sldMk cId="4075653440" sldId="267"/>
            <ac:spMk id="2" creationId="{42572363-E59E-9976-9E4E-EF3F73794C10}"/>
          </ac:spMkLst>
        </pc:spChg>
        <pc:spChg chg="del">
          <ac:chgData name="Guest User" userId="" providerId="Windows Live" clId="Web-{3DCEE649-6737-4B51-A0ED-F2E857CF82B7}" dt="2023-10-08T16:31:19.881" v="49"/>
          <ac:spMkLst>
            <pc:docMk/>
            <pc:sldMk cId="4075653440" sldId="267"/>
            <ac:spMk id="3" creationId="{DBE6C5D8-88C2-A48F-DC3F-0D1DB9E7488D}"/>
          </ac:spMkLst>
        </pc:spChg>
        <pc:spChg chg="add del">
          <ac:chgData name="Guest User" userId="" providerId="Windows Live" clId="Web-{3DCEE649-6737-4B51-A0ED-F2E857CF82B7}" dt="2023-10-08T16:31:51.273" v="55"/>
          <ac:spMkLst>
            <pc:docMk/>
            <pc:sldMk cId="4075653440" sldId="267"/>
            <ac:spMk id="9" creationId="{9BBF2BD9-E755-77DA-3FC5-5691FD3A48C6}"/>
          </ac:spMkLst>
        </pc:spChg>
        <pc:spChg chg="add del">
          <ac:chgData name="Guest User" userId="" providerId="Windows Live" clId="Web-{3DCEE649-6737-4B51-A0ED-F2E857CF82B7}" dt="2023-10-08T16:31:47.304" v="53"/>
          <ac:spMkLst>
            <pc:docMk/>
            <pc:sldMk cId="4075653440" sldId="267"/>
            <ac:spMk id="10" creationId="{042E603F-28B7-4831-BF23-65FBAB13D5FB}"/>
          </ac:spMkLst>
        </pc:spChg>
        <pc:spChg chg="add del">
          <ac:chgData name="Guest User" userId="" providerId="Windows Live" clId="Web-{3DCEE649-6737-4B51-A0ED-F2E857CF82B7}" dt="2023-10-08T16:31:47.304" v="53"/>
          <ac:spMkLst>
            <pc:docMk/>
            <pc:sldMk cId="4075653440" sldId="267"/>
            <ac:spMk id="12" creationId="{4D39700F-2B10-4402-A7DD-06EE2245880D}"/>
          </ac:spMkLst>
        </pc:spChg>
        <pc:spChg chg="add del">
          <ac:chgData name="Guest User" userId="" providerId="Windows Live" clId="Web-{3DCEE649-6737-4B51-A0ED-F2E857CF82B7}" dt="2023-10-08T16:31:47.304" v="53"/>
          <ac:spMkLst>
            <pc:docMk/>
            <pc:sldMk cId="4075653440" sldId="267"/>
            <ac:spMk id="14" creationId="{087C4FDF-D217-4821-A221-1C752E3F3090}"/>
          </ac:spMkLst>
        </pc:spChg>
        <pc:spChg chg="add del">
          <ac:chgData name="Guest User" userId="" providerId="Windows Live" clId="Web-{3DCEE649-6737-4B51-A0ED-F2E857CF82B7}" dt="2023-10-08T16:31:47.304" v="53"/>
          <ac:spMkLst>
            <pc:docMk/>
            <pc:sldMk cId="4075653440" sldId="267"/>
            <ac:spMk id="16" creationId="{E125163A-3A1B-492C-9DC6-9256719AB2AF}"/>
          </ac:spMkLst>
        </pc:spChg>
        <pc:spChg chg="add del">
          <ac:chgData name="Guest User" userId="" providerId="Windows Live" clId="Web-{3DCEE649-6737-4B51-A0ED-F2E857CF82B7}" dt="2023-10-08T16:31:51.273" v="55"/>
          <ac:spMkLst>
            <pc:docMk/>
            <pc:sldMk cId="4075653440" sldId="267"/>
            <ac:spMk id="18" creationId="{B937640E-EF7A-4A6C-A950-D12B7D5C923E}"/>
          </ac:spMkLst>
        </pc:spChg>
        <pc:spChg chg="add del">
          <ac:chgData name="Guest User" userId="" providerId="Windows Live" clId="Web-{3DCEE649-6737-4B51-A0ED-F2E857CF82B7}" dt="2023-10-08T16:31:51.273" v="55"/>
          <ac:spMkLst>
            <pc:docMk/>
            <pc:sldMk cId="4075653440" sldId="267"/>
            <ac:spMk id="19" creationId="{C230B369-E15E-400F-94C0-471CFE553A56}"/>
          </ac:spMkLst>
        </pc:spChg>
        <pc:spChg chg="add del">
          <ac:chgData name="Guest User" userId="" providerId="Windows Live" clId="Web-{3DCEE649-6737-4B51-A0ED-F2E857CF82B7}" dt="2023-10-08T16:31:54.039" v="57"/>
          <ac:spMkLst>
            <pc:docMk/>
            <pc:sldMk cId="4075653440" sldId="267"/>
            <ac:spMk id="21" creationId="{B937640E-EF7A-4A6C-A950-D12B7D5C923E}"/>
          </ac:spMkLst>
        </pc:spChg>
        <pc:spChg chg="add del">
          <ac:chgData name="Guest User" userId="" providerId="Windows Live" clId="Web-{3DCEE649-6737-4B51-A0ED-F2E857CF82B7}" dt="2023-10-08T16:31:54.039" v="57"/>
          <ac:spMkLst>
            <pc:docMk/>
            <pc:sldMk cId="4075653440" sldId="267"/>
            <ac:spMk id="22" creationId="{846177EE-1356-4ED0-8FF0-61CF8817EBEB}"/>
          </ac:spMkLst>
        </pc:spChg>
        <pc:spChg chg="add del">
          <ac:chgData name="Guest User" userId="" providerId="Windows Live" clId="Web-{3DCEE649-6737-4B51-A0ED-F2E857CF82B7}" dt="2023-10-08T16:31:54.039" v="57"/>
          <ac:spMkLst>
            <pc:docMk/>
            <pc:sldMk cId="4075653440" sldId="267"/>
            <ac:spMk id="23" creationId="{3110DF80-7755-48B5-8B8F-47C1B9CE5B55}"/>
          </ac:spMkLst>
        </pc:spChg>
        <pc:spChg chg="add del">
          <ac:chgData name="Guest User" userId="" providerId="Windows Live" clId="Web-{3DCEE649-6737-4B51-A0ED-F2E857CF82B7}" dt="2023-10-08T16:31:54.039" v="57"/>
          <ac:spMkLst>
            <pc:docMk/>
            <pc:sldMk cId="4075653440" sldId="267"/>
            <ac:spMk id="24" creationId="{A39D5888-6179-5A64-D18C-D1766F7C79A6}"/>
          </ac:spMkLst>
        </pc:spChg>
        <pc:spChg chg="add">
          <ac:chgData name="Guest User" userId="" providerId="Windows Live" clId="Web-{3DCEE649-6737-4B51-A0ED-F2E857CF82B7}" dt="2023-10-08T16:31:54.039" v="58"/>
          <ac:spMkLst>
            <pc:docMk/>
            <pc:sldMk cId="4075653440" sldId="267"/>
            <ac:spMk id="26" creationId="{B937640E-EF7A-4A6C-A950-D12B7D5C923E}"/>
          </ac:spMkLst>
        </pc:spChg>
        <pc:spChg chg="add">
          <ac:chgData name="Guest User" userId="" providerId="Windows Live" clId="Web-{3DCEE649-6737-4B51-A0ED-F2E857CF82B7}" dt="2023-10-08T16:31:54.039" v="58"/>
          <ac:spMkLst>
            <pc:docMk/>
            <pc:sldMk cId="4075653440" sldId="267"/>
            <ac:spMk id="27" creationId="{623B8252-9DAF-4317-A157-4D08E826BD82}"/>
          </ac:spMkLst>
        </pc:spChg>
        <pc:spChg chg="add">
          <ac:chgData name="Guest User" userId="" providerId="Windows Live" clId="Web-{3DCEE649-6737-4B51-A0ED-F2E857CF82B7}" dt="2023-10-08T16:31:54.039" v="58"/>
          <ac:spMkLst>
            <pc:docMk/>
            <pc:sldMk cId="4075653440" sldId="267"/>
            <ac:spMk id="30" creationId="{A21481D3-9100-A079-B4BF-B6ECFF6AAF9F}"/>
          </ac:spMkLst>
        </pc:spChg>
        <pc:grpChg chg="add">
          <ac:chgData name="Guest User" userId="" providerId="Windows Live" clId="Web-{3DCEE649-6737-4B51-A0ED-F2E857CF82B7}" dt="2023-10-08T16:31:54.039" v="58"/>
          <ac:grpSpMkLst>
            <pc:docMk/>
            <pc:sldMk cId="4075653440" sldId="267"/>
            <ac:grpSpMk id="28" creationId="{15EF8A2A-9BE7-4739-B899-3711D8C4CD54}"/>
          </ac:grpSpMkLst>
        </pc:grpChg>
        <pc:picChg chg="add mod ord">
          <ac:chgData name="Guest User" userId="" providerId="Windows Live" clId="Web-{3DCEE649-6737-4B51-A0ED-F2E857CF82B7}" dt="2023-10-08T16:32:34.228" v="66" actId="14100"/>
          <ac:picMkLst>
            <pc:docMk/>
            <pc:sldMk cId="4075653440" sldId="267"/>
            <ac:picMk id="4" creationId="{EBD1DF87-70A7-6741-9744-15AADF60326E}"/>
          </ac:picMkLst>
        </pc:picChg>
        <pc:picChg chg="add mod">
          <ac:chgData name="Guest User" userId="" providerId="Windows Live" clId="Web-{3DCEE649-6737-4B51-A0ED-F2E857CF82B7}" dt="2023-10-08T16:32:17.040" v="62" actId="14100"/>
          <ac:picMkLst>
            <pc:docMk/>
            <pc:sldMk cId="4075653440" sldId="267"/>
            <ac:picMk id="5" creationId="{E706BECE-F94B-432D-A7F1-46E432D46A78}"/>
          </ac:picMkLst>
        </pc:picChg>
      </pc:sldChg>
      <pc:sldChg chg="addSp delSp modSp new mod modTransition setBg addAnim">
        <pc:chgData name="Guest User" userId="" providerId="Windows Live" clId="Web-{3DCEE649-6737-4B51-A0ED-F2E857CF82B7}" dt="2023-10-08T17:11:13.205" v="128"/>
        <pc:sldMkLst>
          <pc:docMk/>
          <pc:sldMk cId="3907271881" sldId="268"/>
        </pc:sldMkLst>
        <pc:spChg chg="mod ord">
          <ac:chgData name="Guest User" userId="" providerId="Windows Live" clId="Web-{3DCEE649-6737-4B51-A0ED-F2E857CF82B7}" dt="2023-10-08T17:11:13.189" v="127"/>
          <ac:spMkLst>
            <pc:docMk/>
            <pc:sldMk cId="3907271881" sldId="268"/>
            <ac:spMk id="2" creationId="{0A6F29DA-62D1-9ED6-12B7-F7D3CD6B8B44}"/>
          </ac:spMkLst>
        </pc:spChg>
        <pc:spChg chg="del">
          <ac:chgData name="Guest User" userId="" providerId="Windows Live" clId="Web-{3DCEE649-6737-4B51-A0ED-F2E857CF82B7}" dt="2023-10-08T16:33:15.604" v="80"/>
          <ac:spMkLst>
            <pc:docMk/>
            <pc:sldMk cId="3907271881" sldId="268"/>
            <ac:spMk id="3" creationId="{F7C7A395-B654-C783-42D3-4DFA648A5725}"/>
          </ac:spMkLst>
        </pc:spChg>
        <pc:spChg chg="add del mod">
          <ac:chgData name="Guest User" userId="" providerId="Windows Live" clId="Web-{3DCEE649-6737-4B51-A0ED-F2E857CF82B7}" dt="2023-10-08T17:11:08.517" v="126"/>
          <ac:spMkLst>
            <pc:docMk/>
            <pc:sldMk cId="3907271881" sldId="268"/>
            <ac:spMk id="6" creationId="{FC483BC9-52A1-3D27-238F-7905FCA4E779}"/>
          </ac:spMkLst>
        </pc:spChg>
        <pc:spChg chg="add del">
          <ac:chgData name="Guest User" userId="" providerId="Windows Live" clId="Web-{3DCEE649-6737-4B51-A0ED-F2E857CF82B7}" dt="2023-10-08T17:11:13.189" v="127"/>
          <ac:spMkLst>
            <pc:docMk/>
            <pc:sldMk cId="3907271881" sldId="268"/>
            <ac:spMk id="9" creationId="{042E603F-28B7-4831-BF23-65FBAB13D5FB}"/>
          </ac:spMkLst>
        </pc:spChg>
        <pc:spChg chg="add del">
          <ac:chgData name="Guest User" userId="" providerId="Windows Live" clId="Web-{3DCEE649-6737-4B51-A0ED-F2E857CF82B7}" dt="2023-10-08T17:11:13.189" v="127"/>
          <ac:spMkLst>
            <pc:docMk/>
            <pc:sldMk cId="3907271881" sldId="268"/>
            <ac:spMk id="11" creationId="{4D39700F-2B10-4402-A7DD-06EE2245880D}"/>
          </ac:spMkLst>
        </pc:spChg>
        <pc:spChg chg="add del">
          <ac:chgData name="Guest User" userId="" providerId="Windows Live" clId="Web-{3DCEE649-6737-4B51-A0ED-F2E857CF82B7}" dt="2023-10-08T17:11:13.189" v="127"/>
          <ac:spMkLst>
            <pc:docMk/>
            <pc:sldMk cId="3907271881" sldId="268"/>
            <ac:spMk id="13" creationId="{6DA65B90-7B06-4499-91BA-CDDD36132481}"/>
          </ac:spMkLst>
        </pc:spChg>
        <pc:spChg chg="add del">
          <ac:chgData name="Guest User" userId="" providerId="Windows Live" clId="Web-{3DCEE649-6737-4B51-A0ED-F2E857CF82B7}" dt="2023-10-08T17:11:13.189" v="127"/>
          <ac:spMkLst>
            <pc:docMk/>
            <pc:sldMk cId="3907271881" sldId="268"/>
            <ac:spMk id="15" creationId="{F4EC6B62-8D18-47C6-815A-17919789F1E7}"/>
          </ac:spMkLst>
        </pc:spChg>
        <pc:spChg chg="add del">
          <ac:chgData name="Guest User" userId="" providerId="Windows Live" clId="Web-{3DCEE649-6737-4B51-A0ED-F2E857CF82B7}" dt="2023-10-08T17:11:13.189" v="127"/>
          <ac:spMkLst>
            <pc:docMk/>
            <pc:sldMk cId="3907271881" sldId="268"/>
            <ac:spMk id="17" creationId="{0EE1950E-A750-4EB6-943D-2FE814B8FAC6}"/>
          </ac:spMkLst>
        </pc:spChg>
        <pc:spChg chg="add">
          <ac:chgData name="Guest User" userId="" providerId="Windows Live" clId="Web-{3DCEE649-6737-4B51-A0ED-F2E857CF82B7}" dt="2023-10-08T17:11:13.189" v="127"/>
          <ac:spMkLst>
            <pc:docMk/>
            <pc:sldMk cId="3907271881" sldId="268"/>
            <ac:spMk id="22" creationId="{042E603F-28B7-4831-BF23-65FBAB13D5FB}"/>
          </ac:spMkLst>
        </pc:spChg>
        <pc:spChg chg="add">
          <ac:chgData name="Guest User" userId="" providerId="Windows Live" clId="Web-{3DCEE649-6737-4B51-A0ED-F2E857CF82B7}" dt="2023-10-08T17:11:13.189" v="127"/>
          <ac:spMkLst>
            <pc:docMk/>
            <pc:sldMk cId="3907271881" sldId="268"/>
            <ac:spMk id="24" creationId="{4D39700F-2B10-4402-A7DD-06EE2245880D}"/>
          </ac:spMkLst>
        </pc:spChg>
        <pc:spChg chg="add">
          <ac:chgData name="Guest User" userId="" providerId="Windows Live" clId="Web-{3DCEE649-6737-4B51-A0ED-F2E857CF82B7}" dt="2023-10-08T17:11:13.189" v="127"/>
          <ac:spMkLst>
            <pc:docMk/>
            <pc:sldMk cId="3907271881" sldId="268"/>
            <ac:spMk id="26" creationId="{6DA65B90-7B06-4499-91BA-CDDD36132481}"/>
          </ac:spMkLst>
        </pc:spChg>
        <pc:spChg chg="add">
          <ac:chgData name="Guest User" userId="" providerId="Windows Live" clId="Web-{3DCEE649-6737-4B51-A0ED-F2E857CF82B7}" dt="2023-10-08T17:11:13.189" v="127"/>
          <ac:spMkLst>
            <pc:docMk/>
            <pc:sldMk cId="3907271881" sldId="268"/>
            <ac:spMk id="28" creationId="{F4EC6B62-8D18-47C6-815A-17919789F1E7}"/>
          </ac:spMkLst>
        </pc:spChg>
        <pc:spChg chg="add">
          <ac:chgData name="Guest User" userId="" providerId="Windows Live" clId="Web-{3DCEE649-6737-4B51-A0ED-F2E857CF82B7}" dt="2023-10-08T17:11:13.189" v="127"/>
          <ac:spMkLst>
            <pc:docMk/>
            <pc:sldMk cId="3907271881" sldId="268"/>
            <ac:spMk id="30" creationId="{0EE1950E-A750-4EB6-943D-2FE814B8FAC6}"/>
          </ac:spMkLst>
        </pc:spChg>
        <pc:picChg chg="add mod">
          <ac:chgData name="Guest User" userId="" providerId="Windows Live" clId="Web-{3DCEE649-6737-4B51-A0ED-F2E857CF82B7}" dt="2023-10-08T17:11:13.189" v="127"/>
          <ac:picMkLst>
            <pc:docMk/>
            <pc:sldMk cId="3907271881" sldId="268"/>
            <ac:picMk id="3" creationId="{2144D926-7EF6-C7EF-A137-B8B253C53087}"/>
          </ac:picMkLst>
        </pc:picChg>
        <pc:picChg chg="add del mod ord">
          <ac:chgData name="Guest User" userId="" providerId="Windows Live" clId="Web-{3DCEE649-6737-4B51-A0ED-F2E857CF82B7}" dt="2023-10-08T17:10:26.812" v="122"/>
          <ac:picMkLst>
            <pc:docMk/>
            <pc:sldMk cId="3907271881" sldId="268"/>
            <ac:picMk id="4" creationId="{DA3A5835-0AF9-5C38-DC10-6B11FC750D1C}"/>
          </ac:picMkLst>
        </pc:picChg>
      </pc:sldChg>
    </pc:docChg>
  </pc:docChgLst>
  <pc:docChgLst>
    <pc:chgData name="Aditi Bhargav" userId="520114b9f7e2832d" providerId="Windows Live" clId="Web-{2955FF41-D1DD-4C00-AB94-557A3628E143}"/>
    <pc:docChg chg="addSld modSld sldOrd">
      <pc:chgData name="Aditi Bhargav" userId="520114b9f7e2832d" providerId="Windows Live" clId="Web-{2955FF41-D1DD-4C00-AB94-557A3628E143}" dt="2023-10-08T11:48:05.600" v="1186"/>
      <pc:docMkLst>
        <pc:docMk/>
      </pc:docMkLst>
      <pc:sldChg chg="addSp delSp modSp">
        <pc:chgData name="Aditi Bhargav" userId="520114b9f7e2832d" providerId="Windows Live" clId="Web-{2955FF41-D1DD-4C00-AB94-557A3628E143}" dt="2023-10-08T11:46:31.222" v="1173" actId="20577"/>
        <pc:sldMkLst>
          <pc:docMk/>
          <pc:sldMk cId="109857222" sldId="256"/>
        </pc:sldMkLst>
        <pc:spChg chg="mod">
          <ac:chgData name="Aditi Bhargav" userId="520114b9f7e2832d" providerId="Windows Live" clId="Web-{2955FF41-D1DD-4C00-AB94-557A3628E143}" dt="2023-10-08T11:46:21.753" v="1172" actId="14100"/>
          <ac:spMkLst>
            <pc:docMk/>
            <pc:sldMk cId="109857222" sldId="256"/>
            <ac:spMk id="2" creationId="{00000000-0000-0000-0000-000000000000}"/>
          </ac:spMkLst>
        </pc:spChg>
        <pc:spChg chg="mod">
          <ac:chgData name="Aditi Bhargav" userId="520114b9f7e2832d" providerId="Windows Live" clId="Web-{2955FF41-D1DD-4C00-AB94-557A3628E143}" dt="2023-10-08T11:46:31.222" v="1173" actId="20577"/>
          <ac:spMkLst>
            <pc:docMk/>
            <pc:sldMk cId="109857222" sldId="256"/>
            <ac:spMk id="3" creationId="{00000000-0000-0000-0000-000000000000}"/>
          </ac:spMkLst>
        </pc:spChg>
        <pc:spChg chg="add del mod">
          <ac:chgData name="Aditi Bhargav" userId="520114b9f7e2832d" providerId="Windows Live" clId="Web-{2955FF41-D1DD-4C00-AB94-557A3628E143}" dt="2023-10-08T07:43:37.548" v="114"/>
          <ac:spMkLst>
            <pc:docMk/>
            <pc:sldMk cId="109857222" sldId="256"/>
            <ac:spMk id="7" creationId="{E3CA767B-520C-290A-8690-E9F2A8D0D466}"/>
          </ac:spMkLst>
        </pc:spChg>
        <pc:spChg chg="del">
          <ac:chgData name="Aditi Bhargav" userId="520114b9f7e2832d" providerId="Windows Live" clId="Web-{2955FF41-D1DD-4C00-AB94-557A3628E143}" dt="2023-10-08T07:39:35.241" v="41"/>
          <ac:spMkLst>
            <pc:docMk/>
            <pc:sldMk cId="109857222" sldId="256"/>
            <ac:spMk id="29" creationId="{64ADF8E3-1B35-4C33-95FB-BAAD781AF743}"/>
          </ac:spMkLst>
        </pc:spChg>
        <pc:spChg chg="del">
          <ac:chgData name="Aditi Bhargav" userId="520114b9f7e2832d" providerId="Windows Live" clId="Web-{2955FF41-D1DD-4C00-AB94-557A3628E143}" dt="2023-10-08T07:39:35.241" v="41"/>
          <ac:spMkLst>
            <pc:docMk/>
            <pc:sldMk cId="109857222" sldId="256"/>
            <ac:spMk id="30" creationId="{042E603F-28B7-4831-BF23-65FBAB13D5FB}"/>
          </ac:spMkLst>
        </pc:spChg>
        <pc:spChg chg="del">
          <ac:chgData name="Aditi Bhargav" userId="520114b9f7e2832d" providerId="Windows Live" clId="Web-{2955FF41-D1DD-4C00-AB94-557A3628E143}" dt="2023-10-08T07:39:35.241" v="41"/>
          <ac:spMkLst>
            <pc:docMk/>
            <pc:sldMk cId="109857222" sldId="256"/>
            <ac:spMk id="31" creationId="{4D39700F-2B10-4402-A7DD-06EE2245880D}"/>
          </ac:spMkLst>
        </pc:spChg>
        <pc:spChg chg="del">
          <ac:chgData name="Aditi Bhargav" userId="520114b9f7e2832d" providerId="Windows Live" clId="Web-{2955FF41-D1DD-4C00-AB94-557A3628E143}" dt="2023-10-08T07:39:35.241" v="41"/>
          <ac:spMkLst>
            <pc:docMk/>
            <pc:sldMk cId="109857222" sldId="256"/>
            <ac:spMk id="32" creationId="{B937640E-EF7A-4A6C-A950-D12B7D5C923E}"/>
          </ac:spMkLst>
        </pc:spChg>
        <pc:spChg chg="del">
          <ac:chgData name="Aditi Bhargav" userId="520114b9f7e2832d" providerId="Windows Live" clId="Web-{2955FF41-D1DD-4C00-AB94-557A3628E143}" dt="2023-10-08T07:39:35.241" v="41"/>
          <ac:spMkLst>
            <pc:docMk/>
            <pc:sldMk cId="109857222" sldId="256"/>
            <ac:spMk id="33" creationId="{D72B6D96-D9A2-4E4A-8064-FCA9A1D3F647}"/>
          </ac:spMkLst>
        </pc:spChg>
        <pc:spChg chg="add del">
          <ac:chgData name="Aditi Bhargav" userId="520114b9f7e2832d" providerId="Windows Live" clId="Web-{2955FF41-D1DD-4C00-AB94-557A3628E143}" dt="2023-10-08T07:41:56.060" v="107"/>
          <ac:spMkLst>
            <pc:docMk/>
            <pc:sldMk cId="109857222" sldId="256"/>
            <ac:spMk id="38" creationId="{042E603F-28B7-4831-BF23-65FBAB13D5FB}"/>
          </ac:spMkLst>
        </pc:spChg>
        <pc:spChg chg="add del">
          <ac:chgData name="Aditi Bhargav" userId="520114b9f7e2832d" providerId="Windows Live" clId="Web-{2955FF41-D1DD-4C00-AB94-557A3628E143}" dt="2023-10-08T07:41:56.060" v="107"/>
          <ac:spMkLst>
            <pc:docMk/>
            <pc:sldMk cId="109857222" sldId="256"/>
            <ac:spMk id="40" creationId="{4D39700F-2B10-4402-A7DD-06EE2245880D}"/>
          </ac:spMkLst>
        </pc:spChg>
        <pc:spChg chg="add del">
          <ac:chgData name="Aditi Bhargav" userId="520114b9f7e2832d" providerId="Windows Live" clId="Web-{2955FF41-D1DD-4C00-AB94-557A3628E143}" dt="2023-10-08T07:41:56.060" v="107"/>
          <ac:spMkLst>
            <pc:docMk/>
            <pc:sldMk cId="109857222" sldId="256"/>
            <ac:spMk id="42" creationId="{B937640E-EF7A-4A6C-A950-D12B7D5C923E}"/>
          </ac:spMkLst>
        </pc:spChg>
        <pc:spChg chg="add del">
          <ac:chgData name="Aditi Bhargav" userId="520114b9f7e2832d" providerId="Windows Live" clId="Web-{2955FF41-D1DD-4C00-AB94-557A3628E143}" dt="2023-10-08T07:41:56.060" v="107"/>
          <ac:spMkLst>
            <pc:docMk/>
            <pc:sldMk cId="109857222" sldId="256"/>
            <ac:spMk id="44" creationId="{37C48F90-AFD5-4232-AE7D-27B956BF7EC5}"/>
          </ac:spMkLst>
        </pc:spChg>
        <pc:spChg chg="add del">
          <ac:chgData name="Aditi Bhargav" userId="520114b9f7e2832d" providerId="Windows Live" clId="Web-{2955FF41-D1DD-4C00-AB94-557A3628E143}" dt="2023-10-08T07:41:56.060" v="107"/>
          <ac:spMkLst>
            <pc:docMk/>
            <pc:sldMk cId="109857222" sldId="256"/>
            <ac:spMk id="46" creationId="{73C96EE1-9524-4300-BFAC-56AA55EB495C}"/>
          </ac:spMkLst>
        </pc:spChg>
        <pc:spChg chg="add del">
          <ac:chgData name="Aditi Bhargav" userId="520114b9f7e2832d" providerId="Windows Live" clId="Web-{2955FF41-D1DD-4C00-AB94-557A3628E143}" dt="2023-10-08T07:43:29.782" v="113"/>
          <ac:spMkLst>
            <pc:docMk/>
            <pc:sldMk cId="109857222" sldId="256"/>
            <ac:spMk id="51" creationId="{042E603F-28B7-4831-BF23-65FBAB13D5FB}"/>
          </ac:spMkLst>
        </pc:spChg>
        <pc:spChg chg="add del">
          <ac:chgData name="Aditi Bhargav" userId="520114b9f7e2832d" providerId="Windows Live" clId="Web-{2955FF41-D1DD-4C00-AB94-557A3628E143}" dt="2023-10-08T07:43:29.782" v="113"/>
          <ac:spMkLst>
            <pc:docMk/>
            <pc:sldMk cId="109857222" sldId="256"/>
            <ac:spMk id="53" creationId="{4D39700F-2B10-4402-A7DD-06EE2245880D}"/>
          </ac:spMkLst>
        </pc:spChg>
        <pc:spChg chg="add del">
          <ac:chgData name="Aditi Bhargav" userId="520114b9f7e2832d" providerId="Windows Live" clId="Web-{2955FF41-D1DD-4C00-AB94-557A3628E143}" dt="2023-10-08T07:43:29.782" v="113"/>
          <ac:spMkLst>
            <pc:docMk/>
            <pc:sldMk cId="109857222" sldId="256"/>
            <ac:spMk id="55" creationId="{B937640E-EF7A-4A6C-A950-D12B7D5C923E}"/>
          </ac:spMkLst>
        </pc:spChg>
        <pc:spChg chg="add del">
          <ac:chgData name="Aditi Bhargav" userId="520114b9f7e2832d" providerId="Windows Live" clId="Web-{2955FF41-D1DD-4C00-AB94-557A3628E143}" dt="2023-10-08T07:43:29.782" v="113"/>
          <ac:spMkLst>
            <pc:docMk/>
            <pc:sldMk cId="109857222" sldId="256"/>
            <ac:spMk id="57" creationId="{37C48F90-AFD5-4232-AE7D-27B956BF7EC5}"/>
          </ac:spMkLst>
        </pc:spChg>
        <pc:spChg chg="add del">
          <ac:chgData name="Aditi Bhargav" userId="520114b9f7e2832d" providerId="Windows Live" clId="Web-{2955FF41-D1DD-4C00-AB94-557A3628E143}" dt="2023-10-08T07:43:29.782" v="113"/>
          <ac:spMkLst>
            <pc:docMk/>
            <pc:sldMk cId="109857222" sldId="256"/>
            <ac:spMk id="59" creationId="{73C96EE1-9524-4300-BFAC-56AA55EB495C}"/>
          </ac:spMkLst>
        </pc:spChg>
        <pc:spChg chg="add">
          <ac:chgData name="Aditi Bhargav" userId="520114b9f7e2832d" providerId="Windows Live" clId="Web-{2955FF41-D1DD-4C00-AB94-557A3628E143}" dt="2023-10-08T07:43:29.782" v="113"/>
          <ac:spMkLst>
            <pc:docMk/>
            <pc:sldMk cId="109857222" sldId="256"/>
            <ac:spMk id="64" creationId="{6DA65B90-7B06-4499-91BA-CDDD36132481}"/>
          </ac:spMkLst>
        </pc:spChg>
        <pc:spChg chg="add">
          <ac:chgData name="Aditi Bhargav" userId="520114b9f7e2832d" providerId="Windows Live" clId="Web-{2955FF41-D1DD-4C00-AB94-557A3628E143}" dt="2023-10-08T07:43:29.782" v="113"/>
          <ac:spMkLst>
            <pc:docMk/>
            <pc:sldMk cId="109857222" sldId="256"/>
            <ac:spMk id="66" creationId="{A13497E9-E9BD-461B-BCFA-EB21ED6C166F}"/>
          </ac:spMkLst>
        </pc:spChg>
        <pc:spChg chg="add">
          <ac:chgData name="Aditi Bhargav" userId="520114b9f7e2832d" providerId="Windows Live" clId="Web-{2955FF41-D1DD-4C00-AB94-557A3628E143}" dt="2023-10-08T07:43:29.782" v="113"/>
          <ac:spMkLst>
            <pc:docMk/>
            <pc:sldMk cId="109857222" sldId="256"/>
            <ac:spMk id="68" creationId="{76631F6A-1B93-4B59-96EE-D8B73A60CE63}"/>
          </ac:spMkLst>
        </pc:spChg>
        <pc:picChg chg="add del mod">
          <ac:chgData name="Aditi Bhargav" userId="520114b9f7e2832d" providerId="Windows Live" clId="Web-{2955FF41-D1DD-4C00-AB94-557A3628E143}" dt="2023-10-08T07:34:34.745" v="1"/>
          <ac:picMkLst>
            <pc:docMk/>
            <pc:sldMk cId="109857222" sldId="256"/>
            <ac:picMk id="4" creationId="{254ED16C-1E11-2A2C-21F0-E29F749870B7}"/>
          </ac:picMkLst>
        </pc:picChg>
        <pc:picChg chg="add del mod">
          <ac:chgData name="Aditi Bhargav" userId="520114b9f7e2832d" providerId="Windows Live" clId="Web-{2955FF41-D1DD-4C00-AB94-557A3628E143}" dt="2023-10-08T07:42:19.170" v="108"/>
          <ac:picMkLst>
            <pc:docMk/>
            <pc:sldMk cId="109857222" sldId="256"/>
            <ac:picMk id="5" creationId="{B814B240-27E3-5067-F2DC-5BCA6313A850}"/>
          </ac:picMkLst>
        </pc:picChg>
        <pc:picChg chg="add mod">
          <ac:chgData name="Aditi Bhargav" userId="520114b9f7e2832d" providerId="Windows Live" clId="Web-{2955FF41-D1DD-4C00-AB94-557A3628E143}" dt="2023-10-08T07:43:29.782" v="113"/>
          <ac:picMkLst>
            <pc:docMk/>
            <pc:sldMk cId="109857222" sldId="256"/>
            <ac:picMk id="6" creationId="{88601C4F-898C-9539-1BB7-B3C2290F9FE3}"/>
          </ac:picMkLst>
        </pc:picChg>
      </pc:sldChg>
      <pc:sldChg chg="addSp delSp modSp">
        <pc:chgData name="Aditi Bhargav" userId="520114b9f7e2832d" providerId="Windows Live" clId="Web-{2955FF41-D1DD-4C00-AB94-557A3628E143}" dt="2023-10-08T11:46:46.066" v="1174" actId="20577"/>
        <pc:sldMkLst>
          <pc:docMk/>
          <pc:sldMk cId="1783060613" sldId="257"/>
        </pc:sldMkLst>
        <pc:spChg chg="mod ord">
          <ac:chgData name="Aditi Bhargav" userId="520114b9f7e2832d" providerId="Windows Live" clId="Web-{2955FF41-D1DD-4C00-AB94-557A3628E143}" dt="2023-10-08T11:46:46.066" v="1174" actId="20577"/>
          <ac:spMkLst>
            <pc:docMk/>
            <pc:sldMk cId="1783060613" sldId="257"/>
            <ac:spMk id="2" creationId="{E2FA2D59-62F7-A4CA-6AD7-DED9D1F9B7D9}"/>
          </ac:spMkLst>
        </pc:spChg>
        <pc:spChg chg="del">
          <ac:chgData name="Aditi Bhargav" userId="520114b9f7e2832d" providerId="Windows Live" clId="Web-{2955FF41-D1DD-4C00-AB94-557A3628E143}" dt="2023-10-08T07:46:10.273" v="161"/>
          <ac:spMkLst>
            <pc:docMk/>
            <pc:sldMk cId="1783060613" sldId="257"/>
            <ac:spMk id="51" creationId="{042E603F-28B7-4831-BF23-65FBAB13D5FB}"/>
          </ac:spMkLst>
        </pc:spChg>
        <pc:spChg chg="del">
          <ac:chgData name="Aditi Bhargav" userId="520114b9f7e2832d" providerId="Windows Live" clId="Web-{2955FF41-D1DD-4C00-AB94-557A3628E143}" dt="2023-10-08T07:46:10.273" v="161"/>
          <ac:spMkLst>
            <pc:docMk/>
            <pc:sldMk cId="1783060613" sldId="257"/>
            <ac:spMk id="52" creationId="{4D39700F-2B10-4402-A7DD-06EE2245880D}"/>
          </ac:spMkLst>
        </pc:spChg>
        <pc:spChg chg="del">
          <ac:chgData name="Aditi Bhargav" userId="520114b9f7e2832d" providerId="Windows Live" clId="Web-{2955FF41-D1DD-4C00-AB94-557A3628E143}" dt="2023-10-08T07:46:10.273" v="161"/>
          <ac:spMkLst>
            <pc:docMk/>
            <pc:sldMk cId="1783060613" sldId="257"/>
            <ac:spMk id="53" creationId="{B937640E-EF7A-4A6C-A950-D12B7D5C923E}"/>
          </ac:spMkLst>
        </pc:spChg>
        <pc:spChg chg="del">
          <ac:chgData name="Aditi Bhargav" userId="520114b9f7e2832d" providerId="Windows Live" clId="Web-{2955FF41-D1DD-4C00-AB94-557A3628E143}" dt="2023-10-08T07:46:10.273" v="161"/>
          <ac:spMkLst>
            <pc:docMk/>
            <pc:sldMk cId="1783060613" sldId="257"/>
            <ac:spMk id="54" creationId="{4E64E4A9-D8D0-4AE7-99BD-EFE51D6EB122}"/>
          </ac:spMkLst>
        </pc:spChg>
        <pc:spChg chg="del">
          <ac:chgData name="Aditi Bhargav" userId="520114b9f7e2832d" providerId="Windows Live" clId="Web-{2955FF41-D1DD-4C00-AB94-557A3628E143}" dt="2023-10-08T07:46:10.273" v="161"/>
          <ac:spMkLst>
            <pc:docMk/>
            <pc:sldMk cId="1783060613" sldId="257"/>
            <ac:spMk id="55" creationId="{AFD62F46-8DC3-4EDF-BDEF-27C439C6F7BD}"/>
          </ac:spMkLst>
        </pc:spChg>
        <pc:spChg chg="add">
          <ac:chgData name="Aditi Bhargav" userId="520114b9f7e2832d" providerId="Windows Live" clId="Web-{2955FF41-D1DD-4C00-AB94-557A3628E143}" dt="2023-10-08T07:46:10.273" v="161"/>
          <ac:spMkLst>
            <pc:docMk/>
            <pc:sldMk cId="1783060613" sldId="257"/>
            <ac:spMk id="60" creationId="{042E603F-28B7-4831-BF23-65FBAB13D5FB}"/>
          </ac:spMkLst>
        </pc:spChg>
        <pc:spChg chg="add">
          <ac:chgData name="Aditi Bhargav" userId="520114b9f7e2832d" providerId="Windows Live" clId="Web-{2955FF41-D1DD-4C00-AB94-557A3628E143}" dt="2023-10-08T07:46:10.273" v="161"/>
          <ac:spMkLst>
            <pc:docMk/>
            <pc:sldMk cId="1783060613" sldId="257"/>
            <ac:spMk id="62" creationId="{4D39700F-2B10-4402-A7DD-06EE2245880D}"/>
          </ac:spMkLst>
        </pc:spChg>
        <pc:spChg chg="add">
          <ac:chgData name="Aditi Bhargav" userId="520114b9f7e2832d" providerId="Windows Live" clId="Web-{2955FF41-D1DD-4C00-AB94-557A3628E143}" dt="2023-10-08T07:46:10.273" v="161"/>
          <ac:spMkLst>
            <pc:docMk/>
            <pc:sldMk cId="1783060613" sldId="257"/>
            <ac:spMk id="64" creationId="{B937640E-EF7A-4A6C-A950-D12B7D5C923E}"/>
          </ac:spMkLst>
        </pc:spChg>
        <pc:spChg chg="add">
          <ac:chgData name="Aditi Bhargav" userId="520114b9f7e2832d" providerId="Windows Live" clId="Web-{2955FF41-D1DD-4C00-AB94-557A3628E143}" dt="2023-10-08T07:46:10.273" v="161"/>
          <ac:spMkLst>
            <pc:docMk/>
            <pc:sldMk cId="1783060613" sldId="257"/>
            <ac:spMk id="66" creationId="{76ADA084-C86B-4F3C-8077-6A8999CC4632}"/>
          </ac:spMkLst>
        </pc:spChg>
        <pc:picChg chg="mod">
          <ac:chgData name="Aditi Bhargav" userId="520114b9f7e2832d" providerId="Windows Live" clId="Web-{2955FF41-D1DD-4C00-AB94-557A3628E143}" dt="2023-10-08T07:46:10.273" v="161"/>
          <ac:picMkLst>
            <pc:docMk/>
            <pc:sldMk cId="1783060613" sldId="257"/>
            <ac:picMk id="3" creationId="{6775FD0F-C09F-00E8-C758-4285EC338264}"/>
          </ac:picMkLst>
        </pc:picChg>
      </pc:sldChg>
      <pc:sldChg chg="addSp delSp modSp mod ord setBg">
        <pc:chgData name="Aditi Bhargav" userId="520114b9f7e2832d" providerId="Windows Live" clId="Web-{2955FF41-D1DD-4C00-AB94-557A3628E143}" dt="2023-10-08T11:48:05.600" v="1186"/>
        <pc:sldMkLst>
          <pc:docMk/>
          <pc:sldMk cId="1158652449" sldId="258"/>
        </pc:sldMkLst>
        <pc:spChg chg="mod ord">
          <ac:chgData name="Aditi Bhargav" userId="520114b9f7e2832d" providerId="Windows Live" clId="Web-{2955FF41-D1DD-4C00-AB94-557A3628E143}" dt="2023-10-08T11:48:03.022" v="1182"/>
          <ac:spMkLst>
            <pc:docMk/>
            <pc:sldMk cId="1158652449" sldId="258"/>
            <ac:spMk id="2" creationId="{035AA2DA-B5EC-C827-3E23-9BFF3BEC8622}"/>
          </ac:spMkLst>
        </pc:spChg>
        <pc:spChg chg="add del mod">
          <ac:chgData name="Aditi Bhargav" userId="520114b9f7e2832d" providerId="Windows Live" clId="Web-{2955FF41-D1DD-4C00-AB94-557A3628E143}" dt="2023-10-08T11:48:05.600" v="1185"/>
          <ac:spMkLst>
            <pc:docMk/>
            <pc:sldMk cId="1158652449" sldId="258"/>
            <ac:spMk id="4" creationId="{CD53E619-B874-14D6-559E-FF011BFECC88}"/>
          </ac:spMkLst>
        </pc:spChg>
        <pc:spChg chg="add del">
          <ac:chgData name="Aditi Bhargav" userId="520114b9f7e2832d" providerId="Windows Live" clId="Web-{2955FF41-D1DD-4C00-AB94-557A3628E143}" dt="2023-10-08T11:47:55.741" v="1180"/>
          <ac:spMkLst>
            <pc:docMk/>
            <pc:sldMk cId="1158652449" sldId="258"/>
            <ac:spMk id="9" creationId="{042E603F-28B7-4831-BF23-65FBAB13D5FB}"/>
          </ac:spMkLst>
        </pc:spChg>
        <pc:spChg chg="add del">
          <ac:chgData name="Aditi Bhargav" userId="520114b9f7e2832d" providerId="Windows Live" clId="Web-{2955FF41-D1DD-4C00-AB94-557A3628E143}" dt="2023-10-08T11:47:55.741" v="1180"/>
          <ac:spMkLst>
            <pc:docMk/>
            <pc:sldMk cId="1158652449" sldId="258"/>
            <ac:spMk id="11" creationId="{4D39700F-2B10-4402-A7DD-06EE2245880D}"/>
          </ac:spMkLst>
        </pc:spChg>
        <pc:spChg chg="add del">
          <ac:chgData name="Aditi Bhargav" userId="520114b9f7e2832d" providerId="Windows Live" clId="Web-{2955FF41-D1DD-4C00-AB94-557A3628E143}" dt="2023-10-08T11:47:55.741" v="1180"/>
          <ac:spMkLst>
            <pc:docMk/>
            <pc:sldMk cId="1158652449" sldId="258"/>
            <ac:spMk id="13" creationId="{B937640E-EF7A-4A6C-A950-D12B7D5C923E}"/>
          </ac:spMkLst>
        </pc:spChg>
        <pc:spChg chg="add del">
          <ac:chgData name="Aditi Bhargav" userId="520114b9f7e2832d" providerId="Windows Live" clId="Web-{2955FF41-D1DD-4C00-AB94-557A3628E143}" dt="2023-10-08T11:47:55.741" v="1180"/>
          <ac:spMkLst>
            <pc:docMk/>
            <pc:sldMk cId="1158652449" sldId="258"/>
            <ac:spMk id="15" creationId="{76ADA084-C86B-4F3C-8077-6A8999CC4632}"/>
          </ac:spMkLst>
        </pc:spChg>
        <pc:spChg chg="add del">
          <ac:chgData name="Aditi Bhargav" userId="520114b9f7e2832d" providerId="Windows Live" clId="Web-{2955FF41-D1DD-4C00-AB94-557A3628E143}" dt="2023-10-08T11:48:03.022" v="1182"/>
          <ac:spMkLst>
            <pc:docMk/>
            <pc:sldMk cId="1158652449" sldId="258"/>
            <ac:spMk id="17" creationId="{73C96EE1-9524-4300-BFAC-56AA55EB495C}"/>
          </ac:spMkLst>
        </pc:spChg>
        <pc:spChg chg="add del">
          <ac:chgData name="Aditi Bhargav" userId="520114b9f7e2832d" providerId="Windows Live" clId="Web-{2955FF41-D1DD-4C00-AB94-557A3628E143}" dt="2023-10-08T11:48:03.022" v="1182"/>
          <ac:spMkLst>
            <pc:docMk/>
            <pc:sldMk cId="1158652449" sldId="258"/>
            <ac:spMk id="18" creationId="{042E603F-28B7-4831-BF23-65FBAB13D5FB}"/>
          </ac:spMkLst>
        </pc:spChg>
        <pc:spChg chg="add del">
          <ac:chgData name="Aditi Bhargav" userId="520114b9f7e2832d" providerId="Windows Live" clId="Web-{2955FF41-D1DD-4C00-AB94-557A3628E143}" dt="2023-10-08T11:48:03.022" v="1182"/>
          <ac:spMkLst>
            <pc:docMk/>
            <pc:sldMk cId="1158652449" sldId="258"/>
            <ac:spMk id="19" creationId="{4D39700F-2B10-4402-A7DD-06EE2245880D}"/>
          </ac:spMkLst>
        </pc:spChg>
        <pc:spChg chg="add del">
          <ac:chgData name="Aditi Bhargav" userId="520114b9f7e2832d" providerId="Windows Live" clId="Web-{2955FF41-D1DD-4C00-AB94-557A3628E143}" dt="2023-10-08T11:48:03.022" v="1182"/>
          <ac:spMkLst>
            <pc:docMk/>
            <pc:sldMk cId="1158652449" sldId="258"/>
            <ac:spMk id="20" creationId="{B937640E-EF7A-4A6C-A950-D12B7D5C923E}"/>
          </ac:spMkLst>
        </pc:spChg>
        <pc:spChg chg="add del">
          <ac:chgData name="Aditi Bhargav" userId="520114b9f7e2832d" providerId="Windows Live" clId="Web-{2955FF41-D1DD-4C00-AB94-557A3628E143}" dt="2023-10-08T11:48:03.022" v="1182"/>
          <ac:spMkLst>
            <pc:docMk/>
            <pc:sldMk cId="1158652449" sldId="258"/>
            <ac:spMk id="21" creationId="{37C48F90-AFD5-4232-AE7D-27B956BF7EC5}"/>
          </ac:spMkLst>
        </pc:spChg>
        <pc:picChg chg="add del mod">
          <ac:chgData name="Aditi Bhargav" userId="520114b9f7e2832d" providerId="Windows Live" clId="Web-{2955FF41-D1DD-4C00-AB94-557A3628E143}" dt="2023-10-08T11:48:05.600" v="1186"/>
          <ac:picMkLst>
            <pc:docMk/>
            <pc:sldMk cId="1158652449" sldId="258"/>
            <ac:picMk id="3" creationId="{CFD52F1D-4797-A4B5-5DAF-72DABD2169A0}"/>
          </ac:picMkLst>
        </pc:picChg>
      </pc:sldChg>
      <pc:sldChg chg="addSp modSp ord">
        <pc:chgData name="Aditi Bhargav" userId="520114b9f7e2832d" providerId="Windows Live" clId="Web-{2955FF41-D1DD-4C00-AB94-557A3628E143}" dt="2023-10-08T11:30:51.173" v="948" actId="20577"/>
        <pc:sldMkLst>
          <pc:docMk/>
          <pc:sldMk cId="1056881851" sldId="259"/>
        </pc:sldMkLst>
        <pc:spChg chg="mod">
          <ac:chgData name="Aditi Bhargav" userId="520114b9f7e2832d" providerId="Windows Live" clId="Web-{2955FF41-D1DD-4C00-AB94-557A3628E143}" dt="2023-10-08T11:30:51.173" v="948" actId="20577"/>
          <ac:spMkLst>
            <pc:docMk/>
            <pc:sldMk cId="1056881851" sldId="259"/>
            <ac:spMk id="2" creationId="{C32FCA57-65F9-DE41-A011-7E7FF14BE462}"/>
          </ac:spMkLst>
        </pc:spChg>
        <pc:graphicFrameChg chg="add mod modGraphic">
          <ac:chgData name="Aditi Bhargav" userId="520114b9f7e2832d" providerId="Windows Live" clId="Web-{2955FF41-D1DD-4C00-AB94-557A3628E143}" dt="2023-10-08T11:28:13.230" v="923"/>
          <ac:graphicFrameMkLst>
            <pc:docMk/>
            <pc:sldMk cId="1056881851" sldId="259"/>
            <ac:graphicFrameMk id="4" creationId="{14C665A1-6157-DDD7-5CE3-44F2DEEC5355}"/>
          </ac:graphicFrameMkLst>
        </pc:graphicFrameChg>
      </pc:sldChg>
      <pc:sldChg chg="addSp delSp modSp new">
        <pc:chgData name="Aditi Bhargav" userId="520114b9f7e2832d" providerId="Windows Live" clId="Web-{2955FF41-D1DD-4C00-AB94-557A3628E143}" dt="2023-10-08T11:31:31.424" v="993"/>
        <pc:sldMkLst>
          <pc:docMk/>
          <pc:sldMk cId="2381163586" sldId="260"/>
        </pc:sldMkLst>
        <pc:spChg chg="add mod">
          <ac:chgData name="Aditi Bhargav" userId="520114b9f7e2832d" providerId="Windows Live" clId="Web-{2955FF41-D1DD-4C00-AB94-557A3628E143}" dt="2023-10-08T11:30:35.313" v="944" actId="20577"/>
          <ac:spMkLst>
            <pc:docMk/>
            <pc:sldMk cId="2381163586" sldId="260"/>
            <ac:spMk id="2" creationId="{A36FC03D-8CF3-B24F-DEE0-39BDD45B1DEA}"/>
          </ac:spMkLst>
        </pc:spChg>
        <pc:spChg chg="add del mod">
          <ac:chgData name="Aditi Bhargav" userId="520114b9f7e2832d" providerId="Windows Live" clId="Web-{2955FF41-D1DD-4C00-AB94-557A3628E143}" dt="2023-10-08T11:21:11.356" v="860"/>
          <ac:spMkLst>
            <pc:docMk/>
            <pc:sldMk cId="2381163586" sldId="260"/>
            <ac:spMk id="13" creationId="{95BDBAB2-AB0A-492A-D0CF-2700114849B2}"/>
          </ac:spMkLst>
        </pc:spChg>
        <pc:spChg chg="add del mod">
          <ac:chgData name="Aditi Bhargav" userId="520114b9f7e2832d" providerId="Windows Live" clId="Web-{2955FF41-D1DD-4C00-AB94-557A3628E143}" dt="2023-10-08T11:21:39.169" v="866"/>
          <ac:spMkLst>
            <pc:docMk/>
            <pc:sldMk cId="2381163586" sldId="260"/>
            <ac:spMk id="16" creationId="{6C00546C-145C-4407-2364-49E230F81A96}"/>
          </ac:spMkLst>
        </pc:spChg>
        <pc:graphicFrameChg chg="add del mod modGraphic">
          <ac:chgData name="Aditi Bhargav" userId="520114b9f7e2832d" providerId="Windows Live" clId="Web-{2955FF41-D1DD-4C00-AB94-557A3628E143}" dt="2023-10-08T10:18:55.801" v="285"/>
          <ac:graphicFrameMkLst>
            <pc:docMk/>
            <pc:sldMk cId="2381163586" sldId="260"/>
            <ac:graphicFrameMk id="3" creationId="{5184497B-6A54-AE45-4B6A-1B984A940EEB}"/>
          </ac:graphicFrameMkLst>
        </pc:graphicFrameChg>
        <pc:graphicFrameChg chg="add del mod">
          <ac:chgData name="Aditi Bhargav" userId="520114b9f7e2832d" providerId="Windows Live" clId="Web-{2955FF41-D1DD-4C00-AB94-557A3628E143}" dt="2023-10-08T10:18:54.364" v="282"/>
          <ac:graphicFrameMkLst>
            <pc:docMk/>
            <pc:sldMk cId="2381163586" sldId="260"/>
            <ac:graphicFrameMk id="5" creationId="{3F9E3051-4B07-B565-24C8-4F3E10E3BA56}"/>
          </ac:graphicFrameMkLst>
        </pc:graphicFrameChg>
        <pc:graphicFrameChg chg="add del mod">
          <ac:chgData name="Aditi Bhargav" userId="520114b9f7e2832d" providerId="Windows Live" clId="Web-{2955FF41-D1DD-4C00-AB94-557A3628E143}" dt="2023-10-08T10:18:53.520" v="280"/>
          <ac:graphicFrameMkLst>
            <pc:docMk/>
            <pc:sldMk cId="2381163586" sldId="260"/>
            <ac:graphicFrameMk id="7" creationId="{C9CF7F1C-0973-62BD-4ADC-2EA5D683B418}"/>
          </ac:graphicFrameMkLst>
        </pc:graphicFrameChg>
        <pc:graphicFrameChg chg="add del mod modGraphic">
          <ac:chgData name="Aditi Bhargav" userId="520114b9f7e2832d" providerId="Windows Live" clId="Web-{2955FF41-D1DD-4C00-AB94-557A3628E143}" dt="2023-10-08T11:11:12.038" v="542"/>
          <ac:graphicFrameMkLst>
            <pc:docMk/>
            <pc:sldMk cId="2381163586" sldId="260"/>
            <ac:graphicFrameMk id="9" creationId="{08505C47-A557-4231-8DB8-3925FAD41374}"/>
          </ac:graphicFrameMkLst>
        </pc:graphicFrameChg>
        <pc:graphicFrameChg chg="add mod modGraphic">
          <ac:chgData name="Aditi Bhargav" userId="520114b9f7e2832d" providerId="Windows Live" clId="Web-{2955FF41-D1DD-4C00-AB94-557A3628E143}" dt="2023-10-08T11:31:31.424" v="993"/>
          <ac:graphicFrameMkLst>
            <pc:docMk/>
            <pc:sldMk cId="2381163586" sldId="260"/>
            <ac:graphicFrameMk id="11" creationId="{2459782F-03FE-E94B-134B-FA01FBCE09B7}"/>
          </ac:graphicFrameMkLst>
        </pc:graphicFrameChg>
        <pc:picChg chg="add del mod">
          <ac:chgData name="Aditi Bhargav" userId="520114b9f7e2832d" providerId="Windows Live" clId="Web-{2955FF41-D1DD-4C00-AB94-557A3628E143}" dt="2023-10-08T11:21:11.356" v="861"/>
          <ac:picMkLst>
            <pc:docMk/>
            <pc:sldMk cId="2381163586" sldId="260"/>
            <ac:picMk id="12" creationId="{F1EDE33A-5B1E-1817-67DF-91D984429D71}"/>
          </ac:picMkLst>
        </pc:picChg>
        <pc:picChg chg="add del mod">
          <ac:chgData name="Aditi Bhargav" userId="520114b9f7e2832d" providerId="Windows Live" clId="Web-{2955FF41-D1DD-4C00-AB94-557A3628E143}" dt="2023-10-08T11:21:39.169" v="867"/>
          <ac:picMkLst>
            <pc:docMk/>
            <pc:sldMk cId="2381163586" sldId="260"/>
            <ac:picMk id="15" creationId="{401B7A7B-42C2-7113-739C-00979ED8D8D7}"/>
          </ac:picMkLst>
        </pc:picChg>
      </pc:sldChg>
    </pc:docChg>
  </pc:docChgLst>
  <pc:docChgLst>
    <pc:chgData name="Aditi Bhargav" userId="520114b9f7e2832d" providerId="LiveId" clId="{21CCCF18-65C5-4F24-A205-B63236D0E639}"/>
    <pc:docChg chg="modSld">
      <pc:chgData name="Aditi Bhargav" userId="520114b9f7e2832d" providerId="LiveId" clId="{21CCCF18-65C5-4F24-A205-B63236D0E639}" dt="2023-10-07T06:38:05.923" v="77" actId="20577"/>
      <pc:docMkLst>
        <pc:docMk/>
      </pc:docMkLst>
      <pc:sldChg chg="modSp mod">
        <pc:chgData name="Aditi Bhargav" userId="520114b9f7e2832d" providerId="LiveId" clId="{21CCCF18-65C5-4F24-A205-B63236D0E639}" dt="2023-10-07T05:59:18.206" v="26" actId="20577"/>
        <pc:sldMkLst>
          <pc:docMk/>
          <pc:sldMk cId="1783060613" sldId="257"/>
        </pc:sldMkLst>
        <pc:spChg chg="mod">
          <ac:chgData name="Aditi Bhargav" userId="520114b9f7e2832d" providerId="LiveId" clId="{21CCCF18-65C5-4F24-A205-B63236D0E639}" dt="2023-10-07T05:59:18.206" v="26" actId="20577"/>
          <ac:spMkLst>
            <pc:docMk/>
            <pc:sldMk cId="1783060613" sldId="257"/>
            <ac:spMk id="2" creationId="{E2FA2D59-62F7-A4CA-6AD7-DED9D1F9B7D9}"/>
          </ac:spMkLst>
        </pc:spChg>
      </pc:sldChg>
      <pc:sldChg chg="modSp mod">
        <pc:chgData name="Aditi Bhargav" userId="520114b9f7e2832d" providerId="LiveId" clId="{21CCCF18-65C5-4F24-A205-B63236D0E639}" dt="2023-10-07T06:38:05.923" v="77" actId="20577"/>
        <pc:sldMkLst>
          <pc:docMk/>
          <pc:sldMk cId="1158652449" sldId="258"/>
        </pc:sldMkLst>
        <pc:spChg chg="mod">
          <ac:chgData name="Aditi Bhargav" userId="520114b9f7e2832d" providerId="LiveId" clId="{21CCCF18-65C5-4F24-A205-B63236D0E639}" dt="2023-10-07T06:38:05.923" v="77" actId="20577"/>
          <ac:spMkLst>
            <pc:docMk/>
            <pc:sldMk cId="1158652449" sldId="258"/>
            <ac:spMk id="2" creationId="{035AA2DA-B5EC-C827-3E23-9BFF3BEC8622}"/>
          </ac:spMkLst>
        </pc:spChg>
      </pc:sldChg>
      <pc:sldChg chg="modSp mod">
        <pc:chgData name="Aditi Bhargav" userId="520114b9f7e2832d" providerId="LiveId" clId="{21CCCF18-65C5-4F24-A205-B63236D0E639}" dt="2023-10-07T06:35:45.277" v="61" actId="1076"/>
        <pc:sldMkLst>
          <pc:docMk/>
          <pc:sldMk cId="1056881851" sldId="259"/>
        </pc:sldMkLst>
        <pc:spChg chg="mod">
          <ac:chgData name="Aditi Bhargav" userId="520114b9f7e2832d" providerId="LiveId" clId="{21CCCF18-65C5-4F24-A205-B63236D0E639}" dt="2023-10-07T06:35:45.277" v="61" actId="1076"/>
          <ac:spMkLst>
            <pc:docMk/>
            <pc:sldMk cId="1056881851" sldId="259"/>
            <ac:spMk id="2" creationId="{C32FCA57-65F9-DE41-A011-7E7FF14BE462}"/>
          </ac:spMkLst>
        </pc:spChg>
      </pc:sldChg>
    </pc:docChg>
  </pc:docChgLst>
  <pc:docChgLst>
    <pc:chgData name="Aditi Bhargav" userId="520114b9f7e2832d" providerId="Windows Live" clId="Web-{FBBF1318-0D72-43D9-9338-562538F4F63E}"/>
    <pc:docChg chg="modSld">
      <pc:chgData name="Aditi Bhargav" userId="520114b9f7e2832d" providerId="Windows Live" clId="Web-{FBBF1318-0D72-43D9-9338-562538F4F63E}" dt="2023-10-08T14:24:08.843" v="13" actId="14100"/>
      <pc:docMkLst>
        <pc:docMk/>
      </pc:docMkLst>
      <pc:sldChg chg="addSp delSp modSp mod setBg">
        <pc:chgData name="Aditi Bhargav" userId="520114b9f7e2832d" providerId="Windows Live" clId="Web-{FBBF1318-0D72-43D9-9338-562538F4F63E}" dt="2023-10-08T14:24:08.843" v="13" actId="14100"/>
        <pc:sldMkLst>
          <pc:docMk/>
          <pc:sldMk cId="4293076071" sldId="263"/>
        </pc:sldMkLst>
        <pc:spChg chg="mod">
          <ac:chgData name="Aditi Bhargav" userId="520114b9f7e2832d" providerId="Windows Live" clId="Web-{FBBF1318-0D72-43D9-9338-562538F4F63E}" dt="2023-10-08T14:24:08.843" v="13" actId="14100"/>
          <ac:spMkLst>
            <pc:docMk/>
            <pc:sldMk cId="4293076071" sldId="263"/>
            <ac:spMk id="3" creationId="{1BAEF906-2B60-FD6D-B4AC-A14EA9C0A794}"/>
          </ac:spMkLst>
        </pc:spChg>
        <pc:spChg chg="add del">
          <ac:chgData name="Aditi Bhargav" userId="520114b9f7e2832d" providerId="Windows Live" clId="Web-{FBBF1318-0D72-43D9-9338-562538F4F63E}" dt="2023-10-08T14:23:14.732" v="7"/>
          <ac:spMkLst>
            <pc:docMk/>
            <pc:sldMk cId="4293076071" sldId="263"/>
            <ac:spMk id="8" creationId="{B937640E-EF7A-4A6C-A950-D12B7D5C923E}"/>
          </ac:spMkLst>
        </pc:spChg>
        <pc:spChg chg="add del">
          <ac:chgData name="Aditi Bhargav" userId="520114b9f7e2832d" providerId="Windows Live" clId="Web-{FBBF1318-0D72-43D9-9338-562538F4F63E}" dt="2023-10-08T14:23:14.732" v="7"/>
          <ac:spMkLst>
            <pc:docMk/>
            <pc:sldMk cId="4293076071" sldId="263"/>
            <ac:spMk id="10" creationId="{ACEAA54B-B322-4943-83DF-6B95378DA125}"/>
          </ac:spMkLst>
        </pc:spChg>
        <pc:spChg chg="add del">
          <ac:chgData name="Aditi Bhargav" userId="520114b9f7e2832d" providerId="Windows Live" clId="Web-{FBBF1318-0D72-43D9-9338-562538F4F63E}" dt="2023-10-08T14:23:14.732" v="7"/>
          <ac:spMkLst>
            <pc:docMk/>
            <pc:sldMk cId="4293076071" sldId="263"/>
            <ac:spMk id="12" creationId="{27181C69-1FEA-47A3-8E1A-C3573A1360A7}"/>
          </ac:spMkLst>
        </pc:spChg>
        <pc:spChg chg="add">
          <ac:chgData name="Aditi Bhargav" userId="520114b9f7e2832d" providerId="Windows Live" clId="Web-{FBBF1318-0D72-43D9-9338-562538F4F63E}" dt="2023-10-08T14:23:14.732" v="7"/>
          <ac:spMkLst>
            <pc:docMk/>
            <pc:sldMk cId="4293076071" sldId="263"/>
            <ac:spMk id="17" creationId="{B937640E-EF7A-4A6C-A950-D12B7D5C923E}"/>
          </ac:spMkLst>
        </pc:spChg>
        <pc:spChg chg="add">
          <ac:chgData name="Aditi Bhargav" userId="520114b9f7e2832d" providerId="Windows Live" clId="Web-{FBBF1318-0D72-43D9-9338-562538F4F63E}" dt="2023-10-08T14:23:14.732" v="7"/>
          <ac:spMkLst>
            <pc:docMk/>
            <pc:sldMk cId="4293076071" sldId="263"/>
            <ac:spMk id="19" creationId="{ACEAA54B-B322-4943-83DF-6B95378DA125}"/>
          </ac:spMkLst>
        </pc:spChg>
        <pc:spChg chg="add">
          <ac:chgData name="Aditi Bhargav" userId="520114b9f7e2832d" providerId="Windows Live" clId="Web-{FBBF1318-0D72-43D9-9338-562538F4F63E}" dt="2023-10-08T14:23:14.732" v="7"/>
          <ac:spMkLst>
            <pc:docMk/>
            <pc:sldMk cId="4293076071" sldId="263"/>
            <ac:spMk id="21" creationId="{27181C69-1FEA-47A3-8E1A-C3573A1360A7}"/>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C03245-FAD1-4D1F-9B3B-31F7AE8023EE}" type="doc">
      <dgm:prSet loTypeId="urn:microsoft.com/office/officeart/2005/8/layout/cycle2" loCatId="cycle" qsTypeId="urn:microsoft.com/office/officeart/2005/8/quickstyle/simple1" qsCatId="simple" csTypeId="urn:microsoft.com/office/officeart/2005/8/colors/accent0_3" csCatId="mainScheme" phldr="1"/>
      <dgm:spPr/>
      <dgm:t>
        <a:bodyPr/>
        <a:lstStyle/>
        <a:p>
          <a:endParaRPr lang="en-US"/>
        </a:p>
      </dgm:t>
    </dgm:pt>
    <dgm:pt modelId="{E2246DCE-6B7D-4034-9DD3-AC6F404D7EEA}">
      <dgm:prSet/>
      <dgm:spPr/>
      <dgm:t>
        <a:bodyPr/>
        <a:lstStyle/>
        <a:p>
          <a:r>
            <a:rPr lang="en-US" dirty="0"/>
            <a:t>The Unified Patient Treatment Platform (UPTP) holds promise for substantial positive societal impact:</a:t>
          </a:r>
        </a:p>
      </dgm:t>
    </dgm:pt>
    <dgm:pt modelId="{D6783205-6579-4207-A3DE-959F9D3DDA9F}" type="parTrans" cxnId="{6B3EAD63-0CD2-4261-B9A2-FADAA2D32E10}">
      <dgm:prSet/>
      <dgm:spPr/>
      <dgm:t>
        <a:bodyPr/>
        <a:lstStyle/>
        <a:p>
          <a:endParaRPr lang="en-US"/>
        </a:p>
      </dgm:t>
    </dgm:pt>
    <dgm:pt modelId="{4E83C70A-1066-41A6-99E9-599A35C64E2A}" type="sibTrans" cxnId="{6B3EAD63-0CD2-4261-B9A2-FADAA2D32E10}">
      <dgm:prSet/>
      <dgm:spPr/>
      <dgm:t>
        <a:bodyPr/>
        <a:lstStyle/>
        <a:p>
          <a:endParaRPr lang="en-US"/>
        </a:p>
      </dgm:t>
    </dgm:pt>
    <dgm:pt modelId="{020B460A-1596-44E8-BA16-D95810639AFD}">
      <dgm:prSet/>
      <dgm:spPr/>
      <dgm:t>
        <a:bodyPr/>
        <a:lstStyle/>
        <a:p>
          <a:pPr rtl="0"/>
          <a:r>
            <a:rPr lang="en-US" b="1" dirty="0"/>
            <a:t>Enhanced Patient Care</a:t>
          </a:r>
          <a:r>
            <a:rPr lang="en-US" dirty="0"/>
            <a:t>: UPTP empowers patients with easy access to medical </a:t>
          </a:r>
          <a:r>
            <a:rPr lang="en-US" b="0" dirty="0">
              <a:latin typeface="Posterama"/>
            </a:rPr>
            <a:t>records.</a:t>
          </a:r>
        </a:p>
      </dgm:t>
    </dgm:pt>
    <dgm:pt modelId="{E7E05E4A-AD73-4630-A1FE-2008F40CD447}" type="parTrans" cxnId="{BAD4EC44-A6A6-4E63-B873-120BA1437D9A}">
      <dgm:prSet/>
      <dgm:spPr/>
      <dgm:t>
        <a:bodyPr/>
        <a:lstStyle/>
        <a:p>
          <a:endParaRPr lang="en-US"/>
        </a:p>
      </dgm:t>
    </dgm:pt>
    <dgm:pt modelId="{414D9185-D07B-4F25-AD89-7CE0C88B540C}" type="sibTrans" cxnId="{BAD4EC44-A6A6-4E63-B873-120BA1437D9A}">
      <dgm:prSet/>
      <dgm:spPr/>
      <dgm:t>
        <a:bodyPr/>
        <a:lstStyle/>
        <a:p>
          <a:endParaRPr lang="en-US"/>
        </a:p>
      </dgm:t>
    </dgm:pt>
    <dgm:pt modelId="{44244666-591D-4FAB-9005-2C9FF8ADB3FA}">
      <dgm:prSet/>
      <dgm:spPr/>
      <dgm:t>
        <a:bodyPr/>
        <a:lstStyle/>
        <a:p>
          <a:pPr rtl="0"/>
          <a:r>
            <a:rPr lang="en-US" b="1" dirty="0"/>
            <a:t>Cost </a:t>
          </a:r>
          <a:r>
            <a:rPr lang="en-US" b="1" dirty="0">
              <a:latin typeface="Posterama"/>
            </a:rPr>
            <a:t>Savings.</a:t>
          </a:r>
        </a:p>
      </dgm:t>
    </dgm:pt>
    <dgm:pt modelId="{CDC69B36-FE5E-42C8-90E9-9214B4A4713D}" type="parTrans" cxnId="{95BC2F58-7815-4FB9-9092-381EF1FBF793}">
      <dgm:prSet/>
      <dgm:spPr/>
      <dgm:t>
        <a:bodyPr/>
        <a:lstStyle/>
        <a:p>
          <a:endParaRPr lang="en-US"/>
        </a:p>
      </dgm:t>
    </dgm:pt>
    <dgm:pt modelId="{C74BE209-E5C4-438B-BBD7-C80E966CB74A}" type="sibTrans" cxnId="{95BC2F58-7815-4FB9-9092-381EF1FBF793}">
      <dgm:prSet/>
      <dgm:spPr/>
      <dgm:t>
        <a:bodyPr/>
        <a:lstStyle/>
        <a:p>
          <a:endParaRPr lang="en-US"/>
        </a:p>
      </dgm:t>
    </dgm:pt>
    <dgm:pt modelId="{651E0EFD-3535-4E33-B95C-7A8BD145F50C}">
      <dgm:prSet/>
      <dgm:spPr/>
      <dgm:t>
        <a:bodyPr/>
        <a:lstStyle/>
        <a:p>
          <a:r>
            <a:rPr lang="en-US" b="1" dirty="0"/>
            <a:t>Continuous Improvement</a:t>
          </a:r>
          <a:r>
            <a:rPr lang="en-US" dirty="0"/>
            <a:t>: Feedback mechanisms drive UPTP's evolution.</a:t>
          </a:r>
        </a:p>
      </dgm:t>
    </dgm:pt>
    <dgm:pt modelId="{79C435F3-D9F1-40C6-A475-DDD2E0E6A348}" type="parTrans" cxnId="{296854F1-0927-4F61-89B3-85EB2A949AAE}">
      <dgm:prSet/>
      <dgm:spPr/>
      <dgm:t>
        <a:bodyPr/>
        <a:lstStyle/>
        <a:p>
          <a:endParaRPr lang="en-US"/>
        </a:p>
      </dgm:t>
    </dgm:pt>
    <dgm:pt modelId="{F23E7299-0F45-4EB3-A3C2-82701C2970F8}" type="sibTrans" cxnId="{296854F1-0927-4F61-89B3-85EB2A949AAE}">
      <dgm:prSet/>
      <dgm:spPr/>
      <dgm:t>
        <a:bodyPr/>
        <a:lstStyle/>
        <a:p>
          <a:endParaRPr lang="en-US"/>
        </a:p>
      </dgm:t>
    </dgm:pt>
    <dgm:pt modelId="{EE32FA1F-EA95-481B-9EF1-DE2CE3B88FA1}">
      <dgm:prSet phldr="0"/>
      <dgm:spPr/>
      <dgm:t>
        <a:bodyPr/>
        <a:lstStyle/>
        <a:p>
          <a:pPr rtl="0"/>
          <a:r>
            <a:rPr lang="en-US" b="1" dirty="0">
              <a:latin typeface="Posterama"/>
            </a:rPr>
            <a:t>Efficient</a:t>
          </a:r>
          <a:r>
            <a:rPr lang="en-US" b="1" dirty="0"/>
            <a:t> Healthcare Delivery</a:t>
          </a:r>
          <a:r>
            <a:rPr lang="en-US" dirty="0"/>
            <a:t>: Healthcare providers gain </a:t>
          </a:r>
          <a:r>
            <a:rPr lang="en-US" b="1" dirty="0">
              <a:latin typeface="Posterama"/>
            </a:rPr>
            <a:t>swift.</a:t>
          </a:r>
        </a:p>
      </dgm:t>
    </dgm:pt>
    <dgm:pt modelId="{9FE7B4DE-8AE4-4860-980C-EB1299F4ABBD}" type="parTrans" cxnId="{2FA6E202-D1FE-4540-81BE-5D1C139BF154}">
      <dgm:prSet/>
      <dgm:spPr/>
    </dgm:pt>
    <dgm:pt modelId="{46549BF6-1C46-4071-9A24-D1C1B0A7BEAA}" type="sibTrans" cxnId="{2FA6E202-D1FE-4540-81BE-5D1C139BF154}">
      <dgm:prSet/>
      <dgm:spPr/>
      <dgm:t>
        <a:bodyPr/>
        <a:lstStyle/>
        <a:p>
          <a:endParaRPr lang="en-US"/>
        </a:p>
      </dgm:t>
    </dgm:pt>
    <dgm:pt modelId="{1620DED4-1F40-4D48-A657-3F8C2FED3F19}">
      <dgm:prSet phldr="0"/>
      <dgm:spPr/>
      <dgm:t>
        <a:bodyPr/>
        <a:lstStyle/>
        <a:p>
          <a:r>
            <a:rPr lang="en-US" b="1" dirty="0"/>
            <a:t>Reduced Medical Errors</a:t>
          </a:r>
          <a:r>
            <a:rPr lang="en-US" dirty="0"/>
            <a:t>: Accurate and up-to-date patient information minimizes medical errors.</a:t>
          </a:r>
        </a:p>
      </dgm:t>
    </dgm:pt>
    <dgm:pt modelId="{D7DD7F5D-324D-4B1D-A42B-A3F7D9946CFB}" type="parTrans" cxnId="{146CDEC8-BAF7-445D-92C0-833E28A3EDAB}">
      <dgm:prSet/>
      <dgm:spPr/>
    </dgm:pt>
    <dgm:pt modelId="{261CE302-EFB9-4353-9CFE-1BE0419101AE}" type="sibTrans" cxnId="{146CDEC8-BAF7-445D-92C0-833E28A3EDAB}">
      <dgm:prSet/>
      <dgm:spPr/>
      <dgm:t>
        <a:bodyPr/>
        <a:lstStyle/>
        <a:p>
          <a:endParaRPr lang="en-US"/>
        </a:p>
      </dgm:t>
    </dgm:pt>
    <dgm:pt modelId="{86E19C67-D815-478C-8982-19F9691E62FC}">
      <dgm:prSet phldr="0"/>
      <dgm:spPr/>
      <dgm:t>
        <a:bodyPr/>
        <a:lstStyle/>
        <a:p>
          <a:r>
            <a:rPr lang="en-US" b="1" dirty="0">
              <a:latin typeface="Posterama"/>
            </a:rPr>
            <a:t>Healthcare</a:t>
          </a:r>
          <a:r>
            <a:rPr lang="en-US" b="1" dirty="0"/>
            <a:t> Research</a:t>
          </a:r>
          <a:r>
            <a:rPr lang="en-US" dirty="0"/>
            <a:t>: UPTP's data analytics.</a:t>
          </a:r>
        </a:p>
      </dgm:t>
    </dgm:pt>
    <dgm:pt modelId="{F3046123-FD20-4D7D-82C1-523DA486C0A2}" type="parTrans" cxnId="{23F55D39-2398-4043-A03C-8D56CD42D2BC}">
      <dgm:prSet/>
      <dgm:spPr/>
    </dgm:pt>
    <dgm:pt modelId="{01D4B60B-4411-419C-B927-97FFE8F661BC}" type="sibTrans" cxnId="{23F55D39-2398-4043-A03C-8D56CD42D2BC}">
      <dgm:prSet/>
      <dgm:spPr/>
      <dgm:t>
        <a:bodyPr/>
        <a:lstStyle/>
        <a:p>
          <a:endParaRPr lang="en-US"/>
        </a:p>
      </dgm:t>
    </dgm:pt>
    <dgm:pt modelId="{BE8B16F7-A517-4819-A26B-4D0FB7F56C92}" type="pres">
      <dgm:prSet presAssocID="{6CC03245-FAD1-4D1F-9B3B-31F7AE8023EE}" presName="cycle" presStyleCnt="0">
        <dgm:presLayoutVars>
          <dgm:dir/>
          <dgm:resizeHandles val="exact"/>
        </dgm:presLayoutVars>
      </dgm:prSet>
      <dgm:spPr/>
    </dgm:pt>
    <dgm:pt modelId="{85CF6A74-0325-4C8F-8390-158B73BE8F46}" type="pres">
      <dgm:prSet presAssocID="{E2246DCE-6B7D-4034-9DD3-AC6F404D7EEA}" presName="node" presStyleLbl="node1" presStyleIdx="0" presStyleCnt="7">
        <dgm:presLayoutVars>
          <dgm:bulletEnabled val="1"/>
        </dgm:presLayoutVars>
      </dgm:prSet>
      <dgm:spPr/>
    </dgm:pt>
    <dgm:pt modelId="{B1B58BDD-2F64-44AD-B091-3354C4174749}" type="pres">
      <dgm:prSet presAssocID="{4E83C70A-1066-41A6-99E9-599A35C64E2A}" presName="sibTrans" presStyleLbl="sibTrans2D1" presStyleIdx="0" presStyleCnt="7"/>
      <dgm:spPr/>
    </dgm:pt>
    <dgm:pt modelId="{43463168-F777-4EBE-AE97-86875140571F}" type="pres">
      <dgm:prSet presAssocID="{4E83C70A-1066-41A6-99E9-599A35C64E2A}" presName="connectorText" presStyleLbl="sibTrans2D1" presStyleIdx="0" presStyleCnt="7"/>
      <dgm:spPr/>
    </dgm:pt>
    <dgm:pt modelId="{1A06961E-2BC6-4AD6-939E-1E36734D28D3}" type="pres">
      <dgm:prSet presAssocID="{020B460A-1596-44E8-BA16-D95810639AFD}" presName="node" presStyleLbl="node1" presStyleIdx="1" presStyleCnt="7">
        <dgm:presLayoutVars>
          <dgm:bulletEnabled val="1"/>
        </dgm:presLayoutVars>
      </dgm:prSet>
      <dgm:spPr/>
    </dgm:pt>
    <dgm:pt modelId="{D523EA8F-BB43-4505-AF1C-1B90D03B6EE9}" type="pres">
      <dgm:prSet presAssocID="{414D9185-D07B-4F25-AD89-7CE0C88B540C}" presName="sibTrans" presStyleLbl="sibTrans2D1" presStyleIdx="1" presStyleCnt="7"/>
      <dgm:spPr/>
    </dgm:pt>
    <dgm:pt modelId="{07BED69E-E7AF-40CC-9C8C-22B35D93B42F}" type="pres">
      <dgm:prSet presAssocID="{414D9185-D07B-4F25-AD89-7CE0C88B540C}" presName="connectorText" presStyleLbl="sibTrans2D1" presStyleIdx="1" presStyleCnt="7"/>
      <dgm:spPr/>
    </dgm:pt>
    <dgm:pt modelId="{7A35CE7E-C594-4EA3-8C54-5E2F80495DF2}" type="pres">
      <dgm:prSet presAssocID="{EE32FA1F-EA95-481B-9EF1-DE2CE3B88FA1}" presName="node" presStyleLbl="node1" presStyleIdx="2" presStyleCnt="7">
        <dgm:presLayoutVars>
          <dgm:bulletEnabled val="1"/>
        </dgm:presLayoutVars>
      </dgm:prSet>
      <dgm:spPr/>
    </dgm:pt>
    <dgm:pt modelId="{DBA60AE1-409C-4334-9010-6D3EE1D49844}" type="pres">
      <dgm:prSet presAssocID="{46549BF6-1C46-4071-9A24-D1C1B0A7BEAA}" presName="sibTrans" presStyleLbl="sibTrans2D1" presStyleIdx="2" presStyleCnt="7"/>
      <dgm:spPr/>
    </dgm:pt>
    <dgm:pt modelId="{7E23DFA4-F205-4F38-BFF7-F22B64D90802}" type="pres">
      <dgm:prSet presAssocID="{46549BF6-1C46-4071-9A24-D1C1B0A7BEAA}" presName="connectorText" presStyleLbl="sibTrans2D1" presStyleIdx="2" presStyleCnt="7"/>
      <dgm:spPr/>
    </dgm:pt>
    <dgm:pt modelId="{891C7879-5229-4610-B045-8A05FB5C5CA4}" type="pres">
      <dgm:prSet presAssocID="{1620DED4-1F40-4D48-A657-3F8C2FED3F19}" presName="node" presStyleLbl="node1" presStyleIdx="3" presStyleCnt="7">
        <dgm:presLayoutVars>
          <dgm:bulletEnabled val="1"/>
        </dgm:presLayoutVars>
      </dgm:prSet>
      <dgm:spPr/>
    </dgm:pt>
    <dgm:pt modelId="{A4D526A3-CF2E-4CE5-995C-8628D43D59A1}" type="pres">
      <dgm:prSet presAssocID="{261CE302-EFB9-4353-9CFE-1BE0419101AE}" presName="sibTrans" presStyleLbl="sibTrans2D1" presStyleIdx="3" presStyleCnt="7"/>
      <dgm:spPr/>
    </dgm:pt>
    <dgm:pt modelId="{42EE445F-BD17-4E90-BDB2-FC22C4396B13}" type="pres">
      <dgm:prSet presAssocID="{261CE302-EFB9-4353-9CFE-1BE0419101AE}" presName="connectorText" presStyleLbl="sibTrans2D1" presStyleIdx="3" presStyleCnt="7"/>
      <dgm:spPr/>
    </dgm:pt>
    <dgm:pt modelId="{D41E1FE9-A060-4020-8658-58A4F7ECF3E8}" type="pres">
      <dgm:prSet presAssocID="{44244666-591D-4FAB-9005-2C9FF8ADB3FA}" presName="node" presStyleLbl="node1" presStyleIdx="4" presStyleCnt="7">
        <dgm:presLayoutVars>
          <dgm:bulletEnabled val="1"/>
        </dgm:presLayoutVars>
      </dgm:prSet>
      <dgm:spPr/>
    </dgm:pt>
    <dgm:pt modelId="{53048443-E07D-40F4-BC4F-7A75DE0841CB}" type="pres">
      <dgm:prSet presAssocID="{C74BE209-E5C4-438B-BBD7-C80E966CB74A}" presName="sibTrans" presStyleLbl="sibTrans2D1" presStyleIdx="4" presStyleCnt="7"/>
      <dgm:spPr/>
    </dgm:pt>
    <dgm:pt modelId="{E965A468-D284-426A-9AF7-B50B796384B9}" type="pres">
      <dgm:prSet presAssocID="{C74BE209-E5C4-438B-BBD7-C80E966CB74A}" presName="connectorText" presStyleLbl="sibTrans2D1" presStyleIdx="4" presStyleCnt="7"/>
      <dgm:spPr/>
    </dgm:pt>
    <dgm:pt modelId="{4763EC82-658D-4863-93C9-492316CF7FA4}" type="pres">
      <dgm:prSet presAssocID="{86E19C67-D815-478C-8982-19F9691E62FC}" presName="node" presStyleLbl="node1" presStyleIdx="5" presStyleCnt="7">
        <dgm:presLayoutVars>
          <dgm:bulletEnabled val="1"/>
        </dgm:presLayoutVars>
      </dgm:prSet>
      <dgm:spPr/>
    </dgm:pt>
    <dgm:pt modelId="{FB27231F-E413-4B70-9480-DFAE7CA3B945}" type="pres">
      <dgm:prSet presAssocID="{01D4B60B-4411-419C-B927-97FFE8F661BC}" presName="sibTrans" presStyleLbl="sibTrans2D1" presStyleIdx="5" presStyleCnt="7"/>
      <dgm:spPr/>
    </dgm:pt>
    <dgm:pt modelId="{F0F880E9-EF68-4981-9C4C-AC7E93B8141B}" type="pres">
      <dgm:prSet presAssocID="{01D4B60B-4411-419C-B927-97FFE8F661BC}" presName="connectorText" presStyleLbl="sibTrans2D1" presStyleIdx="5" presStyleCnt="7"/>
      <dgm:spPr/>
    </dgm:pt>
    <dgm:pt modelId="{62C2A7FF-093A-4B9D-B392-0209CED46C2D}" type="pres">
      <dgm:prSet presAssocID="{651E0EFD-3535-4E33-B95C-7A8BD145F50C}" presName="node" presStyleLbl="node1" presStyleIdx="6" presStyleCnt="7">
        <dgm:presLayoutVars>
          <dgm:bulletEnabled val="1"/>
        </dgm:presLayoutVars>
      </dgm:prSet>
      <dgm:spPr/>
    </dgm:pt>
    <dgm:pt modelId="{97FCC02D-58DC-4F7D-BB75-88CD30A5D2E3}" type="pres">
      <dgm:prSet presAssocID="{F23E7299-0F45-4EB3-A3C2-82701C2970F8}" presName="sibTrans" presStyleLbl="sibTrans2D1" presStyleIdx="6" presStyleCnt="7"/>
      <dgm:spPr/>
    </dgm:pt>
    <dgm:pt modelId="{B6C56870-A46E-4DF8-88E0-858CE5C0B680}" type="pres">
      <dgm:prSet presAssocID="{F23E7299-0F45-4EB3-A3C2-82701C2970F8}" presName="connectorText" presStyleLbl="sibTrans2D1" presStyleIdx="6" presStyleCnt="7"/>
      <dgm:spPr/>
    </dgm:pt>
  </dgm:ptLst>
  <dgm:cxnLst>
    <dgm:cxn modelId="{2FA6E202-D1FE-4540-81BE-5D1C139BF154}" srcId="{6CC03245-FAD1-4D1F-9B3B-31F7AE8023EE}" destId="{EE32FA1F-EA95-481B-9EF1-DE2CE3B88FA1}" srcOrd="2" destOrd="0" parTransId="{9FE7B4DE-8AE4-4860-980C-EB1299F4ABBD}" sibTransId="{46549BF6-1C46-4071-9A24-D1C1B0A7BEAA}"/>
    <dgm:cxn modelId="{DF6D7D0A-E207-437B-A2BF-476425AFE02F}" type="presOf" srcId="{EE32FA1F-EA95-481B-9EF1-DE2CE3B88FA1}" destId="{7A35CE7E-C594-4EA3-8C54-5E2F80495DF2}" srcOrd="0" destOrd="0" presId="urn:microsoft.com/office/officeart/2005/8/layout/cycle2"/>
    <dgm:cxn modelId="{DE6D9119-9876-4EF3-B986-FBDEBA83B868}" type="presOf" srcId="{261CE302-EFB9-4353-9CFE-1BE0419101AE}" destId="{A4D526A3-CF2E-4CE5-995C-8628D43D59A1}" srcOrd="0" destOrd="0" presId="urn:microsoft.com/office/officeart/2005/8/layout/cycle2"/>
    <dgm:cxn modelId="{26F0171D-2ACC-4B7F-9D6C-94A3B3F9ACDC}" type="presOf" srcId="{651E0EFD-3535-4E33-B95C-7A8BD145F50C}" destId="{62C2A7FF-093A-4B9D-B392-0209CED46C2D}" srcOrd="0" destOrd="0" presId="urn:microsoft.com/office/officeart/2005/8/layout/cycle2"/>
    <dgm:cxn modelId="{0623821E-5D80-4A15-9107-B0FA2796F604}" type="presOf" srcId="{01D4B60B-4411-419C-B927-97FFE8F661BC}" destId="{FB27231F-E413-4B70-9480-DFAE7CA3B945}" srcOrd="0" destOrd="0" presId="urn:microsoft.com/office/officeart/2005/8/layout/cycle2"/>
    <dgm:cxn modelId="{000BDD22-6A96-4683-B91B-9FBEDF7579F0}" type="presOf" srcId="{44244666-591D-4FAB-9005-2C9FF8ADB3FA}" destId="{D41E1FE9-A060-4020-8658-58A4F7ECF3E8}" srcOrd="0" destOrd="0" presId="urn:microsoft.com/office/officeart/2005/8/layout/cycle2"/>
    <dgm:cxn modelId="{91E8F826-D067-4F1E-BA0D-1E0415CED7AB}" type="presOf" srcId="{F23E7299-0F45-4EB3-A3C2-82701C2970F8}" destId="{97FCC02D-58DC-4F7D-BB75-88CD30A5D2E3}" srcOrd="0" destOrd="0" presId="urn:microsoft.com/office/officeart/2005/8/layout/cycle2"/>
    <dgm:cxn modelId="{EFB7F733-74A2-4DDE-9F59-79806B8D38C1}" type="presOf" srcId="{C74BE209-E5C4-438B-BBD7-C80E966CB74A}" destId="{53048443-E07D-40F4-BC4F-7A75DE0841CB}" srcOrd="0" destOrd="0" presId="urn:microsoft.com/office/officeart/2005/8/layout/cycle2"/>
    <dgm:cxn modelId="{23F55D39-2398-4043-A03C-8D56CD42D2BC}" srcId="{6CC03245-FAD1-4D1F-9B3B-31F7AE8023EE}" destId="{86E19C67-D815-478C-8982-19F9691E62FC}" srcOrd="5" destOrd="0" parTransId="{F3046123-FD20-4D7D-82C1-523DA486C0A2}" sibTransId="{01D4B60B-4411-419C-B927-97FFE8F661BC}"/>
    <dgm:cxn modelId="{C089B33E-5DD1-44A3-BE05-C701F3BBFB58}" type="presOf" srcId="{E2246DCE-6B7D-4034-9DD3-AC6F404D7EEA}" destId="{85CF6A74-0325-4C8F-8390-158B73BE8F46}" srcOrd="0" destOrd="0" presId="urn:microsoft.com/office/officeart/2005/8/layout/cycle2"/>
    <dgm:cxn modelId="{6B3EAD63-0CD2-4261-B9A2-FADAA2D32E10}" srcId="{6CC03245-FAD1-4D1F-9B3B-31F7AE8023EE}" destId="{E2246DCE-6B7D-4034-9DD3-AC6F404D7EEA}" srcOrd="0" destOrd="0" parTransId="{D6783205-6579-4207-A3DE-959F9D3DDA9F}" sibTransId="{4E83C70A-1066-41A6-99E9-599A35C64E2A}"/>
    <dgm:cxn modelId="{BAD4EC44-A6A6-4E63-B873-120BA1437D9A}" srcId="{6CC03245-FAD1-4D1F-9B3B-31F7AE8023EE}" destId="{020B460A-1596-44E8-BA16-D95810639AFD}" srcOrd="1" destOrd="0" parTransId="{E7E05E4A-AD73-4630-A1FE-2008F40CD447}" sibTransId="{414D9185-D07B-4F25-AD89-7CE0C88B540C}"/>
    <dgm:cxn modelId="{1B581A66-02C5-4A80-B796-2F58681683C2}" type="presOf" srcId="{414D9185-D07B-4F25-AD89-7CE0C88B540C}" destId="{D523EA8F-BB43-4505-AF1C-1B90D03B6EE9}" srcOrd="0" destOrd="0" presId="urn:microsoft.com/office/officeart/2005/8/layout/cycle2"/>
    <dgm:cxn modelId="{8A24E36B-0F7C-4C14-8DA7-3178629E6A8B}" type="presOf" srcId="{1620DED4-1F40-4D48-A657-3F8C2FED3F19}" destId="{891C7879-5229-4610-B045-8A05FB5C5CA4}" srcOrd="0" destOrd="0" presId="urn:microsoft.com/office/officeart/2005/8/layout/cycle2"/>
    <dgm:cxn modelId="{319DC86D-CC7F-4D64-B365-3EA2E0A54774}" type="presOf" srcId="{01D4B60B-4411-419C-B927-97FFE8F661BC}" destId="{F0F880E9-EF68-4981-9C4C-AC7E93B8141B}" srcOrd="1" destOrd="0" presId="urn:microsoft.com/office/officeart/2005/8/layout/cycle2"/>
    <dgm:cxn modelId="{95BC2F58-7815-4FB9-9092-381EF1FBF793}" srcId="{6CC03245-FAD1-4D1F-9B3B-31F7AE8023EE}" destId="{44244666-591D-4FAB-9005-2C9FF8ADB3FA}" srcOrd="4" destOrd="0" parTransId="{CDC69B36-FE5E-42C8-90E9-9214B4A4713D}" sibTransId="{C74BE209-E5C4-438B-BBD7-C80E966CB74A}"/>
    <dgm:cxn modelId="{8F86AF81-130C-421E-AE08-C118BD5A4D10}" type="presOf" srcId="{4E83C70A-1066-41A6-99E9-599A35C64E2A}" destId="{43463168-F777-4EBE-AE97-86875140571F}" srcOrd="1" destOrd="0" presId="urn:microsoft.com/office/officeart/2005/8/layout/cycle2"/>
    <dgm:cxn modelId="{B66B5385-29F3-4CC2-8655-E2F72B4EC2A5}" type="presOf" srcId="{46549BF6-1C46-4071-9A24-D1C1B0A7BEAA}" destId="{7E23DFA4-F205-4F38-BFF7-F22B64D90802}" srcOrd="1" destOrd="0" presId="urn:microsoft.com/office/officeart/2005/8/layout/cycle2"/>
    <dgm:cxn modelId="{E33A5888-F71B-4F88-A3D2-66B9105EAD70}" type="presOf" srcId="{C74BE209-E5C4-438B-BBD7-C80E966CB74A}" destId="{E965A468-D284-426A-9AF7-B50B796384B9}" srcOrd="1" destOrd="0" presId="urn:microsoft.com/office/officeart/2005/8/layout/cycle2"/>
    <dgm:cxn modelId="{F02150B5-5161-4646-9B10-5074BD6A162C}" type="presOf" srcId="{46549BF6-1C46-4071-9A24-D1C1B0A7BEAA}" destId="{DBA60AE1-409C-4334-9010-6D3EE1D49844}" srcOrd="0" destOrd="0" presId="urn:microsoft.com/office/officeart/2005/8/layout/cycle2"/>
    <dgm:cxn modelId="{E33416BD-9E07-4916-BF4D-AACD781B9E15}" type="presOf" srcId="{F23E7299-0F45-4EB3-A3C2-82701C2970F8}" destId="{B6C56870-A46E-4DF8-88E0-858CE5C0B680}" srcOrd="1" destOrd="0" presId="urn:microsoft.com/office/officeart/2005/8/layout/cycle2"/>
    <dgm:cxn modelId="{F3C04FC1-BD82-4B4C-959A-F6FCA0569CC4}" type="presOf" srcId="{414D9185-D07B-4F25-AD89-7CE0C88B540C}" destId="{07BED69E-E7AF-40CC-9C8C-22B35D93B42F}" srcOrd="1" destOrd="0" presId="urn:microsoft.com/office/officeart/2005/8/layout/cycle2"/>
    <dgm:cxn modelId="{A13B74C1-8306-4540-9DBC-29EBFF18A4C0}" type="presOf" srcId="{6CC03245-FAD1-4D1F-9B3B-31F7AE8023EE}" destId="{BE8B16F7-A517-4819-A26B-4D0FB7F56C92}" srcOrd="0" destOrd="0" presId="urn:microsoft.com/office/officeart/2005/8/layout/cycle2"/>
    <dgm:cxn modelId="{91B465C7-0067-4BA0-9056-181EBDA45203}" type="presOf" srcId="{86E19C67-D815-478C-8982-19F9691E62FC}" destId="{4763EC82-658D-4863-93C9-492316CF7FA4}" srcOrd="0" destOrd="0" presId="urn:microsoft.com/office/officeart/2005/8/layout/cycle2"/>
    <dgm:cxn modelId="{146CDEC8-BAF7-445D-92C0-833E28A3EDAB}" srcId="{6CC03245-FAD1-4D1F-9B3B-31F7AE8023EE}" destId="{1620DED4-1F40-4D48-A657-3F8C2FED3F19}" srcOrd="3" destOrd="0" parTransId="{D7DD7F5D-324D-4B1D-A42B-A3F7D9946CFB}" sibTransId="{261CE302-EFB9-4353-9CFE-1BE0419101AE}"/>
    <dgm:cxn modelId="{588563CA-E244-4B57-BAB9-1E271ABE3A3F}" type="presOf" srcId="{020B460A-1596-44E8-BA16-D95810639AFD}" destId="{1A06961E-2BC6-4AD6-939E-1E36734D28D3}" srcOrd="0" destOrd="0" presId="urn:microsoft.com/office/officeart/2005/8/layout/cycle2"/>
    <dgm:cxn modelId="{632BDBCA-739D-4790-81A8-C791B8321E60}" type="presOf" srcId="{4E83C70A-1066-41A6-99E9-599A35C64E2A}" destId="{B1B58BDD-2F64-44AD-B091-3354C4174749}" srcOrd="0" destOrd="0" presId="urn:microsoft.com/office/officeart/2005/8/layout/cycle2"/>
    <dgm:cxn modelId="{484444D7-005E-4D56-AD11-6388249504BE}" type="presOf" srcId="{261CE302-EFB9-4353-9CFE-1BE0419101AE}" destId="{42EE445F-BD17-4E90-BDB2-FC22C4396B13}" srcOrd="1" destOrd="0" presId="urn:microsoft.com/office/officeart/2005/8/layout/cycle2"/>
    <dgm:cxn modelId="{296854F1-0927-4F61-89B3-85EB2A949AAE}" srcId="{6CC03245-FAD1-4D1F-9B3B-31F7AE8023EE}" destId="{651E0EFD-3535-4E33-B95C-7A8BD145F50C}" srcOrd="6" destOrd="0" parTransId="{79C435F3-D9F1-40C6-A475-DDD2E0E6A348}" sibTransId="{F23E7299-0F45-4EB3-A3C2-82701C2970F8}"/>
    <dgm:cxn modelId="{8C652FD8-9E49-4AAD-AC00-2E842BB3C915}" type="presParOf" srcId="{BE8B16F7-A517-4819-A26B-4D0FB7F56C92}" destId="{85CF6A74-0325-4C8F-8390-158B73BE8F46}" srcOrd="0" destOrd="0" presId="urn:microsoft.com/office/officeart/2005/8/layout/cycle2"/>
    <dgm:cxn modelId="{1F2E09E7-6604-45A1-B842-523C5611B987}" type="presParOf" srcId="{BE8B16F7-A517-4819-A26B-4D0FB7F56C92}" destId="{B1B58BDD-2F64-44AD-B091-3354C4174749}" srcOrd="1" destOrd="0" presId="urn:microsoft.com/office/officeart/2005/8/layout/cycle2"/>
    <dgm:cxn modelId="{FB63B0E5-BDE0-4CF8-AB28-0F46CF4B26D8}" type="presParOf" srcId="{B1B58BDD-2F64-44AD-B091-3354C4174749}" destId="{43463168-F777-4EBE-AE97-86875140571F}" srcOrd="0" destOrd="0" presId="urn:microsoft.com/office/officeart/2005/8/layout/cycle2"/>
    <dgm:cxn modelId="{93C9E3FB-5431-46F5-B127-E9500787876C}" type="presParOf" srcId="{BE8B16F7-A517-4819-A26B-4D0FB7F56C92}" destId="{1A06961E-2BC6-4AD6-939E-1E36734D28D3}" srcOrd="2" destOrd="0" presId="urn:microsoft.com/office/officeart/2005/8/layout/cycle2"/>
    <dgm:cxn modelId="{4F55E107-37EB-4330-8BC1-4DF1B64C2235}" type="presParOf" srcId="{BE8B16F7-A517-4819-A26B-4D0FB7F56C92}" destId="{D523EA8F-BB43-4505-AF1C-1B90D03B6EE9}" srcOrd="3" destOrd="0" presId="urn:microsoft.com/office/officeart/2005/8/layout/cycle2"/>
    <dgm:cxn modelId="{F9DFC7F1-C0EC-4DFF-8233-5F9674B4CD6F}" type="presParOf" srcId="{D523EA8F-BB43-4505-AF1C-1B90D03B6EE9}" destId="{07BED69E-E7AF-40CC-9C8C-22B35D93B42F}" srcOrd="0" destOrd="0" presId="urn:microsoft.com/office/officeart/2005/8/layout/cycle2"/>
    <dgm:cxn modelId="{9504EACF-998C-439F-A8F7-56F0E68207D2}" type="presParOf" srcId="{BE8B16F7-A517-4819-A26B-4D0FB7F56C92}" destId="{7A35CE7E-C594-4EA3-8C54-5E2F80495DF2}" srcOrd="4" destOrd="0" presId="urn:microsoft.com/office/officeart/2005/8/layout/cycle2"/>
    <dgm:cxn modelId="{1CB30029-D48C-45F1-8265-5B4F857EEDAB}" type="presParOf" srcId="{BE8B16F7-A517-4819-A26B-4D0FB7F56C92}" destId="{DBA60AE1-409C-4334-9010-6D3EE1D49844}" srcOrd="5" destOrd="0" presId="urn:microsoft.com/office/officeart/2005/8/layout/cycle2"/>
    <dgm:cxn modelId="{C20600D0-F4A3-414E-AF37-82FAD2357CD3}" type="presParOf" srcId="{DBA60AE1-409C-4334-9010-6D3EE1D49844}" destId="{7E23DFA4-F205-4F38-BFF7-F22B64D90802}" srcOrd="0" destOrd="0" presId="urn:microsoft.com/office/officeart/2005/8/layout/cycle2"/>
    <dgm:cxn modelId="{8C1A7CFF-8E9B-4BBB-85EA-E7DD07A74E5F}" type="presParOf" srcId="{BE8B16F7-A517-4819-A26B-4D0FB7F56C92}" destId="{891C7879-5229-4610-B045-8A05FB5C5CA4}" srcOrd="6" destOrd="0" presId="urn:microsoft.com/office/officeart/2005/8/layout/cycle2"/>
    <dgm:cxn modelId="{71930A89-0833-4A80-A000-2A81D28CF7CC}" type="presParOf" srcId="{BE8B16F7-A517-4819-A26B-4D0FB7F56C92}" destId="{A4D526A3-CF2E-4CE5-995C-8628D43D59A1}" srcOrd="7" destOrd="0" presId="urn:microsoft.com/office/officeart/2005/8/layout/cycle2"/>
    <dgm:cxn modelId="{568407F4-14B0-40CF-A089-32D5F3DC4A82}" type="presParOf" srcId="{A4D526A3-CF2E-4CE5-995C-8628D43D59A1}" destId="{42EE445F-BD17-4E90-BDB2-FC22C4396B13}" srcOrd="0" destOrd="0" presId="urn:microsoft.com/office/officeart/2005/8/layout/cycle2"/>
    <dgm:cxn modelId="{AC40678D-7415-4B19-A3E1-B931ECBE8BCD}" type="presParOf" srcId="{BE8B16F7-A517-4819-A26B-4D0FB7F56C92}" destId="{D41E1FE9-A060-4020-8658-58A4F7ECF3E8}" srcOrd="8" destOrd="0" presId="urn:microsoft.com/office/officeart/2005/8/layout/cycle2"/>
    <dgm:cxn modelId="{B388664F-81E7-4FC4-9C49-5AE59B651401}" type="presParOf" srcId="{BE8B16F7-A517-4819-A26B-4D0FB7F56C92}" destId="{53048443-E07D-40F4-BC4F-7A75DE0841CB}" srcOrd="9" destOrd="0" presId="urn:microsoft.com/office/officeart/2005/8/layout/cycle2"/>
    <dgm:cxn modelId="{8F8D439F-1AE5-4D2E-8019-1AC3E1FF446C}" type="presParOf" srcId="{53048443-E07D-40F4-BC4F-7A75DE0841CB}" destId="{E965A468-D284-426A-9AF7-B50B796384B9}" srcOrd="0" destOrd="0" presId="urn:microsoft.com/office/officeart/2005/8/layout/cycle2"/>
    <dgm:cxn modelId="{5A5505AE-57B2-40C3-ADBD-101DC17D9D1B}" type="presParOf" srcId="{BE8B16F7-A517-4819-A26B-4D0FB7F56C92}" destId="{4763EC82-658D-4863-93C9-492316CF7FA4}" srcOrd="10" destOrd="0" presId="urn:microsoft.com/office/officeart/2005/8/layout/cycle2"/>
    <dgm:cxn modelId="{2C9907D2-79CB-4E3C-B2F1-85F34152EB3D}" type="presParOf" srcId="{BE8B16F7-A517-4819-A26B-4D0FB7F56C92}" destId="{FB27231F-E413-4B70-9480-DFAE7CA3B945}" srcOrd="11" destOrd="0" presId="urn:microsoft.com/office/officeart/2005/8/layout/cycle2"/>
    <dgm:cxn modelId="{62242C17-AC45-47A1-9C08-D5EE7980715D}" type="presParOf" srcId="{FB27231F-E413-4B70-9480-DFAE7CA3B945}" destId="{F0F880E9-EF68-4981-9C4C-AC7E93B8141B}" srcOrd="0" destOrd="0" presId="urn:microsoft.com/office/officeart/2005/8/layout/cycle2"/>
    <dgm:cxn modelId="{32896B76-6082-4A33-8BE4-052632667DF5}" type="presParOf" srcId="{BE8B16F7-A517-4819-A26B-4D0FB7F56C92}" destId="{62C2A7FF-093A-4B9D-B392-0209CED46C2D}" srcOrd="12" destOrd="0" presId="urn:microsoft.com/office/officeart/2005/8/layout/cycle2"/>
    <dgm:cxn modelId="{89B1EEBC-97A6-490E-9025-5B374E7A8493}" type="presParOf" srcId="{BE8B16F7-A517-4819-A26B-4D0FB7F56C92}" destId="{97FCC02D-58DC-4F7D-BB75-88CD30A5D2E3}" srcOrd="13" destOrd="0" presId="urn:microsoft.com/office/officeart/2005/8/layout/cycle2"/>
    <dgm:cxn modelId="{B9817289-94D3-4E1D-97F2-A5D7B0BE0227}" type="presParOf" srcId="{97FCC02D-58DC-4F7D-BB75-88CD30A5D2E3}" destId="{B6C56870-A46E-4DF8-88E0-858CE5C0B680}"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CF6A74-0325-4C8F-8390-158B73BE8F46}">
      <dsp:nvSpPr>
        <dsp:cNvPr id="0" name=""/>
        <dsp:cNvSpPr/>
      </dsp:nvSpPr>
      <dsp:spPr>
        <a:xfrm>
          <a:off x="3497483" y="2103"/>
          <a:ext cx="1537309" cy="1537309"/>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The Unified Patient Treatment Platform (UPTP) holds promise for substantial positive societal impact:</a:t>
          </a:r>
        </a:p>
      </dsp:txBody>
      <dsp:txXfrm>
        <a:off x="3722617" y="227237"/>
        <a:ext cx="1087041" cy="1087041"/>
      </dsp:txXfrm>
    </dsp:sp>
    <dsp:sp modelId="{B1B58BDD-2F64-44AD-B091-3354C4174749}">
      <dsp:nvSpPr>
        <dsp:cNvPr id="0" name=""/>
        <dsp:cNvSpPr/>
      </dsp:nvSpPr>
      <dsp:spPr>
        <a:xfrm rot="1542857">
          <a:off x="5091296" y="1007131"/>
          <a:ext cx="408738" cy="51884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5097368" y="1084297"/>
        <a:ext cx="286117" cy="311306"/>
      </dsp:txXfrm>
    </dsp:sp>
    <dsp:sp modelId="{1A06961E-2BC6-4AD6-939E-1E36734D28D3}">
      <dsp:nvSpPr>
        <dsp:cNvPr id="0" name=""/>
        <dsp:cNvSpPr/>
      </dsp:nvSpPr>
      <dsp:spPr>
        <a:xfrm>
          <a:off x="5577382" y="1003729"/>
          <a:ext cx="1537309" cy="1537309"/>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rtl="0">
            <a:lnSpc>
              <a:spcPct val="90000"/>
            </a:lnSpc>
            <a:spcBef>
              <a:spcPct val="0"/>
            </a:spcBef>
            <a:spcAft>
              <a:spcPct val="35000"/>
            </a:spcAft>
            <a:buNone/>
          </a:pPr>
          <a:r>
            <a:rPr lang="en-US" sz="1000" b="1" kern="1200" dirty="0"/>
            <a:t>Enhanced Patient Care</a:t>
          </a:r>
          <a:r>
            <a:rPr lang="en-US" sz="1000" kern="1200" dirty="0"/>
            <a:t>: UPTP empowers patients with easy access to medical </a:t>
          </a:r>
          <a:r>
            <a:rPr lang="en-US" sz="1000" b="0" kern="1200" dirty="0">
              <a:latin typeface="Posterama"/>
            </a:rPr>
            <a:t>records.</a:t>
          </a:r>
        </a:p>
      </dsp:txBody>
      <dsp:txXfrm>
        <a:off x="5802516" y="1228863"/>
        <a:ext cx="1087041" cy="1087041"/>
      </dsp:txXfrm>
    </dsp:sp>
    <dsp:sp modelId="{D523EA8F-BB43-4505-AF1C-1B90D03B6EE9}">
      <dsp:nvSpPr>
        <dsp:cNvPr id="0" name=""/>
        <dsp:cNvSpPr/>
      </dsp:nvSpPr>
      <dsp:spPr>
        <a:xfrm rot="4628571">
          <a:off x="6395940" y="2627002"/>
          <a:ext cx="408738" cy="51884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6443608" y="2670997"/>
        <a:ext cx="286117" cy="311306"/>
      </dsp:txXfrm>
    </dsp:sp>
    <dsp:sp modelId="{7A35CE7E-C594-4EA3-8C54-5E2F80495DF2}">
      <dsp:nvSpPr>
        <dsp:cNvPr id="0" name=""/>
        <dsp:cNvSpPr/>
      </dsp:nvSpPr>
      <dsp:spPr>
        <a:xfrm>
          <a:off x="6091075" y="3254364"/>
          <a:ext cx="1537309" cy="1537309"/>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rtl="0">
            <a:lnSpc>
              <a:spcPct val="90000"/>
            </a:lnSpc>
            <a:spcBef>
              <a:spcPct val="0"/>
            </a:spcBef>
            <a:spcAft>
              <a:spcPct val="35000"/>
            </a:spcAft>
            <a:buNone/>
          </a:pPr>
          <a:r>
            <a:rPr lang="en-US" sz="1000" b="1" kern="1200" dirty="0">
              <a:latin typeface="Posterama"/>
            </a:rPr>
            <a:t>Efficient</a:t>
          </a:r>
          <a:r>
            <a:rPr lang="en-US" sz="1000" b="1" kern="1200" dirty="0"/>
            <a:t> Healthcare Delivery</a:t>
          </a:r>
          <a:r>
            <a:rPr lang="en-US" sz="1000" kern="1200" dirty="0"/>
            <a:t>: Healthcare providers gain </a:t>
          </a:r>
          <a:r>
            <a:rPr lang="en-US" sz="1000" b="1" kern="1200" dirty="0">
              <a:latin typeface="Posterama"/>
            </a:rPr>
            <a:t>swift.</a:t>
          </a:r>
        </a:p>
      </dsp:txBody>
      <dsp:txXfrm>
        <a:off x="6316209" y="3479498"/>
        <a:ext cx="1087041" cy="1087041"/>
      </dsp:txXfrm>
    </dsp:sp>
    <dsp:sp modelId="{DBA60AE1-409C-4334-9010-6D3EE1D49844}">
      <dsp:nvSpPr>
        <dsp:cNvPr id="0" name=""/>
        <dsp:cNvSpPr/>
      </dsp:nvSpPr>
      <dsp:spPr>
        <a:xfrm rot="7714286">
          <a:off x="5942906" y="4656988"/>
          <a:ext cx="408738" cy="51884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6042443" y="4712822"/>
        <a:ext cx="286117" cy="311306"/>
      </dsp:txXfrm>
    </dsp:sp>
    <dsp:sp modelId="{891C7879-5229-4610-B045-8A05FB5C5CA4}">
      <dsp:nvSpPr>
        <dsp:cNvPr id="0" name=""/>
        <dsp:cNvSpPr/>
      </dsp:nvSpPr>
      <dsp:spPr>
        <a:xfrm>
          <a:off x="4651740" y="5059233"/>
          <a:ext cx="1537309" cy="1537309"/>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Reduced Medical Errors</a:t>
          </a:r>
          <a:r>
            <a:rPr lang="en-US" sz="1000" kern="1200" dirty="0"/>
            <a:t>: Accurate and up-to-date patient information minimizes medical errors.</a:t>
          </a:r>
        </a:p>
      </dsp:txBody>
      <dsp:txXfrm>
        <a:off x="4876874" y="5284367"/>
        <a:ext cx="1087041" cy="1087041"/>
      </dsp:txXfrm>
    </dsp:sp>
    <dsp:sp modelId="{A4D526A3-CF2E-4CE5-995C-8628D43D59A1}">
      <dsp:nvSpPr>
        <dsp:cNvPr id="0" name=""/>
        <dsp:cNvSpPr/>
      </dsp:nvSpPr>
      <dsp:spPr>
        <a:xfrm rot="10800000">
          <a:off x="4073337" y="5568466"/>
          <a:ext cx="408738" cy="51884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4195958" y="5672234"/>
        <a:ext cx="286117" cy="311306"/>
      </dsp:txXfrm>
    </dsp:sp>
    <dsp:sp modelId="{D41E1FE9-A060-4020-8658-58A4F7ECF3E8}">
      <dsp:nvSpPr>
        <dsp:cNvPr id="0" name=""/>
        <dsp:cNvSpPr/>
      </dsp:nvSpPr>
      <dsp:spPr>
        <a:xfrm>
          <a:off x="2343226" y="5059233"/>
          <a:ext cx="1537309" cy="1537309"/>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rtl="0">
            <a:lnSpc>
              <a:spcPct val="90000"/>
            </a:lnSpc>
            <a:spcBef>
              <a:spcPct val="0"/>
            </a:spcBef>
            <a:spcAft>
              <a:spcPct val="35000"/>
            </a:spcAft>
            <a:buNone/>
          </a:pPr>
          <a:r>
            <a:rPr lang="en-US" sz="1000" b="1" kern="1200" dirty="0"/>
            <a:t>Cost </a:t>
          </a:r>
          <a:r>
            <a:rPr lang="en-US" sz="1000" b="1" kern="1200" dirty="0">
              <a:latin typeface="Posterama"/>
            </a:rPr>
            <a:t>Savings.</a:t>
          </a:r>
        </a:p>
      </dsp:txBody>
      <dsp:txXfrm>
        <a:off x="2568360" y="5284367"/>
        <a:ext cx="1087041" cy="1087041"/>
      </dsp:txXfrm>
    </dsp:sp>
    <dsp:sp modelId="{53048443-E07D-40F4-BC4F-7A75DE0841CB}">
      <dsp:nvSpPr>
        <dsp:cNvPr id="0" name=""/>
        <dsp:cNvSpPr/>
      </dsp:nvSpPr>
      <dsp:spPr>
        <a:xfrm rot="13885714">
          <a:off x="2195057" y="4675076"/>
          <a:ext cx="408738" cy="51884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2294594" y="4826778"/>
        <a:ext cx="286117" cy="311306"/>
      </dsp:txXfrm>
    </dsp:sp>
    <dsp:sp modelId="{4763EC82-658D-4863-93C9-492316CF7FA4}">
      <dsp:nvSpPr>
        <dsp:cNvPr id="0" name=""/>
        <dsp:cNvSpPr/>
      </dsp:nvSpPr>
      <dsp:spPr>
        <a:xfrm>
          <a:off x="903892" y="3254364"/>
          <a:ext cx="1537309" cy="1537309"/>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latin typeface="Posterama"/>
            </a:rPr>
            <a:t>Healthcare</a:t>
          </a:r>
          <a:r>
            <a:rPr lang="en-US" sz="1000" b="1" kern="1200" dirty="0"/>
            <a:t> Research</a:t>
          </a:r>
          <a:r>
            <a:rPr lang="en-US" sz="1000" kern="1200" dirty="0"/>
            <a:t>: UPTP's data analytics.</a:t>
          </a:r>
        </a:p>
      </dsp:txBody>
      <dsp:txXfrm>
        <a:off x="1129026" y="3479498"/>
        <a:ext cx="1087041" cy="1087041"/>
      </dsp:txXfrm>
    </dsp:sp>
    <dsp:sp modelId="{FB27231F-E413-4B70-9480-DFAE7CA3B945}">
      <dsp:nvSpPr>
        <dsp:cNvPr id="0" name=""/>
        <dsp:cNvSpPr/>
      </dsp:nvSpPr>
      <dsp:spPr>
        <a:xfrm rot="16971429">
          <a:off x="1722449" y="2649558"/>
          <a:ext cx="408738" cy="51884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1770117" y="2813099"/>
        <a:ext cx="286117" cy="311306"/>
      </dsp:txXfrm>
    </dsp:sp>
    <dsp:sp modelId="{62C2A7FF-093A-4B9D-B392-0209CED46C2D}">
      <dsp:nvSpPr>
        <dsp:cNvPr id="0" name=""/>
        <dsp:cNvSpPr/>
      </dsp:nvSpPr>
      <dsp:spPr>
        <a:xfrm>
          <a:off x="1417584" y="1003729"/>
          <a:ext cx="1537309" cy="1537309"/>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Continuous Improvement</a:t>
          </a:r>
          <a:r>
            <a:rPr lang="en-US" sz="1000" kern="1200" dirty="0"/>
            <a:t>: Feedback mechanisms drive UPTP's evolution.</a:t>
          </a:r>
        </a:p>
      </dsp:txBody>
      <dsp:txXfrm>
        <a:off x="1642718" y="1228863"/>
        <a:ext cx="1087041" cy="1087041"/>
      </dsp:txXfrm>
    </dsp:sp>
    <dsp:sp modelId="{97FCC02D-58DC-4F7D-BB75-88CD30A5D2E3}">
      <dsp:nvSpPr>
        <dsp:cNvPr id="0" name=""/>
        <dsp:cNvSpPr/>
      </dsp:nvSpPr>
      <dsp:spPr>
        <a:xfrm rot="20057143">
          <a:off x="3011397" y="1017169"/>
          <a:ext cx="408738" cy="51884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017469" y="1147539"/>
        <a:ext cx="286117" cy="311306"/>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10/8/2023</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87942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10/8/2023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039039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10/8/2023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197128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10/8/2023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215399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10/8/2023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10322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10/8/2023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880186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10/8/2023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50100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10/8/2023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511693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10/8/2023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51992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10/8/2023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904871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10/8/2023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372663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10/8/2023</a:t>
            </a:fld>
            <a:endParaRPr lang="en-US"/>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3022029499"/>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28" r:id="rId6"/>
    <p:sldLayoutId id="2147483724" r:id="rId7"/>
    <p:sldLayoutId id="2147483725" r:id="rId8"/>
    <p:sldLayoutId id="2147483726" r:id="rId9"/>
    <p:sldLayoutId id="2147483727" r:id="rId10"/>
    <p:sldLayoutId id="2147483729"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icannwiki.org/IEEE"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freeimageslive.co.uk/free_stock_image/stethoscope-white-jpg" TargetMode="External"/><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www.picserver.org/h/health-benefits.html" TargetMode="External"/><Relationship Id="rId3" Type="http://schemas.openxmlformats.org/officeDocument/2006/relationships/diagramLayout" Target="../diagrams/layout1.xml"/><Relationship Id="rId7" Type="http://schemas.openxmlformats.org/officeDocument/2006/relationships/image" Target="../media/image5.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4"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A13497E9-E9BD-461B-BCFA-EB21ED6C1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Shape 67">
            <a:extLst>
              <a:ext uri="{FF2B5EF4-FFF2-40B4-BE49-F238E27FC236}">
                <a16:creationId xmlns:a16="http://schemas.microsoft.com/office/drawing/2014/main" id="{76631F6A-1B93-4B59-96EE-D8B73A60CE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1472" y="-3025"/>
            <a:ext cx="5930528" cy="6421523"/>
          </a:xfrm>
          <a:custGeom>
            <a:avLst/>
            <a:gdLst>
              <a:gd name="connsiteX0" fmla="*/ 4958378 w 6317625"/>
              <a:gd name="connsiteY0" fmla="*/ 6031137 h 6840668"/>
              <a:gd name="connsiteX1" fmla="*/ 5305315 w 6317625"/>
              <a:gd name="connsiteY1" fmla="*/ 6282257 h 6840668"/>
              <a:gd name="connsiteX2" fmla="*/ 5065129 w 6317625"/>
              <a:gd name="connsiteY2" fmla="*/ 6696958 h 6840668"/>
              <a:gd name="connsiteX3" fmla="*/ 4650427 w 6317625"/>
              <a:gd name="connsiteY3" fmla="*/ 6456771 h 6840668"/>
              <a:gd name="connsiteX4" fmla="*/ 4890615 w 6317625"/>
              <a:gd name="connsiteY4" fmla="*/ 6042071 h 6840668"/>
              <a:gd name="connsiteX5" fmla="*/ 4958378 w 6317625"/>
              <a:gd name="connsiteY5" fmla="*/ 6031137 h 6840668"/>
              <a:gd name="connsiteX6" fmla="*/ 892226 w 6317625"/>
              <a:gd name="connsiteY6" fmla="*/ 3293470 h 6840668"/>
              <a:gd name="connsiteX7" fmla="*/ 1475080 w 6317625"/>
              <a:gd name="connsiteY7" fmla="*/ 3715351 h 6840668"/>
              <a:gd name="connsiteX8" fmla="*/ 1071567 w 6317625"/>
              <a:gd name="connsiteY8" fmla="*/ 4412048 h 6840668"/>
              <a:gd name="connsiteX9" fmla="*/ 374869 w 6317625"/>
              <a:gd name="connsiteY9" fmla="*/ 4008535 h 6840668"/>
              <a:gd name="connsiteX10" fmla="*/ 778382 w 6317625"/>
              <a:gd name="connsiteY10" fmla="*/ 3311837 h 6840668"/>
              <a:gd name="connsiteX11" fmla="*/ 892226 w 6317625"/>
              <a:gd name="connsiteY11" fmla="*/ 3293470 h 6840668"/>
              <a:gd name="connsiteX12" fmla="*/ 1515375 w 6317625"/>
              <a:gd name="connsiteY12" fmla="*/ 663501 h 6840668"/>
              <a:gd name="connsiteX13" fmla="*/ 1862311 w 6317625"/>
              <a:gd name="connsiteY13" fmla="*/ 914620 h 6840668"/>
              <a:gd name="connsiteX14" fmla="*/ 1622124 w 6317625"/>
              <a:gd name="connsiteY14" fmla="*/ 1329322 h 6840668"/>
              <a:gd name="connsiteX15" fmla="*/ 1207424 w 6317625"/>
              <a:gd name="connsiteY15" fmla="*/ 1089135 h 6840668"/>
              <a:gd name="connsiteX16" fmla="*/ 1447610 w 6317625"/>
              <a:gd name="connsiteY16" fmla="*/ 674434 h 6840668"/>
              <a:gd name="connsiteX17" fmla="*/ 1515375 w 6317625"/>
              <a:gd name="connsiteY17" fmla="*/ 663501 h 6840668"/>
              <a:gd name="connsiteX18" fmla="*/ 2542954 w 6317625"/>
              <a:gd name="connsiteY18" fmla="*/ 0 h 6840668"/>
              <a:gd name="connsiteX19" fmla="*/ 6317625 w 6317625"/>
              <a:gd name="connsiteY19" fmla="*/ 0 h 6840668"/>
              <a:gd name="connsiteX20" fmla="*/ 6317625 w 6317625"/>
              <a:gd name="connsiteY20" fmla="*/ 6840668 h 6840668"/>
              <a:gd name="connsiteX21" fmla="*/ 6230037 w 6317625"/>
              <a:gd name="connsiteY21" fmla="*/ 6814791 h 6840668"/>
              <a:gd name="connsiteX22" fmla="*/ 5013461 w 6317625"/>
              <a:gd name="connsiteY22" fmla="*/ 5538903 h 6840668"/>
              <a:gd name="connsiteX23" fmla="*/ 3720873 w 6317625"/>
              <a:gd name="connsiteY23" fmla="*/ 6063409 h 6840668"/>
              <a:gd name="connsiteX24" fmla="*/ 2775987 w 6317625"/>
              <a:gd name="connsiteY24" fmla="*/ 5162980 h 6840668"/>
              <a:gd name="connsiteX25" fmla="*/ 2210002 w 6317625"/>
              <a:gd name="connsiteY25" fmla="*/ 5455137 h 6840668"/>
              <a:gd name="connsiteX26" fmla="*/ 1437015 w 6317625"/>
              <a:gd name="connsiteY26" fmla="*/ 6401298 h 6840668"/>
              <a:gd name="connsiteX27" fmla="*/ 75055 w 6317625"/>
              <a:gd name="connsiteY27" fmla="*/ 6031719 h 6840668"/>
              <a:gd name="connsiteX28" fmla="*/ 406869 w 6317625"/>
              <a:gd name="connsiteY28" fmla="*/ 4883188 h 6840668"/>
              <a:gd name="connsiteX29" fmla="*/ 1425737 w 6317625"/>
              <a:gd name="connsiteY29" fmla="*/ 4614510 h 6840668"/>
              <a:gd name="connsiteX30" fmla="*/ 2401798 w 6317625"/>
              <a:gd name="connsiteY30" fmla="*/ 3834988 h 6840668"/>
              <a:gd name="connsiteX31" fmla="*/ 1823833 w 6317625"/>
              <a:gd name="connsiteY31" fmla="*/ 3299773 h 6840668"/>
              <a:gd name="connsiteX32" fmla="*/ 964802 w 6317625"/>
              <a:gd name="connsiteY32" fmla="*/ 2659918 h 6840668"/>
              <a:gd name="connsiteX33" fmla="*/ 1218949 w 6317625"/>
              <a:gd name="connsiteY33" fmla="*/ 1977364 h 6840668"/>
              <a:gd name="connsiteX34" fmla="*/ 2387241 w 6317625"/>
              <a:gd name="connsiteY34" fmla="*/ 1909455 h 6840668"/>
              <a:gd name="connsiteX35" fmla="*/ 2947668 w 6317625"/>
              <a:gd name="connsiteY35" fmla="*/ 1386658 h 6840668"/>
              <a:gd name="connsiteX36" fmla="*/ 2498714 w 6317625"/>
              <a:gd name="connsiteY36" fmla="*/ 259434 h 6840668"/>
              <a:gd name="connsiteX37" fmla="*/ 2511421 w 6317625"/>
              <a:gd name="connsiteY37" fmla="*/ 121590 h 684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317625" h="6840668">
                <a:moveTo>
                  <a:pt x="4958378" y="6031137"/>
                </a:moveTo>
                <a:cubicBezTo>
                  <a:pt x="5115727" y="6021909"/>
                  <a:pt x="5263149" y="6124019"/>
                  <a:pt x="5305315" y="6282257"/>
                </a:cubicBezTo>
                <a:cubicBezTo>
                  <a:pt x="5353507" y="6463099"/>
                  <a:pt x="5245971" y="6648768"/>
                  <a:pt x="5065129" y="6696958"/>
                </a:cubicBezTo>
                <a:cubicBezTo>
                  <a:pt x="4884289" y="6745149"/>
                  <a:pt x="4698617" y="6637614"/>
                  <a:pt x="4650427" y="6456771"/>
                </a:cubicBezTo>
                <a:cubicBezTo>
                  <a:pt x="4602235" y="6275928"/>
                  <a:pt x="4709771" y="6090262"/>
                  <a:pt x="4890615" y="6042071"/>
                </a:cubicBezTo>
                <a:cubicBezTo>
                  <a:pt x="4913219" y="6036047"/>
                  <a:pt x="4935901" y="6032455"/>
                  <a:pt x="4958378" y="6031137"/>
                </a:cubicBezTo>
                <a:close/>
                <a:moveTo>
                  <a:pt x="892226" y="3293470"/>
                </a:moveTo>
                <a:cubicBezTo>
                  <a:pt x="1156570" y="3277966"/>
                  <a:pt x="1404240" y="3449513"/>
                  <a:pt x="1475080" y="3715351"/>
                </a:cubicBezTo>
                <a:cubicBezTo>
                  <a:pt x="1556041" y="4019167"/>
                  <a:pt x="1375383" y="4331088"/>
                  <a:pt x="1071567" y="4412048"/>
                </a:cubicBezTo>
                <a:cubicBezTo>
                  <a:pt x="767753" y="4493009"/>
                  <a:pt x="455831" y="4312351"/>
                  <a:pt x="374869" y="4008535"/>
                </a:cubicBezTo>
                <a:cubicBezTo>
                  <a:pt x="293908" y="3704721"/>
                  <a:pt x="474567" y="3392798"/>
                  <a:pt x="778382" y="3311837"/>
                </a:cubicBezTo>
                <a:cubicBezTo>
                  <a:pt x="816360" y="3301718"/>
                  <a:pt x="854463" y="3295686"/>
                  <a:pt x="892226" y="3293470"/>
                </a:cubicBezTo>
                <a:close/>
                <a:moveTo>
                  <a:pt x="1515375" y="663501"/>
                </a:moveTo>
                <a:cubicBezTo>
                  <a:pt x="1672721" y="654272"/>
                  <a:pt x="1820145" y="756383"/>
                  <a:pt x="1862311" y="914620"/>
                </a:cubicBezTo>
                <a:cubicBezTo>
                  <a:pt x="1910502" y="1095462"/>
                  <a:pt x="1802968" y="1281132"/>
                  <a:pt x="1622124" y="1329322"/>
                </a:cubicBezTo>
                <a:cubicBezTo>
                  <a:pt x="1441283" y="1377513"/>
                  <a:pt x="1255615" y="1269977"/>
                  <a:pt x="1207424" y="1089135"/>
                </a:cubicBezTo>
                <a:cubicBezTo>
                  <a:pt x="1159233" y="908294"/>
                  <a:pt x="1266769" y="722625"/>
                  <a:pt x="1447610" y="674434"/>
                </a:cubicBezTo>
                <a:cubicBezTo>
                  <a:pt x="1470217" y="668411"/>
                  <a:pt x="1492896" y="664821"/>
                  <a:pt x="1515375" y="663501"/>
                </a:cubicBezTo>
                <a:close/>
                <a:moveTo>
                  <a:pt x="2542954" y="0"/>
                </a:moveTo>
                <a:lnTo>
                  <a:pt x="6317625" y="0"/>
                </a:lnTo>
                <a:lnTo>
                  <a:pt x="6317625" y="6840668"/>
                </a:lnTo>
                <a:lnTo>
                  <a:pt x="6230037" y="6814791"/>
                </a:lnTo>
                <a:cubicBezTo>
                  <a:pt x="5511511" y="6546277"/>
                  <a:pt x="5563886" y="5634137"/>
                  <a:pt x="5013461" y="5538903"/>
                </a:cubicBezTo>
                <a:cubicBezTo>
                  <a:pt x="4504461" y="5450825"/>
                  <a:pt x="4212037" y="6187406"/>
                  <a:pt x="3720873" y="6063409"/>
                </a:cubicBezTo>
                <a:cubicBezTo>
                  <a:pt x="3249852" y="5944482"/>
                  <a:pt x="3223909" y="5195131"/>
                  <a:pt x="2775987" y="5162980"/>
                </a:cubicBezTo>
                <a:cubicBezTo>
                  <a:pt x="2577088" y="5148695"/>
                  <a:pt x="2416139" y="5282749"/>
                  <a:pt x="2210002" y="5455137"/>
                </a:cubicBezTo>
                <a:cubicBezTo>
                  <a:pt x="1759503" y="5831872"/>
                  <a:pt x="1735837" y="6203943"/>
                  <a:pt x="1437015" y="6401298"/>
                </a:cubicBezTo>
                <a:cubicBezTo>
                  <a:pt x="1022137" y="6675287"/>
                  <a:pt x="277340" y="6489917"/>
                  <a:pt x="75055" y="6031719"/>
                </a:cubicBezTo>
                <a:cubicBezTo>
                  <a:pt x="-100071" y="5635034"/>
                  <a:pt x="39649" y="5119308"/>
                  <a:pt x="406869" y="4883188"/>
                </a:cubicBezTo>
                <a:cubicBezTo>
                  <a:pt x="668038" y="4715275"/>
                  <a:pt x="978899" y="4781854"/>
                  <a:pt x="1425737" y="4614510"/>
                </a:cubicBezTo>
                <a:cubicBezTo>
                  <a:pt x="1483018" y="4593066"/>
                  <a:pt x="2421509" y="4233274"/>
                  <a:pt x="2401798" y="3834988"/>
                </a:cubicBezTo>
                <a:cubicBezTo>
                  <a:pt x="2389953" y="3595533"/>
                  <a:pt x="2054344" y="3420191"/>
                  <a:pt x="1823833" y="3299773"/>
                </a:cubicBezTo>
                <a:cubicBezTo>
                  <a:pt x="1207509" y="2977771"/>
                  <a:pt x="1033713" y="2885600"/>
                  <a:pt x="964802" y="2659918"/>
                </a:cubicBezTo>
                <a:cubicBezTo>
                  <a:pt x="895511" y="2432959"/>
                  <a:pt x="1010317" y="2120581"/>
                  <a:pt x="1218949" y="1977364"/>
                </a:cubicBezTo>
                <a:cubicBezTo>
                  <a:pt x="1546835" y="1752277"/>
                  <a:pt x="1872903" y="2105427"/>
                  <a:pt x="2387241" y="1909455"/>
                </a:cubicBezTo>
                <a:cubicBezTo>
                  <a:pt x="2455367" y="1883513"/>
                  <a:pt x="2884207" y="1718365"/>
                  <a:pt x="2947668" y="1386658"/>
                </a:cubicBezTo>
                <a:cubicBezTo>
                  <a:pt x="3028995" y="961696"/>
                  <a:pt x="2497170" y="773992"/>
                  <a:pt x="2498714" y="259434"/>
                </a:cubicBezTo>
                <a:cubicBezTo>
                  <a:pt x="2498850" y="213850"/>
                  <a:pt x="2503216" y="167716"/>
                  <a:pt x="2511421" y="12159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609600" y="1224253"/>
            <a:ext cx="8138040" cy="2572619"/>
          </a:xfrm>
        </p:spPr>
        <p:txBody>
          <a:bodyPr vert="horz" lIns="91440" tIns="45720" rIns="91440" bIns="45720" rtlCol="0">
            <a:normAutofit fontScale="90000"/>
          </a:bodyPr>
          <a:lstStyle/>
          <a:p>
            <a:pPr>
              <a:lnSpc>
                <a:spcPct val="90000"/>
              </a:lnSpc>
            </a:pPr>
            <a:r>
              <a:rPr lang="en-US" kern="1200">
                <a:latin typeface="+mj-lt"/>
                <a:ea typeface="+mj-ea"/>
                <a:cs typeface="+mj-cs"/>
              </a:rPr>
              <a:t>Unified Patient Treatment Platform (UPTP) Development</a:t>
            </a:r>
            <a:r>
              <a:rPr lang="en-US"/>
              <a:t> -</a:t>
            </a:r>
            <a:br>
              <a:rPr lang="en-US"/>
            </a:br>
            <a:r>
              <a:rPr lang="en-US">
                <a:cs typeface="Posterama"/>
              </a:rPr>
              <a:t>"Aarogya"</a:t>
            </a:r>
            <a:endParaRPr lang="en-US" kern="1200">
              <a:latin typeface="+mj-lt"/>
              <a:cs typeface="Posterama"/>
            </a:endParaRPr>
          </a:p>
          <a:p>
            <a:pPr>
              <a:lnSpc>
                <a:spcPct val="90000"/>
              </a:lnSpc>
            </a:pPr>
            <a:endParaRPr lang="en-US" kern="1200">
              <a:latin typeface="+mj-lt"/>
              <a:ea typeface="+mj-ea"/>
              <a:cs typeface="+mj-cs"/>
            </a:endParaRPr>
          </a:p>
        </p:txBody>
      </p:sp>
      <p:sp>
        <p:nvSpPr>
          <p:cNvPr id="3" name="Subtitle 2"/>
          <p:cNvSpPr>
            <a:spLocks noGrp="1"/>
          </p:cNvSpPr>
          <p:nvPr>
            <p:ph type="subTitle" idx="1"/>
          </p:nvPr>
        </p:nvSpPr>
        <p:spPr>
          <a:xfrm>
            <a:off x="606538" y="3427678"/>
            <a:ext cx="5485308" cy="3137690"/>
          </a:xfrm>
        </p:spPr>
        <p:txBody>
          <a:bodyPr vert="horz" lIns="91440" tIns="45720" rIns="91440" bIns="45720" rtlCol="0" anchor="ctr">
            <a:noAutofit/>
          </a:bodyPr>
          <a:lstStyle/>
          <a:p>
            <a:pPr>
              <a:lnSpc>
                <a:spcPct val="100000"/>
              </a:lnSpc>
            </a:pPr>
            <a:endParaRPr lang="en-US"/>
          </a:p>
          <a:p>
            <a:pPr>
              <a:lnSpc>
                <a:spcPct val="100000"/>
              </a:lnSpc>
            </a:pPr>
            <a:r>
              <a:rPr lang="en-US"/>
              <a:t>IC HACK 2.0 | IEEE India Council         </a:t>
            </a:r>
          </a:p>
          <a:p>
            <a:pPr>
              <a:lnSpc>
                <a:spcPct val="100000"/>
              </a:lnSpc>
            </a:pPr>
            <a:endParaRPr lang="en-US"/>
          </a:p>
          <a:p>
            <a:pPr>
              <a:lnSpc>
                <a:spcPct val="100000"/>
              </a:lnSpc>
            </a:pPr>
            <a:r>
              <a:rPr lang="en-US" sz="2500" b="1" err="1"/>
              <a:t>Winning_Hawks</a:t>
            </a:r>
            <a:r>
              <a:rPr lang="en-US" sz="2500" b="1"/>
              <a:t> :</a:t>
            </a:r>
          </a:p>
          <a:p>
            <a:pPr>
              <a:lnSpc>
                <a:spcPct val="100000"/>
              </a:lnSpc>
            </a:pPr>
            <a:r>
              <a:rPr lang="en-US"/>
              <a:t>ADITI BHARGAV</a:t>
            </a:r>
          </a:p>
          <a:p>
            <a:pPr>
              <a:lnSpc>
                <a:spcPct val="100000"/>
              </a:lnSpc>
            </a:pPr>
            <a:r>
              <a:rPr lang="en-US"/>
              <a:t>MOHIT KUMAR</a:t>
            </a:r>
          </a:p>
          <a:p>
            <a:pPr>
              <a:lnSpc>
                <a:spcPct val="100000"/>
              </a:lnSpc>
            </a:pPr>
            <a:r>
              <a:rPr lang="en-US"/>
              <a:t>KUNAL MUKHERJEE</a:t>
            </a:r>
          </a:p>
          <a:p>
            <a:pPr>
              <a:lnSpc>
                <a:spcPct val="100000"/>
              </a:lnSpc>
            </a:pPr>
            <a:r>
              <a:rPr lang="en-US"/>
              <a:t>SOUNAK SHOME</a:t>
            </a:r>
          </a:p>
          <a:p>
            <a:pPr>
              <a:lnSpc>
                <a:spcPct val="100000"/>
              </a:lnSpc>
            </a:pPr>
            <a:endParaRPr lang="en-US" sz="1600"/>
          </a:p>
        </p:txBody>
      </p:sp>
      <p:pic>
        <p:nvPicPr>
          <p:cNvPr id="6" name="Picture 5" descr="A close-up of a logo&#10;&#10;Description automatically generated">
            <a:extLst>
              <a:ext uri="{FF2B5EF4-FFF2-40B4-BE49-F238E27FC236}">
                <a16:creationId xmlns:a16="http://schemas.microsoft.com/office/drawing/2014/main" id="{88601C4F-898C-9539-1BB7-B3C2290F9FE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548165" y="2268740"/>
            <a:ext cx="3327432" cy="1641533"/>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6"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dashboard&#10;&#10;Description automatically generated">
            <a:extLst>
              <a:ext uri="{FF2B5EF4-FFF2-40B4-BE49-F238E27FC236}">
                <a16:creationId xmlns:a16="http://schemas.microsoft.com/office/drawing/2014/main" id="{2144D926-7EF6-C7EF-A137-B8B253C53087}"/>
              </a:ext>
            </a:extLst>
          </p:cNvPr>
          <p:cNvPicPr>
            <a:picLocks noChangeAspect="1"/>
          </p:cNvPicPr>
          <p:nvPr/>
        </p:nvPicPr>
        <p:blipFill rotWithShape="1">
          <a:blip r:embed="rId2">
            <a:alphaModFix/>
          </a:blip>
          <a:srcRect r="1" b="610"/>
          <a:stretch/>
        </p:blipFill>
        <p:spPr>
          <a:xfrm>
            <a:off x="-74645" y="10"/>
            <a:ext cx="12266645" cy="6857990"/>
          </a:xfrm>
          <a:prstGeom prst="rect">
            <a:avLst/>
          </a:prstGeom>
        </p:spPr>
      </p:pic>
      <p:sp>
        <p:nvSpPr>
          <p:cNvPr id="28" name="Rectangle 27">
            <a:extLst>
              <a:ext uri="{FF2B5EF4-FFF2-40B4-BE49-F238E27FC236}">
                <a16:creationId xmlns:a16="http://schemas.microsoft.com/office/drawing/2014/main" id="{F4EC6B62-8D18-47C6-815A-17919789F1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50443" y="-1383557"/>
            <a:ext cx="6858000" cy="9625112"/>
          </a:xfrm>
          <a:prstGeom prst="rect">
            <a:avLst/>
          </a:prstGeom>
          <a:gradFill>
            <a:gsLst>
              <a:gs pos="100000">
                <a:srgbClr val="000000">
                  <a:alpha val="0"/>
                </a:srgbClr>
              </a:gs>
              <a:gs pos="0">
                <a:schemeClr val="tx1"/>
              </a:gs>
              <a:gs pos="55000">
                <a:srgbClr val="000000">
                  <a:alpha val="46000"/>
                </a:srgbClr>
              </a:gs>
              <a:gs pos="0">
                <a:srgbClr val="000000">
                  <a:alpha val="6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6F29DA-62D1-9ED6-12B7-F7D3CD6B8B44}"/>
              </a:ext>
            </a:extLst>
          </p:cNvPr>
          <p:cNvSpPr>
            <a:spLocks noGrp="1"/>
          </p:cNvSpPr>
          <p:nvPr>
            <p:ph type="title"/>
          </p:nvPr>
        </p:nvSpPr>
        <p:spPr>
          <a:xfrm>
            <a:off x="4794742" y="663960"/>
            <a:ext cx="6787658" cy="3594112"/>
          </a:xfrm>
        </p:spPr>
        <p:txBody>
          <a:bodyPr vert="horz" lIns="91440" tIns="45720" rIns="91440" bIns="45720" rtlCol="0" anchor="t">
            <a:normAutofit/>
          </a:bodyPr>
          <a:lstStyle/>
          <a:p>
            <a:pPr algn="r"/>
            <a:r>
              <a:rPr lang="en-US" sz="5400">
                <a:solidFill>
                  <a:srgbClr val="FFFFFF"/>
                </a:solidFill>
              </a:rPr>
              <a:t>Dashboard:</a:t>
            </a:r>
          </a:p>
        </p:txBody>
      </p:sp>
      <p:sp useBgFill="1">
        <p:nvSpPr>
          <p:cNvPr id="30" name="Freeform: Shape 29">
            <a:extLst>
              <a:ext uri="{FF2B5EF4-FFF2-40B4-BE49-F238E27FC236}">
                <a16:creationId xmlns:a16="http://schemas.microsoft.com/office/drawing/2014/main" id="{0EE1950E-A750-4EB6-943D-2FE814B8F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2630" cy="2848482"/>
          </a:xfrm>
          <a:custGeom>
            <a:avLst/>
            <a:gdLst>
              <a:gd name="connsiteX0" fmla="*/ 1193013 w 2432630"/>
              <a:gd name="connsiteY0" fmla="*/ 1609830 h 2848482"/>
              <a:gd name="connsiteX1" fmla="*/ 1452520 w 2432630"/>
              <a:gd name="connsiteY1" fmla="*/ 1771993 h 2848482"/>
              <a:gd name="connsiteX2" fmla="*/ 1333256 w 2432630"/>
              <a:gd name="connsiteY2" fmla="*/ 2217094 h 2848482"/>
              <a:gd name="connsiteX3" fmla="*/ 888154 w 2432630"/>
              <a:gd name="connsiteY3" fmla="*/ 2097829 h 2848482"/>
              <a:gd name="connsiteX4" fmla="*/ 1007419 w 2432630"/>
              <a:gd name="connsiteY4" fmla="*/ 1652728 h 2848482"/>
              <a:gd name="connsiteX5" fmla="*/ 1193013 w 2432630"/>
              <a:gd name="connsiteY5" fmla="*/ 1609830 h 2848482"/>
              <a:gd name="connsiteX6" fmla="*/ 1721013 w 2432630"/>
              <a:gd name="connsiteY6" fmla="*/ 1345937 h 2848482"/>
              <a:gd name="connsiteX7" fmla="*/ 1880524 w 2432630"/>
              <a:gd name="connsiteY7" fmla="*/ 1425334 h 2848482"/>
              <a:gd name="connsiteX8" fmla="*/ 1821528 w 2432630"/>
              <a:gd name="connsiteY8" fmla="*/ 1645511 h 2848482"/>
              <a:gd name="connsiteX9" fmla="*/ 1601350 w 2432630"/>
              <a:gd name="connsiteY9" fmla="*/ 1586514 h 2848482"/>
              <a:gd name="connsiteX10" fmla="*/ 1660347 w 2432630"/>
              <a:gd name="connsiteY10" fmla="*/ 1366337 h 2848482"/>
              <a:gd name="connsiteX11" fmla="*/ 1721013 w 2432630"/>
              <a:gd name="connsiteY11" fmla="*/ 1345937 h 2848482"/>
              <a:gd name="connsiteX12" fmla="*/ 0 w 2432630"/>
              <a:gd name="connsiteY12" fmla="*/ 0 h 2848482"/>
              <a:gd name="connsiteX13" fmla="*/ 2420476 w 2432630"/>
              <a:gd name="connsiteY13" fmla="*/ 0 h 2848482"/>
              <a:gd name="connsiteX14" fmla="*/ 2431096 w 2432630"/>
              <a:gd name="connsiteY14" fmla="*/ 94052 h 2848482"/>
              <a:gd name="connsiteX15" fmla="*/ 2426545 w 2432630"/>
              <a:gd name="connsiteY15" fmla="*/ 261706 h 2848482"/>
              <a:gd name="connsiteX16" fmla="*/ 1347411 w 2432630"/>
              <a:gd name="connsiteY16" fmla="*/ 1289202 h 2848482"/>
              <a:gd name="connsiteX17" fmla="*/ 678423 w 2432630"/>
              <a:gd name="connsiteY17" fmla="*/ 1606118 h 2848482"/>
              <a:gd name="connsiteX18" fmla="*/ 284014 w 2432630"/>
              <a:gd name="connsiteY18" fmla="*/ 2398976 h 2848482"/>
              <a:gd name="connsiteX19" fmla="*/ 97407 w 2432630"/>
              <a:gd name="connsiteY19" fmla="*/ 2742323 h 2848482"/>
              <a:gd name="connsiteX20" fmla="*/ 0 w 2432630"/>
              <a:gd name="connsiteY20" fmla="*/ 2848482 h 284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432630" h="2848482">
                <a:moveTo>
                  <a:pt x="1193013" y="1609830"/>
                </a:moveTo>
                <a:cubicBezTo>
                  <a:pt x="1297352" y="1617205"/>
                  <a:pt x="1396284" y="1674588"/>
                  <a:pt x="1452520" y="1771993"/>
                </a:cubicBezTo>
                <a:cubicBezTo>
                  <a:pt x="1542498" y="1927838"/>
                  <a:pt x="1489101" y="2127117"/>
                  <a:pt x="1333256" y="2217094"/>
                </a:cubicBezTo>
                <a:cubicBezTo>
                  <a:pt x="1177410" y="2307071"/>
                  <a:pt x="978131" y="2253675"/>
                  <a:pt x="888154" y="2097829"/>
                </a:cubicBezTo>
                <a:cubicBezTo>
                  <a:pt x="798176" y="1941984"/>
                  <a:pt x="851572" y="1742705"/>
                  <a:pt x="1007419" y="1652728"/>
                </a:cubicBezTo>
                <a:cubicBezTo>
                  <a:pt x="1065861" y="1618986"/>
                  <a:pt x="1130410" y="1605406"/>
                  <a:pt x="1193013" y="1609830"/>
                </a:cubicBezTo>
                <a:close/>
                <a:moveTo>
                  <a:pt x="1721013" y="1345937"/>
                </a:moveTo>
                <a:cubicBezTo>
                  <a:pt x="1783347" y="1338202"/>
                  <a:pt x="1847142" y="1367515"/>
                  <a:pt x="1880524" y="1425334"/>
                </a:cubicBezTo>
                <a:cubicBezTo>
                  <a:pt x="1925033" y="1502425"/>
                  <a:pt x="1898619" y="1601002"/>
                  <a:pt x="1821528" y="1645511"/>
                </a:cubicBezTo>
                <a:cubicBezTo>
                  <a:pt x="1744436" y="1690020"/>
                  <a:pt x="1645859" y="1663606"/>
                  <a:pt x="1601350" y="1586514"/>
                </a:cubicBezTo>
                <a:cubicBezTo>
                  <a:pt x="1556841" y="1509423"/>
                  <a:pt x="1583254" y="1410846"/>
                  <a:pt x="1660347" y="1366337"/>
                </a:cubicBezTo>
                <a:cubicBezTo>
                  <a:pt x="1679620" y="1355210"/>
                  <a:pt x="1700235" y="1348515"/>
                  <a:pt x="1721013" y="1345937"/>
                </a:cubicBezTo>
                <a:close/>
                <a:moveTo>
                  <a:pt x="0" y="0"/>
                </a:moveTo>
                <a:lnTo>
                  <a:pt x="2420476" y="0"/>
                </a:lnTo>
                <a:lnTo>
                  <a:pt x="2431096" y="94052"/>
                </a:lnTo>
                <a:cubicBezTo>
                  <a:pt x="2434004" y="150699"/>
                  <a:pt x="2432933" y="206775"/>
                  <a:pt x="2426545" y="261706"/>
                </a:cubicBezTo>
                <a:cubicBezTo>
                  <a:pt x="2360669" y="828256"/>
                  <a:pt x="1972176" y="1172577"/>
                  <a:pt x="1347411" y="1289202"/>
                </a:cubicBezTo>
                <a:cubicBezTo>
                  <a:pt x="1096744" y="1336043"/>
                  <a:pt x="825156" y="1376752"/>
                  <a:pt x="678423" y="1606118"/>
                </a:cubicBezTo>
                <a:cubicBezTo>
                  <a:pt x="520257" y="1853673"/>
                  <a:pt x="394149" y="2125038"/>
                  <a:pt x="284014" y="2398976"/>
                </a:cubicBezTo>
                <a:cubicBezTo>
                  <a:pt x="233465" y="2524954"/>
                  <a:pt x="173906" y="2641107"/>
                  <a:pt x="97407" y="2742323"/>
                </a:cubicBezTo>
                <a:lnTo>
                  <a:pt x="0" y="284848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0727188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D26A892-10DB-4D8F-8589-C84BC53281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3E91BD27-0A21-43ED-80E7-0A40F57C80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72946"/>
            <a:ext cx="6721522" cy="6785055"/>
          </a:xfrm>
          <a:custGeom>
            <a:avLst/>
            <a:gdLst>
              <a:gd name="connsiteX0" fmla="*/ 767991 w 6329420"/>
              <a:gd name="connsiteY0" fmla="*/ 731396 h 6389247"/>
              <a:gd name="connsiteX1" fmla="*/ 1299514 w 6329420"/>
              <a:gd name="connsiteY1" fmla="*/ 1262919 h 6389247"/>
              <a:gd name="connsiteX2" fmla="*/ 767991 w 6329420"/>
              <a:gd name="connsiteY2" fmla="*/ 1794442 h 6389247"/>
              <a:gd name="connsiteX3" fmla="*/ 236469 w 6329420"/>
              <a:gd name="connsiteY3" fmla="*/ 1262919 h 6389247"/>
              <a:gd name="connsiteX4" fmla="*/ 767991 w 6329420"/>
              <a:gd name="connsiteY4" fmla="*/ 731396 h 6389247"/>
              <a:gd name="connsiteX5" fmla="*/ 2926094 w 6329420"/>
              <a:gd name="connsiteY5" fmla="*/ 324026 h 6389247"/>
              <a:gd name="connsiteX6" fmla="*/ 3207855 w 6329420"/>
              <a:gd name="connsiteY6" fmla="*/ 605787 h 6389247"/>
              <a:gd name="connsiteX7" fmla="*/ 2926094 w 6329420"/>
              <a:gd name="connsiteY7" fmla="*/ 887548 h 6389247"/>
              <a:gd name="connsiteX8" fmla="*/ 2644333 w 6329420"/>
              <a:gd name="connsiteY8" fmla="*/ 605787 h 6389247"/>
              <a:gd name="connsiteX9" fmla="*/ 2926094 w 6329420"/>
              <a:gd name="connsiteY9" fmla="*/ 324026 h 6389247"/>
              <a:gd name="connsiteX10" fmla="*/ 5761439 w 6329420"/>
              <a:gd name="connsiteY10" fmla="*/ 17664 h 6389247"/>
              <a:gd name="connsiteX11" fmla="*/ 5784727 w 6329420"/>
              <a:gd name="connsiteY11" fmla="*/ 18309 h 6389247"/>
              <a:gd name="connsiteX12" fmla="*/ 6232947 w 6329420"/>
              <a:gd name="connsiteY12" fmla="*/ 102447 h 6389247"/>
              <a:gd name="connsiteX13" fmla="*/ 6329420 w 6329420"/>
              <a:gd name="connsiteY13" fmla="*/ 159335 h 6389247"/>
              <a:gd name="connsiteX14" fmla="*/ 6329420 w 6329420"/>
              <a:gd name="connsiteY14" fmla="*/ 6389247 h 6389247"/>
              <a:gd name="connsiteX15" fmla="*/ 3180387 w 6329420"/>
              <a:gd name="connsiteY15" fmla="*/ 6389247 h 6389247"/>
              <a:gd name="connsiteX16" fmla="*/ 2702967 w 6329420"/>
              <a:gd name="connsiteY16" fmla="*/ 6389247 h 6389247"/>
              <a:gd name="connsiteX17" fmla="*/ 1013739 w 6329420"/>
              <a:gd name="connsiteY17" fmla="*/ 6389247 h 6389247"/>
              <a:gd name="connsiteX18" fmla="*/ 1024183 w 6329420"/>
              <a:gd name="connsiteY18" fmla="*/ 6281366 h 6389247"/>
              <a:gd name="connsiteX19" fmla="*/ 903050 w 6329420"/>
              <a:gd name="connsiteY19" fmla="*/ 5588470 h 6389247"/>
              <a:gd name="connsiteX20" fmla="*/ 273230 w 6329420"/>
              <a:gd name="connsiteY20" fmla="*/ 5151559 h 6389247"/>
              <a:gd name="connsiteX21" fmla="*/ 40189 w 6329420"/>
              <a:gd name="connsiteY21" fmla="*/ 4431326 h 6389247"/>
              <a:gd name="connsiteX22" fmla="*/ 467268 w 6329420"/>
              <a:gd name="connsiteY22" fmla="*/ 3598198 h 6389247"/>
              <a:gd name="connsiteX23" fmla="*/ 3203 w 6329420"/>
              <a:gd name="connsiteY23" fmla="*/ 2797063 h 6389247"/>
              <a:gd name="connsiteX24" fmla="*/ 345913 w 6329420"/>
              <a:gd name="connsiteY24" fmla="*/ 2096653 h 6389247"/>
              <a:gd name="connsiteX25" fmla="*/ 1552774 w 6329420"/>
              <a:gd name="connsiteY25" fmla="*/ 2014542 h 6389247"/>
              <a:gd name="connsiteX26" fmla="*/ 1737708 w 6329420"/>
              <a:gd name="connsiteY26" fmla="*/ 1339596 h 6389247"/>
              <a:gd name="connsiteX27" fmla="*/ 1365343 w 6329420"/>
              <a:gd name="connsiteY27" fmla="*/ 604294 h 6389247"/>
              <a:gd name="connsiteX28" fmla="*/ 1784365 w 6329420"/>
              <a:gd name="connsiteY28" fmla="*/ 110735 h 6389247"/>
              <a:gd name="connsiteX29" fmla="*/ 1881062 w 6329420"/>
              <a:gd name="connsiteY29" fmla="*/ 100098 h 6389247"/>
              <a:gd name="connsiteX30" fmla="*/ 2326675 w 6329420"/>
              <a:gd name="connsiteY30" fmla="*/ 311301 h 6389247"/>
              <a:gd name="connsiteX31" fmla="*/ 2585018 w 6329420"/>
              <a:gd name="connsiteY31" fmla="*/ 1190279 h 6389247"/>
              <a:gd name="connsiteX32" fmla="*/ 2694528 w 6329420"/>
              <a:gd name="connsiteY32" fmla="*/ 1338063 h 6389247"/>
              <a:gd name="connsiteX33" fmla="*/ 2982926 w 6329420"/>
              <a:gd name="connsiteY33" fmla="*/ 1306959 h 6389247"/>
              <a:gd name="connsiteX34" fmla="*/ 3354163 w 6329420"/>
              <a:gd name="connsiteY34" fmla="*/ 881733 h 6389247"/>
              <a:gd name="connsiteX35" fmla="*/ 4299539 w 6329420"/>
              <a:gd name="connsiteY35" fmla="*/ 1304623 h 6389247"/>
              <a:gd name="connsiteX36" fmla="*/ 4625167 w 6329420"/>
              <a:gd name="connsiteY36" fmla="*/ 991486 h 6389247"/>
              <a:gd name="connsiteX37" fmla="*/ 4692533 w 6329420"/>
              <a:gd name="connsiteY37" fmla="*/ 854498 h 6389247"/>
              <a:gd name="connsiteX38" fmla="*/ 5607288 w 6329420"/>
              <a:gd name="connsiteY38" fmla="*/ 28863 h 6389247"/>
              <a:gd name="connsiteX39" fmla="*/ 5761439 w 6329420"/>
              <a:gd name="connsiteY39" fmla="*/ 17664 h 6389247"/>
              <a:gd name="connsiteX40" fmla="*/ 4156539 w 6329420"/>
              <a:gd name="connsiteY40" fmla="*/ 0 h 6389247"/>
              <a:gd name="connsiteX41" fmla="*/ 4663751 w 6329420"/>
              <a:gd name="connsiteY41" fmla="*/ 507212 h 6389247"/>
              <a:gd name="connsiteX42" fmla="*/ 4156539 w 6329420"/>
              <a:gd name="connsiteY42" fmla="*/ 1014424 h 6389247"/>
              <a:gd name="connsiteX43" fmla="*/ 3649327 w 6329420"/>
              <a:gd name="connsiteY43" fmla="*/ 507212 h 6389247"/>
              <a:gd name="connsiteX44" fmla="*/ 4156539 w 6329420"/>
              <a:gd name="connsiteY44" fmla="*/ 0 h 6389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329420" h="6389247">
                <a:moveTo>
                  <a:pt x="767991" y="731396"/>
                </a:moveTo>
                <a:cubicBezTo>
                  <a:pt x="1061543" y="731396"/>
                  <a:pt x="1299514" y="969367"/>
                  <a:pt x="1299514" y="1262919"/>
                </a:cubicBezTo>
                <a:cubicBezTo>
                  <a:pt x="1299514" y="1556471"/>
                  <a:pt x="1061543" y="1794442"/>
                  <a:pt x="767991" y="1794442"/>
                </a:cubicBezTo>
                <a:cubicBezTo>
                  <a:pt x="474439" y="1794442"/>
                  <a:pt x="236469" y="1556471"/>
                  <a:pt x="236469" y="1262919"/>
                </a:cubicBezTo>
                <a:cubicBezTo>
                  <a:pt x="236469" y="969367"/>
                  <a:pt x="474439" y="731396"/>
                  <a:pt x="767991" y="731396"/>
                </a:cubicBezTo>
                <a:close/>
                <a:moveTo>
                  <a:pt x="2926094" y="324026"/>
                </a:moveTo>
                <a:cubicBezTo>
                  <a:pt x="3081706" y="324026"/>
                  <a:pt x="3207855" y="450175"/>
                  <a:pt x="3207855" y="605787"/>
                </a:cubicBezTo>
                <a:cubicBezTo>
                  <a:pt x="3207855" y="761399"/>
                  <a:pt x="3081706" y="887548"/>
                  <a:pt x="2926094" y="887548"/>
                </a:cubicBezTo>
                <a:cubicBezTo>
                  <a:pt x="2770482" y="887548"/>
                  <a:pt x="2644333" y="761399"/>
                  <a:pt x="2644333" y="605787"/>
                </a:cubicBezTo>
                <a:cubicBezTo>
                  <a:pt x="2644333" y="450175"/>
                  <a:pt x="2770482" y="324026"/>
                  <a:pt x="2926094" y="324026"/>
                </a:cubicBezTo>
                <a:close/>
                <a:moveTo>
                  <a:pt x="5761439" y="17664"/>
                </a:moveTo>
                <a:lnTo>
                  <a:pt x="5784727" y="18309"/>
                </a:lnTo>
                <a:cubicBezTo>
                  <a:pt x="5972924" y="25037"/>
                  <a:pt x="6119949" y="54449"/>
                  <a:pt x="6232947" y="102447"/>
                </a:cubicBezTo>
                <a:lnTo>
                  <a:pt x="6329420" y="159335"/>
                </a:lnTo>
                <a:lnTo>
                  <a:pt x="6329420" y="6389247"/>
                </a:lnTo>
                <a:lnTo>
                  <a:pt x="3180387" y="6389247"/>
                </a:lnTo>
                <a:lnTo>
                  <a:pt x="2702967" y="6389247"/>
                </a:lnTo>
                <a:lnTo>
                  <a:pt x="1013739" y="6389247"/>
                </a:lnTo>
                <a:lnTo>
                  <a:pt x="1024183" y="6281366"/>
                </a:lnTo>
                <a:cubicBezTo>
                  <a:pt x="1049848" y="6046008"/>
                  <a:pt x="1072512" y="5801284"/>
                  <a:pt x="903050" y="5588470"/>
                </a:cubicBezTo>
                <a:cubicBezTo>
                  <a:pt x="704901" y="5339877"/>
                  <a:pt x="494907" y="5451483"/>
                  <a:pt x="273230" y="5151559"/>
                </a:cubicBezTo>
                <a:cubicBezTo>
                  <a:pt x="109328" y="4929882"/>
                  <a:pt x="-26532" y="4726254"/>
                  <a:pt x="40189" y="4431326"/>
                </a:cubicBezTo>
                <a:cubicBezTo>
                  <a:pt x="129472" y="4036881"/>
                  <a:pt x="470813" y="3882974"/>
                  <a:pt x="467268" y="3598198"/>
                </a:cubicBezTo>
                <a:cubicBezTo>
                  <a:pt x="463239" y="3255890"/>
                  <a:pt x="44217" y="3187318"/>
                  <a:pt x="3203" y="2797063"/>
                </a:cubicBezTo>
                <a:cubicBezTo>
                  <a:pt x="-23550" y="2542509"/>
                  <a:pt x="119641" y="2237671"/>
                  <a:pt x="345913" y="2096653"/>
                </a:cubicBezTo>
                <a:cubicBezTo>
                  <a:pt x="762919" y="1836457"/>
                  <a:pt x="1233029" y="2275545"/>
                  <a:pt x="1552774" y="2014542"/>
                </a:cubicBezTo>
                <a:cubicBezTo>
                  <a:pt x="1743751" y="1858617"/>
                  <a:pt x="1774856" y="1540160"/>
                  <a:pt x="1737708" y="1339596"/>
                </a:cubicBezTo>
                <a:cubicBezTo>
                  <a:pt x="1666877" y="957721"/>
                  <a:pt x="1353739" y="895190"/>
                  <a:pt x="1365343" y="604294"/>
                </a:cubicBezTo>
                <a:cubicBezTo>
                  <a:pt x="1373885" y="388094"/>
                  <a:pt x="1557287" y="161098"/>
                  <a:pt x="1784365" y="110735"/>
                </a:cubicBezTo>
                <a:cubicBezTo>
                  <a:pt x="1816113" y="103643"/>
                  <a:pt x="1848539" y="100098"/>
                  <a:pt x="1881062" y="100098"/>
                </a:cubicBezTo>
                <a:cubicBezTo>
                  <a:pt x="2100564" y="100098"/>
                  <a:pt x="2273329" y="261260"/>
                  <a:pt x="2326675" y="311301"/>
                </a:cubicBezTo>
                <a:cubicBezTo>
                  <a:pt x="2579216" y="547161"/>
                  <a:pt x="2379374" y="836206"/>
                  <a:pt x="2585018" y="1190279"/>
                </a:cubicBezTo>
                <a:cubicBezTo>
                  <a:pt x="2616968" y="1242737"/>
                  <a:pt x="2653624" y="1292213"/>
                  <a:pt x="2694528" y="1338063"/>
                </a:cubicBezTo>
                <a:cubicBezTo>
                  <a:pt x="2775108" y="1429685"/>
                  <a:pt x="2925230" y="1413569"/>
                  <a:pt x="2982926" y="1306959"/>
                </a:cubicBezTo>
                <a:cubicBezTo>
                  <a:pt x="3078253" y="1130728"/>
                  <a:pt x="3169390" y="933143"/>
                  <a:pt x="3354163" y="881733"/>
                </a:cubicBezTo>
                <a:cubicBezTo>
                  <a:pt x="3713394" y="781733"/>
                  <a:pt x="3927255" y="1375615"/>
                  <a:pt x="4299539" y="1304623"/>
                </a:cubicBezTo>
                <a:cubicBezTo>
                  <a:pt x="4454094" y="1275131"/>
                  <a:pt x="4543700" y="1148457"/>
                  <a:pt x="4625167" y="991486"/>
                </a:cubicBezTo>
                <a:cubicBezTo>
                  <a:pt x="4647810" y="947730"/>
                  <a:pt x="4669890" y="901637"/>
                  <a:pt x="4692533" y="854498"/>
                </a:cubicBezTo>
                <a:cubicBezTo>
                  <a:pt x="4762477" y="605422"/>
                  <a:pt x="4865621" y="105095"/>
                  <a:pt x="5607288" y="28863"/>
                </a:cubicBezTo>
                <a:cubicBezTo>
                  <a:pt x="5658191" y="20163"/>
                  <a:pt x="5709812" y="16455"/>
                  <a:pt x="5761439" y="17664"/>
                </a:cubicBezTo>
                <a:close/>
                <a:moveTo>
                  <a:pt x="4156539" y="0"/>
                </a:moveTo>
                <a:cubicBezTo>
                  <a:pt x="4436664" y="0"/>
                  <a:pt x="4663751" y="227087"/>
                  <a:pt x="4663751" y="507212"/>
                </a:cubicBezTo>
                <a:cubicBezTo>
                  <a:pt x="4663751" y="787337"/>
                  <a:pt x="4436664" y="1014424"/>
                  <a:pt x="4156539" y="1014424"/>
                </a:cubicBezTo>
                <a:cubicBezTo>
                  <a:pt x="3876414" y="1014424"/>
                  <a:pt x="3649327" y="787337"/>
                  <a:pt x="3649327" y="507212"/>
                </a:cubicBezTo>
                <a:cubicBezTo>
                  <a:pt x="3649327" y="227087"/>
                  <a:pt x="3876414" y="0"/>
                  <a:pt x="41565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A769118-3EFD-A3BD-28B6-E85EB84E2CCD}"/>
              </a:ext>
            </a:extLst>
          </p:cNvPr>
          <p:cNvSpPr>
            <a:spLocks noGrp="1"/>
          </p:cNvSpPr>
          <p:nvPr>
            <p:ph type="ctrTitle"/>
          </p:nvPr>
        </p:nvSpPr>
        <p:spPr>
          <a:xfrm>
            <a:off x="612648" y="557783"/>
            <a:ext cx="10969752" cy="1692666"/>
          </a:xfrm>
        </p:spPr>
        <p:txBody>
          <a:bodyPr>
            <a:normAutofit/>
          </a:bodyPr>
          <a:lstStyle/>
          <a:p>
            <a:r>
              <a:rPr lang="en-US" dirty="0">
                <a:cs typeface="Posterama"/>
              </a:rPr>
              <a:t>Overview:</a:t>
            </a:r>
            <a:endParaRPr lang="en-US" dirty="0"/>
          </a:p>
        </p:txBody>
      </p:sp>
      <p:sp>
        <p:nvSpPr>
          <p:cNvPr id="3" name="Subtitle 2">
            <a:extLst>
              <a:ext uri="{FF2B5EF4-FFF2-40B4-BE49-F238E27FC236}">
                <a16:creationId xmlns:a16="http://schemas.microsoft.com/office/drawing/2014/main" id="{0758ED01-508C-7C99-8D69-A00090122026}"/>
              </a:ext>
            </a:extLst>
          </p:cNvPr>
          <p:cNvSpPr>
            <a:spLocks noGrp="1"/>
          </p:cNvSpPr>
          <p:nvPr>
            <p:ph type="subTitle" idx="1"/>
          </p:nvPr>
        </p:nvSpPr>
        <p:spPr>
          <a:xfrm>
            <a:off x="612648" y="2485530"/>
            <a:ext cx="10422400" cy="3657205"/>
          </a:xfrm>
        </p:spPr>
        <p:txBody>
          <a:bodyPr vert="horz" lIns="91440" tIns="45720" rIns="91440" bIns="45720" rtlCol="0" anchor="t">
            <a:normAutofit/>
          </a:bodyPr>
          <a:lstStyle/>
          <a:p>
            <a:pPr>
              <a:lnSpc>
                <a:spcPct val="100000"/>
              </a:lnSpc>
            </a:pPr>
            <a:r>
              <a:rPr lang="en-US" dirty="0">
                <a:latin typeface="Times New Roman"/>
                <a:ea typeface="Söhne"/>
                <a:cs typeface="Söhne"/>
              </a:rPr>
              <a:t>The Unified Patient Treatment Platform (UPTP) leverages modern web technologies for its user interface, employing HTML5, CSS3, and JavaScript (e.g., React or Angular). On the backend, a robust server-side logic is developed using Express JS, supported by a database like MongoDB. Secure data storage and management adhere to healthcare data privacy regulations, with encryption, access controls, and efficient indexing. Integration with EHR systems and healthcare databases follows HL7 or FHIR standards, ensuring interoperability. Machine learning and AI enhance the platform for predictive analytics and NLP-based clinical data processing. Cloud deployment, mobile accessibility, and rigorous testing ensure scalability, reliability, and security. Ongoing maintenance, user support, and feedback mechanisms sustain platform excellence.</a:t>
            </a:r>
            <a:endParaRPr lang="en-US" dirty="0">
              <a:latin typeface="Times New Roman"/>
              <a:cs typeface="Times New Roman"/>
            </a:endParaRPr>
          </a:p>
        </p:txBody>
      </p:sp>
    </p:spTree>
    <p:extLst>
      <p:ext uri="{BB962C8B-B14F-4D97-AF65-F5344CB8AC3E}">
        <p14:creationId xmlns:p14="http://schemas.microsoft.com/office/powerpoint/2010/main" val="2875028052"/>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CEAA54B-B322-4943-83DF-6B95378DA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27181C69-1FEA-47A3-8E1A-C3573A136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986" y="0"/>
            <a:ext cx="10615628" cy="6858000"/>
          </a:xfrm>
          <a:custGeom>
            <a:avLst/>
            <a:gdLst>
              <a:gd name="connsiteX0" fmla="*/ 7169275 w 10615628"/>
              <a:gd name="connsiteY0" fmla="*/ 5665108 h 6858000"/>
              <a:gd name="connsiteX1" fmla="*/ 7514896 w 10615628"/>
              <a:gd name="connsiteY1" fmla="*/ 6010729 h 6858000"/>
              <a:gd name="connsiteX2" fmla="*/ 7169275 w 10615628"/>
              <a:gd name="connsiteY2" fmla="*/ 6356350 h 6858000"/>
              <a:gd name="connsiteX3" fmla="*/ 6823654 w 10615628"/>
              <a:gd name="connsiteY3" fmla="*/ 6010729 h 6858000"/>
              <a:gd name="connsiteX4" fmla="*/ 7169275 w 10615628"/>
              <a:gd name="connsiteY4" fmla="*/ 5665108 h 6858000"/>
              <a:gd name="connsiteX5" fmla="*/ 10010445 w 10615628"/>
              <a:gd name="connsiteY5" fmla="*/ 2285547 h 6858000"/>
              <a:gd name="connsiteX6" fmla="*/ 10456759 w 10615628"/>
              <a:gd name="connsiteY6" fmla="*/ 2731861 h 6858000"/>
              <a:gd name="connsiteX7" fmla="*/ 10010445 w 10615628"/>
              <a:gd name="connsiteY7" fmla="*/ 3178175 h 6858000"/>
              <a:gd name="connsiteX8" fmla="*/ 9564131 w 10615628"/>
              <a:gd name="connsiteY8" fmla="*/ 2731861 h 6858000"/>
              <a:gd name="connsiteX9" fmla="*/ 10010445 w 10615628"/>
              <a:gd name="connsiteY9" fmla="*/ 2285547 h 6858000"/>
              <a:gd name="connsiteX10" fmla="*/ 10354144 w 10615628"/>
              <a:gd name="connsiteY10" fmla="*/ 1626055 h 6858000"/>
              <a:gd name="connsiteX11" fmla="*/ 10615628 w 10615628"/>
              <a:gd name="connsiteY11" fmla="*/ 1887539 h 6858000"/>
              <a:gd name="connsiteX12" fmla="*/ 10354144 w 10615628"/>
              <a:gd name="connsiteY12" fmla="*/ 2149023 h 6858000"/>
              <a:gd name="connsiteX13" fmla="*/ 10092660 w 10615628"/>
              <a:gd name="connsiteY13" fmla="*/ 1887539 h 6858000"/>
              <a:gd name="connsiteX14" fmla="*/ 10354144 w 10615628"/>
              <a:gd name="connsiteY14" fmla="*/ 1626055 h 6858000"/>
              <a:gd name="connsiteX15" fmla="*/ 1458900 w 10615628"/>
              <a:gd name="connsiteY15" fmla="*/ 620486 h 6858000"/>
              <a:gd name="connsiteX16" fmla="*/ 1905214 w 10615628"/>
              <a:gd name="connsiteY16" fmla="*/ 1066801 h 6858000"/>
              <a:gd name="connsiteX17" fmla="*/ 1458900 w 10615628"/>
              <a:gd name="connsiteY17" fmla="*/ 1513115 h 6858000"/>
              <a:gd name="connsiteX18" fmla="*/ 1012586 w 10615628"/>
              <a:gd name="connsiteY18" fmla="*/ 1066801 h 6858000"/>
              <a:gd name="connsiteX19" fmla="*/ 1458900 w 10615628"/>
              <a:gd name="connsiteY19" fmla="*/ 620486 h 6858000"/>
              <a:gd name="connsiteX20" fmla="*/ 6634576 w 10615628"/>
              <a:gd name="connsiteY20" fmla="*/ 0 h 6858000"/>
              <a:gd name="connsiteX21" fmla="*/ 10141833 w 10615628"/>
              <a:gd name="connsiteY21" fmla="*/ 0 h 6858000"/>
              <a:gd name="connsiteX22" fmla="*/ 10200259 w 10615628"/>
              <a:gd name="connsiteY22" fmla="*/ 112226 h 6858000"/>
              <a:gd name="connsiteX23" fmla="*/ 9914574 w 10615628"/>
              <a:gd name="connsiteY23" fmla="*/ 1675664 h 6858000"/>
              <a:gd name="connsiteX24" fmla="*/ 9361608 w 10615628"/>
              <a:gd name="connsiteY24" fmla="*/ 2357295 h 6858000"/>
              <a:gd name="connsiteX25" fmla="*/ 9334634 w 10615628"/>
              <a:gd name="connsiteY25" fmla="*/ 3068329 h 6858000"/>
              <a:gd name="connsiteX26" fmla="*/ 9815041 w 10615628"/>
              <a:gd name="connsiteY26" fmla="*/ 3852733 h 6858000"/>
              <a:gd name="connsiteX27" fmla="*/ 9376175 w 10615628"/>
              <a:gd name="connsiteY27" fmla="*/ 5163128 h 6858000"/>
              <a:gd name="connsiteX28" fmla="*/ 7869812 w 10615628"/>
              <a:gd name="connsiteY28" fmla="*/ 5397802 h 6858000"/>
              <a:gd name="connsiteX29" fmla="*/ 6545391 w 10615628"/>
              <a:gd name="connsiteY29" fmla="*/ 5591204 h 6858000"/>
              <a:gd name="connsiteX30" fmla="*/ 5772722 w 10615628"/>
              <a:gd name="connsiteY30" fmla="*/ 6463273 h 6858000"/>
              <a:gd name="connsiteX31" fmla="*/ 5542128 w 10615628"/>
              <a:gd name="connsiteY31" fmla="*/ 6751894 h 6858000"/>
              <a:gd name="connsiteX32" fmla="*/ 5455474 w 10615628"/>
              <a:gd name="connsiteY32" fmla="*/ 6858000 h 6858000"/>
              <a:gd name="connsiteX33" fmla="*/ 3884321 w 10615628"/>
              <a:gd name="connsiteY33" fmla="*/ 6858000 h 6858000"/>
              <a:gd name="connsiteX34" fmla="*/ 3874161 w 10615628"/>
              <a:gd name="connsiteY34" fmla="*/ 6844415 h 6858000"/>
              <a:gd name="connsiteX35" fmla="*/ 3692625 w 10615628"/>
              <a:gd name="connsiteY35" fmla="*/ 6276208 h 6858000"/>
              <a:gd name="connsiteX36" fmla="*/ 2561203 w 10615628"/>
              <a:gd name="connsiteY36" fmla="*/ 5655807 h 6858000"/>
              <a:gd name="connsiteX37" fmla="*/ 69616 w 10615628"/>
              <a:gd name="connsiteY37" fmla="*/ 4277707 h 6858000"/>
              <a:gd name="connsiteX38" fmla="*/ 1642 w 10615628"/>
              <a:gd name="connsiteY38" fmla="*/ 3679829 h 6858000"/>
              <a:gd name="connsiteX39" fmla="*/ 368893 w 10615628"/>
              <a:gd name="connsiteY39" fmla="*/ 2516307 h 6858000"/>
              <a:gd name="connsiteX40" fmla="*/ 1113509 w 10615628"/>
              <a:gd name="connsiteY40" fmla="*/ 2192619 h 6858000"/>
              <a:gd name="connsiteX41" fmla="*/ 2037232 w 10615628"/>
              <a:gd name="connsiteY41" fmla="*/ 2005556 h 6858000"/>
              <a:gd name="connsiteX42" fmla="*/ 2547311 w 10615628"/>
              <a:gd name="connsiteY42" fmla="*/ 1405116 h 6858000"/>
              <a:gd name="connsiteX43" fmla="*/ 3900863 w 10615628"/>
              <a:gd name="connsiteY43" fmla="*/ 578768 h 6858000"/>
              <a:gd name="connsiteX44" fmla="*/ 4571571 w 10615628"/>
              <a:gd name="connsiteY44" fmla="*/ 860779 h 6858000"/>
              <a:gd name="connsiteX45" fmla="*/ 6039225 w 10615628"/>
              <a:gd name="connsiteY45" fmla="*/ 631501 h 6858000"/>
              <a:gd name="connsiteX46" fmla="*/ 6449432 w 10615628"/>
              <a:gd name="connsiteY46" fmla="*/ 19325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615628" h="6858000">
                <a:moveTo>
                  <a:pt x="7169275" y="5665108"/>
                </a:moveTo>
                <a:cubicBezTo>
                  <a:pt x="7360156" y="5665108"/>
                  <a:pt x="7514896" y="5819848"/>
                  <a:pt x="7514896" y="6010729"/>
                </a:cubicBezTo>
                <a:cubicBezTo>
                  <a:pt x="7514896" y="6201610"/>
                  <a:pt x="7360156" y="6356350"/>
                  <a:pt x="7169275" y="6356350"/>
                </a:cubicBezTo>
                <a:cubicBezTo>
                  <a:pt x="6978394" y="6356350"/>
                  <a:pt x="6823654" y="6201610"/>
                  <a:pt x="6823654" y="6010729"/>
                </a:cubicBezTo>
                <a:cubicBezTo>
                  <a:pt x="6823654" y="5819848"/>
                  <a:pt x="6978394" y="5665108"/>
                  <a:pt x="7169275" y="5665108"/>
                </a:cubicBezTo>
                <a:close/>
                <a:moveTo>
                  <a:pt x="10010445" y="2285547"/>
                </a:moveTo>
                <a:cubicBezTo>
                  <a:pt x="10256937" y="2285547"/>
                  <a:pt x="10456759" y="2485369"/>
                  <a:pt x="10456759" y="2731861"/>
                </a:cubicBezTo>
                <a:cubicBezTo>
                  <a:pt x="10456759" y="2978353"/>
                  <a:pt x="10256937" y="3178175"/>
                  <a:pt x="10010445" y="3178175"/>
                </a:cubicBezTo>
                <a:cubicBezTo>
                  <a:pt x="9763953" y="3178175"/>
                  <a:pt x="9564131" y="2978353"/>
                  <a:pt x="9564131" y="2731861"/>
                </a:cubicBezTo>
                <a:cubicBezTo>
                  <a:pt x="9564131" y="2485369"/>
                  <a:pt x="9763953" y="2285547"/>
                  <a:pt x="10010445" y="2285547"/>
                </a:cubicBezTo>
                <a:close/>
                <a:moveTo>
                  <a:pt x="10354144" y="1626055"/>
                </a:moveTo>
                <a:cubicBezTo>
                  <a:pt x="10498558" y="1626055"/>
                  <a:pt x="10615628" y="1743125"/>
                  <a:pt x="10615628" y="1887539"/>
                </a:cubicBezTo>
                <a:cubicBezTo>
                  <a:pt x="10615628" y="2031953"/>
                  <a:pt x="10498558" y="2149023"/>
                  <a:pt x="10354144" y="2149023"/>
                </a:cubicBezTo>
                <a:cubicBezTo>
                  <a:pt x="10209730" y="2149023"/>
                  <a:pt x="10092660" y="2031953"/>
                  <a:pt x="10092660" y="1887539"/>
                </a:cubicBezTo>
                <a:cubicBezTo>
                  <a:pt x="10092660" y="1743125"/>
                  <a:pt x="10209730" y="1626055"/>
                  <a:pt x="10354144" y="1626055"/>
                </a:cubicBezTo>
                <a:close/>
                <a:moveTo>
                  <a:pt x="1458900" y="620486"/>
                </a:moveTo>
                <a:cubicBezTo>
                  <a:pt x="1705392" y="620486"/>
                  <a:pt x="1905214" y="820308"/>
                  <a:pt x="1905214" y="1066801"/>
                </a:cubicBezTo>
                <a:cubicBezTo>
                  <a:pt x="1905214" y="1313293"/>
                  <a:pt x="1705392" y="1513115"/>
                  <a:pt x="1458900" y="1513115"/>
                </a:cubicBezTo>
                <a:cubicBezTo>
                  <a:pt x="1212408" y="1513115"/>
                  <a:pt x="1012586" y="1313293"/>
                  <a:pt x="1012586" y="1066801"/>
                </a:cubicBezTo>
                <a:cubicBezTo>
                  <a:pt x="1012586" y="820308"/>
                  <a:pt x="1212408" y="620486"/>
                  <a:pt x="1458900" y="620486"/>
                </a:cubicBezTo>
                <a:close/>
                <a:moveTo>
                  <a:pt x="6634576" y="0"/>
                </a:moveTo>
                <a:lnTo>
                  <a:pt x="10141833" y="0"/>
                </a:lnTo>
                <a:lnTo>
                  <a:pt x="10200259" y="112226"/>
                </a:lnTo>
                <a:cubicBezTo>
                  <a:pt x="10410238" y="575267"/>
                  <a:pt x="10394871" y="1153566"/>
                  <a:pt x="9914574" y="1675664"/>
                </a:cubicBezTo>
                <a:cubicBezTo>
                  <a:pt x="9716855" y="1890647"/>
                  <a:pt x="9539637" y="2125050"/>
                  <a:pt x="9361608" y="2357295"/>
                </a:cubicBezTo>
                <a:cubicBezTo>
                  <a:pt x="9193291" y="2576999"/>
                  <a:pt x="9188571" y="2830555"/>
                  <a:pt x="9334634" y="3068329"/>
                </a:cubicBezTo>
                <a:cubicBezTo>
                  <a:pt x="9495669" y="3329572"/>
                  <a:pt x="9683003" y="3577867"/>
                  <a:pt x="9815041" y="3852733"/>
                </a:cubicBezTo>
                <a:cubicBezTo>
                  <a:pt x="10050524" y="4342849"/>
                  <a:pt x="9955574" y="4825683"/>
                  <a:pt x="9376175" y="5163128"/>
                </a:cubicBezTo>
                <a:cubicBezTo>
                  <a:pt x="8901028" y="5439881"/>
                  <a:pt x="8396076" y="5450671"/>
                  <a:pt x="7869812" y="5397802"/>
                </a:cubicBezTo>
                <a:cubicBezTo>
                  <a:pt x="7414763" y="5352215"/>
                  <a:pt x="6924916" y="5316880"/>
                  <a:pt x="6545391" y="5591204"/>
                </a:cubicBezTo>
                <a:cubicBezTo>
                  <a:pt x="6238293" y="5813470"/>
                  <a:pt x="6024794" y="6166020"/>
                  <a:pt x="5772722" y="6463273"/>
                </a:cubicBezTo>
                <a:cubicBezTo>
                  <a:pt x="5693284" y="6557075"/>
                  <a:pt x="5618532" y="6655327"/>
                  <a:pt x="5542128" y="6751894"/>
                </a:cubicBezTo>
                <a:lnTo>
                  <a:pt x="5455474" y="6858000"/>
                </a:lnTo>
                <a:lnTo>
                  <a:pt x="3884321" y="6858000"/>
                </a:lnTo>
                <a:lnTo>
                  <a:pt x="3874161" y="6844415"/>
                </a:lnTo>
                <a:cubicBezTo>
                  <a:pt x="3769501" y="6682571"/>
                  <a:pt x="3725803" y="6471500"/>
                  <a:pt x="3692625" y="6276208"/>
                </a:cubicBezTo>
                <a:cubicBezTo>
                  <a:pt x="3594979" y="5704765"/>
                  <a:pt x="2996562" y="5529974"/>
                  <a:pt x="2561203" y="5655807"/>
                </a:cubicBezTo>
                <a:cubicBezTo>
                  <a:pt x="1295583" y="6024676"/>
                  <a:pt x="405172" y="5378784"/>
                  <a:pt x="69616" y="4277707"/>
                </a:cubicBezTo>
                <a:cubicBezTo>
                  <a:pt x="12162" y="4089023"/>
                  <a:pt x="22817" y="3880246"/>
                  <a:pt x="1642" y="3679829"/>
                </a:cubicBezTo>
                <a:cubicBezTo>
                  <a:pt x="-11845" y="3246492"/>
                  <a:pt x="53163" y="2840534"/>
                  <a:pt x="368893" y="2516307"/>
                </a:cubicBezTo>
                <a:cubicBezTo>
                  <a:pt x="570253" y="2309552"/>
                  <a:pt x="826642" y="2227146"/>
                  <a:pt x="1113509" y="2192619"/>
                </a:cubicBezTo>
                <a:cubicBezTo>
                  <a:pt x="1425464" y="2154856"/>
                  <a:pt x="1739170" y="2099965"/>
                  <a:pt x="2037232" y="2005556"/>
                </a:cubicBezTo>
                <a:cubicBezTo>
                  <a:pt x="2313447" y="1917890"/>
                  <a:pt x="2430109" y="1649903"/>
                  <a:pt x="2547311" y="1405116"/>
                </a:cubicBezTo>
                <a:cubicBezTo>
                  <a:pt x="2839303" y="794963"/>
                  <a:pt x="3300289" y="490428"/>
                  <a:pt x="3900863" y="578768"/>
                </a:cubicBezTo>
                <a:cubicBezTo>
                  <a:pt x="4133784" y="613024"/>
                  <a:pt x="4362118" y="739802"/>
                  <a:pt x="4571571" y="860779"/>
                </a:cubicBezTo>
                <a:cubicBezTo>
                  <a:pt x="5133169" y="1185277"/>
                  <a:pt x="5641898" y="1029502"/>
                  <a:pt x="6039225" y="631501"/>
                </a:cubicBezTo>
                <a:cubicBezTo>
                  <a:pt x="6180164" y="489888"/>
                  <a:pt x="6313483" y="339980"/>
                  <a:pt x="6449432" y="19325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BAEF906-2B60-FD6D-B4AC-A14EA9C0A794}"/>
              </a:ext>
            </a:extLst>
          </p:cNvPr>
          <p:cNvSpPr>
            <a:spLocks noGrp="1"/>
          </p:cNvSpPr>
          <p:nvPr>
            <p:ph idx="1"/>
          </p:nvPr>
        </p:nvSpPr>
        <p:spPr>
          <a:xfrm>
            <a:off x="2039684" y="2736637"/>
            <a:ext cx="8359477" cy="3003625"/>
          </a:xfrm>
        </p:spPr>
        <p:txBody>
          <a:bodyPr vert="horz" lIns="91440" tIns="45720" rIns="91440" bIns="45720" rtlCol="0" anchor="t">
            <a:noAutofit/>
          </a:bodyPr>
          <a:lstStyle/>
          <a:p>
            <a:pPr algn="ctr"/>
            <a:r>
              <a:rPr lang="en-US" sz="9600" b="1" dirty="0">
                <a:latin typeface="Constantia"/>
                <a:cs typeface="Times New Roman"/>
              </a:rPr>
              <a:t>Thank you !!!</a:t>
            </a:r>
          </a:p>
          <a:p>
            <a:pPr algn="ctr"/>
            <a:endParaRPr lang="en-US" sz="1400" b="1" dirty="0">
              <a:latin typeface="Constantia"/>
              <a:cs typeface="Times New Roman"/>
            </a:endParaRPr>
          </a:p>
          <a:p>
            <a:pPr algn="ctr"/>
            <a:endParaRPr lang="en-US"/>
          </a:p>
        </p:txBody>
      </p:sp>
    </p:spTree>
    <p:extLst>
      <p:ext uri="{BB962C8B-B14F-4D97-AF65-F5344CB8AC3E}">
        <p14:creationId xmlns:p14="http://schemas.microsoft.com/office/powerpoint/2010/main" val="4293076071"/>
      </p:ext>
    </p:extLst>
  </p:cSld>
  <p:clrMapOvr>
    <a:masterClrMapping/>
  </p:clrMapOvr>
  <p:transition spd="slow">
    <p:comb/>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64"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stethoscope and a pen&#10;&#10;Description automatically generated">
            <a:extLst>
              <a:ext uri="{FF2B5EF4-FFF2-40B4-BE49-F238E27FC236}">
                <a16:creationId xmlns:a16="http://schemas.microsoft.com/office/drawing/2014/main" id="{6775FD0F-C09F-00E8-C758-4285EC338264}"/>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3080" r="-1" b="-1"/>
          <a:stretch/>
        </p:blipFill>
        <p:spPr>
          <a:xfrm>
            <a:off x="2" y="10"/>
            <a:ext cx="6164130" cy="5529421"/>
          </a:xfrm>
          <a:custGeom>
            <a:avLst/>
            <a:gdLst/>
            <a:ahLst/>
            <a:cxnLst/>
            <a:rect l="l" t="t" r="r" b="b"/>
            <a:pathLst>
              <a:path w="6972657" h="6356349">
                <a:moveTo>
                  <a:pt x="4162425" y="4810724"/>
                </a:moveTo>
                <a:cubicBezTo>
                  <a:pt x="4508954" y="4810724"/>
                  <a:pt x="4789872" y="5103559"/>
                  <a:pt x="4789872" y="5464789"/>
                </a:cubicBezTo>
                <a:cubicBezTo>
                  <a:pt x="4789872" y="5826019"/>
                  <a:pt x="4508954" y="6118855"/>
                  <a:pt x="4162425" y="6118855"/>
                </a:cubicBezTo>
                <a:cubicBezTo>
                  <a:pt x="3815896" y="6118855"/>
                  <a:pt x="3534978" y="5826019"/>
                  <a:pt x="3534978" y="5464789"/>
                </a:cubicBezTo>
                <a:cubicBezTo>
                  <a:pt x="3534978" y="5103559"/>
                  <a:pt x="3815896" y="4810724"/>
                  <a:pt x="4162425" y="4810724"/>
                </a:cubicBezTo>
                <a:close/>
                <a:moveTo>
                  <a:pt x="92101" y="4731176"/>
                </a:moveTo>
                <a:cubicBezTo>
                  <a:pt x="540880" y="4731176"/>
                  <a:pt x="904688" y="5094984"/>
                  <a:pt x="904688" y="5543763"/>
                </a:cubicBezTo>
                <a:cubicBezTo>
                  <a:pt x="904688" y="5964494"/>
                  <a:pt x="584935" y="6310542"/>
                  <a:pt x="175183" y="6352155"/>
                </a:cubicBezTo>
                <a:lnTo>
                  <a:pt x="92121" y="6356349"/>
                </a:lnTo>
                <a:lnTo>
                  <a:pt x="92081" y="6356349"/>
                </a:lnTo>
                <a:lnTo>
                  <a:pt x="9019" y="6352155"/>
                </a:lnTo>
                <a:lnTo>
                  <a:pt x="4079" y="6351401"/>
                </a:lnTo>
                <a:lnTo>
                  <a:pt x="0" y="6352492"/>
                </a:lnTo>
                <a:lnTo>
                  <a:pt x="0" y="4736748"/>
                </a:lnTo>
                <a:lnTo>
                  <a:pt x="9019" y="4735372"/>
                </a:lnTo>
                <a:cubicBezTo>
                  <a:pt x="36336" y="4732597"/>
                  <a:pt x="64052" y="4731176"/>
                  <a:pt x="92101" y="4731176"/>
                </a:cubicBezTo>
                <a:close/>
                <a:moveTo>
                  <a:pt x="6385770" y="2098604"/>
                </a:moveTo>
                <a:cubicBezTo>
                  <a:pt x="6543907" y="2107100"/>
                  <a:pt x="6698935" y="2178483"/>
                  <a:pt x="6813407" y="2310776"/>
                </a:cubicBezTo>
                <a:cubicBezTo>
                  <a:pt x="7042252" y="2575278"/>
                  <a:pt x="7022052" y="2983098"/>
                  <a:pt x="6768322" y="3221698"/>
                </a:cubicBezTo>
                <a:cubicBezTo>
                  <a:pt x="6718815" y="3268040"/>
                  <a:pt x="6662527" y="3305861"/>
                  <a:pt x="6601629" y="3333787"/>
                </a:cubicBezTo>
                <a:cubicBezTo>
                  <a:pt x="6357584" y="3444872"/>
                  <a:pt x="6072796" y="3380857"/>
                  <a:pt x="5894479" y="3174765"/>
                </a:cubicBezTo>
                <a:cubicBezTo>
                  <a:pt x="5665537" y="2910180"/>
                  <a:pt x="5685739" y="2502359"/>
                  <a:pt x="5939476" y="2263752"/>
                </a:cubicBezTo>
                <a:cubicBezTo>
                  <a:pt x="6066385" y="2144498"/>
                  <a:pt x="6227633" y="2090107"/>
                  <a:pt x="6385770" y="2098604"/>
                </a:cubicBezTo>
                <a:close/>
                <a:moveTo>
                  <a:pt x="0" y="0"/>
                </a:moveTo>
                <a:lnTo>
                  <a:pt x="5609109" y="0"/>
                </a:lnTo>
                <a:lnTo>
                  <a:pt x="5710855" y="100163"/>
                </a:lnTo>
                <a:cubicBezTo>
                  <a:pt x="5940043" y="363896"/>
                  <a:pt x="6060564" y="781193"/>
                  <a:pt x="5983550" y="1133306"/>
                </a:cubicBezTo>
                <a:cubicBezTo>
                  <a:pt x="5820740" y="1874471"/>
                  <a:pt x="4868226" y="1916819"/>
                  <a:pt x="4807924" y="2551785"/>
                </a:cubicBezTo>
                <a:cubicBezTo>
                  <a:pt x="4772098" y="2931077"/>
                  <a:pt x="5073952" y="3310271"/>
                  <a:pt x="5323480" y="3486493"/>
                </a:cubicBezTo>
                <a:cubicBezTo>
                  <a:pt x="5798207" y="3822498"/>
                  <a:pt x="6190925" y="3545085"/>
                  <a:pt x="6484693" y="3873055"/>
                </a:cubicBezTo>
                <a:cubicBezTo>
                  <a:pt x="6702769" y="4116667"/>
                  <a:pt x="6749067" y="4564067"/>
                  <a:pt x="6564699" y="4869471"/>
                </a:cubicBezTo>
                <a:cubicBezTo>
                  <a:pt x="6538929" y="4912110"/>
                  <a:pt x="6508772" y="4951720"/>
                  <a:pt x="6474766" y="4987555"/>
                </a:cubicBezTo>
                <a:lnTo>
                  <a:pt x="6475634" y="4987552"/>
                </a:lnTo>
                <a:cubicBezTo>
                  <a:pt x="6246183" y="5229347"/>
                  <a:pt x="5896158" y="5245005"/>
                  <a:pt x="5787911" y="5249784"/>
                </a:cubicBezTo>
                <a:cubicBezTo>
                  <a:pt x="5276208" y="5272608"/>
                  <a:pt x="5181583" y="4739335"/>
                  <a:pt x="4594647" y="4582595"/>
                </a:cubicBezTo>
                <a:cubicBezTo>
                  <a:pt x="4553401" y="4571414"/>
                  <a:pt x="4047262" y="4444111"/>
                  <a:pt x="3576692" y="4689896"/>
                </a:cubicBezTo>
                <a:cubicBezTo>
                  <a:pt x="2903508" y="5041365"/>
                  <a:pt x="3035835" y="5772616"/>
                  <a:pt x="2439534" y="6019748"/>
                </a:cubicBezTo>
                <a:cubicBezTo>
                  <a:pt x="2062607" y="6175963"/>
                  <a:pt x="1545662" y="6076257"/>
                  <a:pt x="1262869" y="5786450"/>
                </a:cubicBezTo>
                <a:cubicBezTo>
                  <a:pt x="864056" y="5377550"/>
                  <a:pt x="1125562" y="4799418"/>
                  <a:pt x="734842" y="4526254"/>
                </a:cubicBezTo>
                <a:cubicBezTo>
                  <a:pt x="506361" y="4366061"/>
                  <a:pt x="192715" y="4446641"/>
                  <a:pt x="19856" y="4511293"/>
                </a:cubicBezTo>
                <a:lnTo>
                  <a:pt x="0" y="4519330"/>
                </a:lnTo>
                <a:close/>
              </a:path>
            </a:pathLst>
          </a:custGeom>
        </p:spPr>
      </p:pic>
      <p:sp>
        <p:nvSpPr>
          <p:cNvPr id="2" name="TextBox 1">
            <a:extLst>
              <a:ext uri="{FF2B5EF4-FFF2-40B4-BE49-F238E27FC236}">
                <a16:creationId xmlns:a16="http://schemas.microsoft.com/office/drawing/2014/main" id="{E2FA2D59-62F7-A4CA-6AD7-DED9D1F9B7D9}"/>
              </a:ext>
            </a:extLst>
          </p:cNvPr>
          <p:cNvSpPr txBox="1"/>
          <p:nvPr/>
        </p:nvSpPr>
        <p:spPr>
          <a:xfrm>
            <a:off x="5520821" y="-1532"/>
            <a:ext cx="6576733" cy="646759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lgn="just">
              <a:lnSpc>
                <a:spcPct val="150000"/>
              </a:lnSpc>
              <a:spcAft>
                <a:spcPts val="600"/>
              </a:spcAft>
            </a:pPr>
            <a:r>
              <a:rPr lang="en-US" sz="1400">
                <a:solidFill>
                  <a:srgbClr val="374151"/>
                </a:solidFill>
                <a:ea typeface="+mn-lt"/>
                <a:cs typeface="+mn-lt"/>
              </a:rPr>
              <a:t>Developing an innovative Unified Patient Treatment Platform (UPTP) to address critical healthcare industry needs is a complex task. The primary goals of this platform are to boost patient engagement, ensure quick access to medical records, and empower healthcare providers to offer more accurate and efficient care.</a:t>
            </a:r>
            <a:endParaRPr lang="en-US" sz="1400">
              <a:solidFill>
                <a:srgbClr val="262626"/>
              </a:solidFill>
              <a:ea typeface="+mn-lt"/>
              <a:cs typeface="+mn-lt"/>
            </a:endParaRPr>
          </a:p>
          <a:p>
            <a:pPr algn="just">
              <a:lnSpc>
                <a:spcPct val="150000"/>
              </a:lnSpc>
              <a:spcAft>
                <a:spcPts val="600"/>
              </a:spcAft>
            </a:pPr>
            <a:r>
              <a:rPr lang="en-US" sz="1400">
                <a:solidFill>
                  <a:srgbClr val="374151"/>
                </a:solidFill>
                <a:ea typeface="+mn-lt"/>
                <a:cs typeface="+mn-lt"/>
              </a:rPr>
              <a:t> </a:t>
            </a:r>
            <a:r>
              <a:rPr lang="en-US" sz="1400" b="1"/>
              <a:t>Key Objectives and Goals:</a:t>
            </a:r>
            <a:endParaRPr lang="en-US" sz="1400"/>
          </a:p>
          <a:p>
            <a:pPr marL="171450" algn="just">
              <a:lnSpc>
                <a:spcPct val="150000"/>
              </a:lnSpc>
              <a:spcAft>
                <a:spcPts val="600"/>
              </a:spcAft>
              <a:buClr>
                <a:schemeClr val="accent5"/>
              </a:buClr>
            </a:pPr>
            <a:r>
              <a:rPr lang="en-US" sz="1400" b="1"/>
              <a:t>Seamless Data Exchange</a:t>
            </a:r>
            <a:r>
              <a:rPr lang="en-US" sz="1200"/>
              <a:t>: F</a:t>
            </a:r>
            <a:r>
              <a:rPr lang="en-US" sz="1200" b="0" i="0">
                <a:effectLst/>
              </a:rPr>
              <a:t>osters secure, seamless patient data sharing, ensuring a unified medical history accessible to all care providers.</a:t>
            </a:r>
          </a:p>
          <a:p>
            <a:pPr marL="171450" algn="just">
              <a:lnSpc>
                <a:spcPct val="150000"/>
              </a:lnSpc>
              <a:spcAft>
                <a:spcPts val="600"/>
              </a:spcAft>
              <a:buClr>
                <a:schemeClr val="accent5"/>
              </a:buClr>
            </a:pPr>
            <a:r>
              <a:rPr lang="en-US" sz="1400" b="1"/>
              <a:t>Enhanced Patient Engagement</a:t>
            </a:r>
            <a:r>
              <a:rPr lang="en-US" sz="1200"/>
              <a:t>: </a:t>
            </a:r>
            <a:r>
              <a:rPr lang="en-US" sz="1200" b="0" i="0">
                <a:effectLst/>
              </a:rPr>
              <a:t>The platform empowers patients with user-friendly tools for medical record access, appointment scheduling, and provider communication.</a:t>
            </a:r>
          </a:p>
          <a:p>
            <a:pPr marL="171450" algn="just">
              <a:lnSpc>
                <a:spcPct val="150000"/>
              </a:lnSpc>
              <a:spcAft>
                <a:spcPts val="600"/>
              </a:spcAft>
              <a:buClr>
                <a:schemeClr val="accent5"/>
              </a:buClr>
            </a:pPr>
            <a:r>
              <a:rPr lang="en-US" sz="1400" b="1"/>
              <a:t>Timely Access to Medical Records</a:t>
            </a:r>
            <a:r>
              <a:rPr lang="en-US" sz="1200"/>
              <a:t>: </a:t>
            </a:r>
            <a:r>
              <a:rPr lang="en-US" sz="1200" b="0" i="0">
                <a:effectLst/>
              </a:rPr>
              <a:t>UPTP ensures timely access to up-to-date medical records for informed decision-making and coordinated care, anytime, anywhere.</a:t>
            </a:r>
          </a:p>
          <a:p>
            <a:pPr marL="171450" algn="just">
              <a:lnSpc>
                <a:spcPct val="150000"/>
              </a:lnSpc>
              <a:spcAft>
                <a:spcPts val="600"/>
              </a:spcAft>
              <a:buClr>
                <a:schemeClr val="accent5"/>
              </a:buClr>
            </a:pPr>
            <a:r>
              <a:rPr lang="en-US" sz="1400" b="1"/>
              <a:t>Efficient and Expedited Care</a:t>
            </a:r>
            <a:r>
              <a:rPr lang="en-US" sz="1200"/>
              <a:t>: </a:t>
            </a:r>
            <a:r>
              <a:rPr lang="en-US" sz="1200" b="0" i="0">
                <a:effectLst/>
              </a:rPr>
              <a:t>UPTP streamlines data for faster, precise diagnoses, enhancing patient outcomes through improved access to medical histories.</a:t>
            </a:r>
          </a:p>
          <a:p>
            <a:pPr marL="171450" algn="just">
              <a:lnSpc>
                <a:spcPct val="150000"/>
              </a:lnSpc>
              <a:spcAft>
                <a:spcPts val="600"/>
              </a:spcAft>
              <a:buClr>
                <a:schemeClr val="accent5"/>
              </a:buClr>
            </a:pPr>
            <a:r>
              <a:rPr lang="en-US" sz="1400" b="1"/>
              <a:t>Data Security and Compliance</a:t>
            </a:r>
            <a:r>
              <a:rPr lang="en-US" sz="1200"/>
              <a:t>: </a:t>
            </a:r>
            <a:r>
              <a:rPr lang="en-US" sz="1200" b="0" i="0">
                <a:effectLst/>
              </a:rPr>
              <a:t>UPTP prioritizes healthcare security, implementing strong measures and complying with regulations like HIPAA to safeguard patient data</a:t>
            </a:r>
            <a:r>
              <a:rPr lang="en-US" sz="1200"/>
              <a:t>.</a:t>
            </a:r>
          </a:p>
          <a:p>
            <a:pPr algn="just">
              <a:spcAft>
                <a:spcPts val="600"/>
              </a:spcAft>
              <a:buClr>
                <a:schemeClr val="accent5"/>
              </a:buClr>
            </a:pPr>
            <a:endParaRPr lang="en-US" sz="700" b="1"/>
          </a:p>
          <a:p>
            <a:pPr algn="just">
              <a:spcAft>
                <a:spcPts val="600"/>
              </a:spcAft>
              <a:buClr>
                <a:schemeClr val="accent5"/>
              </a:buClr>
            </a:pPr>
            <a:endParaRPr lang="en-US" sz="700"/>
          </a:p>
          <a:p>
            <a:pPr algn="just">
              <a:spcAft>
                <a:spcPts val="600"/>
              </a:spcAft>
              <a:buClr>
                <a:schemeClr val="accent5"/>
              </a:buClr>
            </a:pPr>
            <a:endParaRPr lang="en-US" sz="700"/>
          </a:p>
          <a:p>
            <a:pPr algn="just">
              <a:spcAft>
                <a:spcPts val="600"/>
              </a:spcAft>
              <a:buClr>
                <a:schemeClr val="accent5"/>
              </a:buClr>
            </a:pPr>
            <a:endParaRPr lang="en-US" sz="700"/>
          </a:p>
        </p:txBody>
      </p:sp>
    </p:spTree>
    <p:extLst>
      <p:ext uri="{BB962C8B-B14F-4D97-AF65-F5344CB8AC3E}">
        <p14:creationId xmlns:p14="http://schemas.microsoft.com/office/powerpoint/2010/main" val="17830606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6FC03D-8CF3-B24F-DEE0-39BDD45B1DEA}"/>
              </a:ext>
            </a:extLst>
          </p:cNvPr>
          <p:cNvSpPr txBox="1"/>
          <p:nvPr/>
        </p:nvSpPr>
        <p:spPr>
          <a:xfrm>
            <a:off x="316605" y="394414"/>
            <a:ext cx="1156415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3200" b="1">
                <a:latin typeface="Times New Roman"/>
                <a:cs typeface="Times New Roman"/>
              </a:rPr>
              <a:t> </a:t>
            </a:r>
            <a:r>
              <a:rPr lang="en-US" sz="3200" b="1" u="sng">
                <a:latin typeface="Times New Roman"/>
                <a:cs typeface="Times New Roman"/>
              </a:rPr>
              <a:t>TECHNOLOGY</a:t>
            </a:r>
            <a:r>
              <a:rPr lang="en-US" sz="3200" b="1">
                <a:latin typeface="Times New Roman"/>
                <a:cs typeface="Times New Roman"/>
              </a:rPr>
              <a:t> </a:t>
            </a:r>
            <a:r>
              <a:rPr lang="en-US" sz="3200" b="1" u="sng">
                <a:latin typeface="Times New Roman"/>
                <a:cs typeface="Times New Roman"/>
              </a:rPr>
              <a:t>STACK</a:t>
            </a:r>
            <a:r>
              <a:rPr lang="en-US" sz="3200" b="1">
                <a:latin typeface="Times New Roman"/>
                <a:cs typeface="Times New Roman"/>
              </a:rPr>
              <a:t> :</a:t>
            </a:r>
          </a:p>
        </p:txBody>
      </p:sp>
      <p:graphicFrame>
        <p:nvGraphicFramePr>
          <p:cNvPr id="11" name="Table 10">
            <a:extLst>
              <a:ext uri="{FF2B5EF4-FFF2-40B4-BE49-F238E27FC236}">
                <a16:creationId xmlns:a16="http://schemas.microsoft.com/office/drawing/2014/main" id="{2459782F-03FE-E94B-134B-FA01FBCE09B7}"/>
              </a:ext>
            </a:extLst>
          </p:cNvPr>
          <p:cNvGraphicFramePr>
            <a:graphicFrameLocks noGrp="1"/>
          </p:cNvGraphicFramePr>
          <p:nvPr>
            <p:extLst>
              <p:ext uri="{D42A27DB-BD31-4B8C-83A1-F6EECF244321}">
                <p14:modId xmlns:p14="http://schemas.microsoft.com/office/powerpoint/2010/main" val="2513090604"/>
              </p:ext>
            </p:extLst>
          </p:nvPr>
        </p:nvGraphicFramePr>
        <p:xfrm>
          <a:off x="482957" y="1277154"/>
          <a:ext cx="11258085" cy="5112862"/>
        </p:xfrm>
        <a:graphic>
          <a:graphicData uri="http://schemas.openxmlformats.org/drawingml/2006/table">
            <a:tbl>
              <a:tblPr firstRow="1" bandRow="1">
                <a:tableStyleId>{793D81CF-94F2-401A-BA57-92F5A7B2D0C5}</a:tableStyleId>
              </a:tblPr>
              <a:tblGrid>
                <a:gridCol w="2982828">
                  <a:extLst>
                    <a:ext uri="{9D8B030D-6E8A-4147-A177-3AD203B41FA5}">
                      <a16:colId xmlns:a16="http://schemas.microsoft.com/office/drawing/2014/main" val="2052088920"/>
                    </a:ext>
                  </a:extLst>
                </a:gridCol>
                <a:gridCol w="8275257">
                  <a:extLst>
                    <a:ext uri="{9D8B030D-6E8A-4147-A177-3AD203B41FA5}">
                      <a16:colId xmlns:a16="http://schemas.microsoft.com/office/drawing/2014/main" val="3904016767"/>
                    </a:ext>
                  </a:extLst>
                </a:gridCol>
              </a:tblGrid>
              <a:tr h="819272">
                <a:tc>
                  <a:txBody>
                    <a:bodyPr/>
                    <a:lstStyle/>
                    <a:p>
                      <a:r>
                        <a:rPr lang="en-US">
                          <a:effectLst/>
                        </a:rPr>
                        <a:t>Component</a:t>
                      </a:r>
                    </a:p>
                  </a:txBody>
                  <a:tcPr anchor="ctr"/>
                </a:tc>
                <a:tc>
                  <a:txBody>
                    <a:bodyPr/>
                    <a:lstStyle/>
                    <a:p>
                      <a:r>
                        <a:rPr lang="en-US">
                          <a:effectLst/>
                        </a:rPr>
                        <a:t>Technology used</a:t>
                      </a:r>
                    </a:p>
                  </a:txBody>
                  <a:tcPr anchor="ctr"/>
                </a:tc>
                <a:extLst>
                  <a:ext uri="{0D108BD9-81ED-4DB2-BD59-A6C34878D82A}">
                    <a16:rowId xmlns:a16="http://schemas.microsoft.com/office/drawing/2014/main" val="2082013378"/>
                  </a:ext>
                </a:extLst>
              </a:tr>
              <a:tr h="1153048">
                <a:tc>
                  <a:txBody>
                    <a:bodyPr/>
                    <a:lstStyle/>
                    <a:p>
                      <a:r>
                        <a:rPr lang="en-US">
                          <a:effectLst/>
                        </a:rPr>
                        <a:t>Back-End Development</a:t>
                      </a:r>
                    </a:p>
                  </a:txBody>
                  <a:tcPr anchor="ctr"/>
                </a:tc>
                <a:tc>
                  <a:txBody>
                    <a:bodyPr/>
                    <a:lstStyle/>
                    <a:p>
                      <a:r>
                        <a:rPr lang="en-US">
                          <a:effectLst/>
                        </a:rPr>
                        <a:t>Develop a robust back-end using </a:t>
                      </a:r>
                      <a:r>
                        <a:rPr lang="en-US" b="1">
                          <a:effectLst/>
                        </a:rPr>
                        <a:t>Express JS</a:t>
                      </a:r>
                      <a:r>
                        <a:rPr lang="en-US">
                          <a:effectLst/>
                        </a:rPr>
                        <a:t>.</a:t>
                      </a:r>
                      <a:endParaRPr lang="en-US"/>
                    </a:p>
                    <a:p>
                      <a:pPr lvl="0">
                        <a:buNone/>
                      </a:pPr>
                      <a:r>
                        <a:rPr lang="en-US">
                          <a:effectLst/>
                        </a:rPr>
                        <a:t>Implement </a:t>
                      </a:r>
                      <a:r>
                        <a:rPr lang="en-US" b="1">
                          <a:effectLst/>
                        </a:rPr>
                        <a:t>REST APIs</a:t>
                      </a:r>
                      <a:r>
                        <a:rPr lang="en-US">
                          <a:effectLst/>
                        </a:rPr>
                        <a:t> for communication between front-end and back-end.</a:t>
                      </a:r>
                      <a:endParaRPr lang="en-US"/>
                    </a:p>
                  </a:txBody>
                  <a:tcPr anchor="ctr"/>
                </a:tc>
                <a:extLst>
                  <a:ext uri="{0D108BD9-81ED-4DB2-BD59-A6C34878D82A}">
                    <a16:rowId xmlns:a16="http://schemas.microsoft.com/office/drawing/2014/main" val="2167485754"/>
                  </a:ext>
                </a:extLst>
              </a:tr>
              <a:tr h="819272">
                <a:tc>
                  <a:txBody>
                    <a:bodyPr/>
                    <a:lstStyle/>
                    <a:p>
                      <a:r>
                        <a:rPr lang="en-US">
                          <a:effectLst/>
                        </a:rPr>
                        <a:t>Data Storage and Management</a:t>
                      </a:r>
                    </a:p>
                  </a:txBody>
                  <a:tcPr anchor="ctr"/>
                </a:tc>
                <a:tc>
                  <a:txBody>
                    <a:bodyPr/>
                    <a:lstStyle/>
                    <a:p>
                      <a:pPr lvl="0">
                        <a:buNone/>
                      </a:pPr>
                      <a:r>
                        <a:rPr lang="en-US" sz="1800" u="none" strike="noStrike" noProof="0">
                          <a:solidFill>
                            <a:srgbClr val="262626"/>
                          </a:solidFill>
                          <a:effectLst/>
                        </a:rPr>
                        <a:t>Utilize a database for data storage and retrieval using</a:t>
                      </a:r>
                      <a:r>
                        <a:rPr lang="en-US" sz="1800" b="1" u="none" strike="noStrike" noProof="0">
                          <a:solidFill>
                            <a:srgbClr val="262626"/>
                          </a:solidFill>
                          <a:effectLst/>
                        </a:rPr>
                        <a:t> MongoDB</a:t>
                      </a:r>
                      <a:endParaRPr lang="en-US" b="1"/>
                    </a:p>
                  </a:txBody>
                  <a:tcPr anchor="ctr"/>
                </a:tc>
                <a:extLst>
                  <a:ext uri="{0D108BD9-81ED-4DB2-BD59-A6C34878D82A}">
                    <a16:rowId xmlns:a16="http://schemas.microsoft.com/office/drawing/2014/main" val="1818727985"/>
                  </a:ext>
                </a:extLst>
              </a:tr>
              <a:tr h="1501998">
                <a:tc>
                  <a:txBody>
                    <a:bodyPr/>
                    <a:lstStyle/>
                    <a:p>
                      <a:r>
                        <a:rPr lang="en-US">
                          <a:effectLst/>
                        </a:rPr>
                        <a:t>Security and Compliance</a:t>
                      </a:r>
                    </a:p>
                  </a:txBody>
                  <a:tcPr anchor="ctr"/>
                </a:tc>
                <a:tc>
                  <a:txBody>
                    <a:bodyPr/>
                    <a:lstStyle/>
                    <a:p>
                      <a:r>
                        <a:rPr lang="en-US">
                          <a:effectLst/>
                        </a:rPr>
                        <a:t>Implement robust security measures, </a:t>
                      </a:r>
                      <a:r>
                        <a:rPr lang="en-US" b="1">
                          <a:effectLst/>
                        </a:rPr>
                        <a:t>Encryption, firewalls, intrusion detection systems , Hashing.</a:t>
                      </a:r>
                    </a:p>
                    <a:p>
                      <a:pPr lvl="0">
                        <a:buNone/>
                      </a:pPr>
                      <a:r>
                        <a:rPr lang="en-US" sz="1800" u="none" strike="noStrike" noProof="0">
                          <a:solidFill>
                            <a:srgbClr val="262626"/>
                          </a:solidFill>
                          <a:effectLst/>
                        </a:rPr>
                        <a:t>Set up a secure and scalable data storage solution considering </a:t>
                      </a:r>
                      <a:r>
                        <a:rPr lang="en-US" sz="1800" b="1" u="none" strike="noStrike" noProof="0">
                          <a:solidFill>
                            <a:srgbClr val="262626"/>
                          </a:solidFill>
                          <a:effectLst/>
                        </a:rPr>
                        <a:t>HIPAA compliance.</a:t>
                      </a:r>
                      <a:endParaRPr lang="en-US" b="1"/>
                    </a:p>
                  </a:txBody>
                  <a:tcPr anchor="ctr"/>
                </a:tc>
                <a:extLst>
                  <a:ext uri="{0D108BD9-81ED-4DB2-BD59-A6C34878D82A}">
                    <a16:rowId xmlns:a16="http://schemas.microsoft.com/office/drawing/2014/main" val="646617169"/>
                  </a:ext>
                </a:extLst>
              </a:tr>
              <a:tr h="819272">
                <a:tc>
                  <a:txBody>
                    <a:bodyPr/>
                    <a:lstStyle/>
                    <a:p>
                      <a:r>
                        <a:rPr lang="en-US">
                          <a:effectLst/>
                        </a:rPr>
                        <a:t>Analytics and Reporting</a:t>
                      </a:r>
                    </a:p>
                  </a:txBody>
                  <a:tcPr anchor="ctr"/>
                </a:tc>
                <a:tc>
                  <a:txBody>
                    <a:bodyPr/>
                    <a:lstStyle/>
                    <a:p>
                      <a:r>
                        <a:rPr lang="en-US">
                          <a:effectLst/>
                        </a:rPr>
                        <a:t> Enable customizable dashboards using </a:t>
                      </a:r>
                      <a:r>
                        <a:rPr lang="en-US" b="1">
                          <a:effectLst/>
                        </a:rPr>
                        <a:t>JavaScript.</a:t>
                      </a:r>
                    </a:p>
                  </a:txBody>
                  <a:tcPr anchor="ctr"/>
                </a:tc>
                <a:extLst>
                  <a:ext uri="{0D108BD9-81ED-4DB2-BD59-A6C34878D82A}">
                    <a16:rowId xmlns:a16="http://schemas.microsoft.com/office/drawing/2014/main" val="4165219656"/>
                  </a:ext>
                </a:extLst>
              </a:tr>
            </a:tbl>
          </a:graphicData>
        </a:graphic>
      </p:graphicFrame>
    </p:spTree>
    <p:extLst>
      <p:ext uri="{BB962C8B-B14F-4D97-AF65-F5344CB8AC3E}">
        <p14:creationId xmlns:p14="http://schemas.microsoft.com/office/powerpoint/2010/main" val="238116358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extBox 1">
            <a:extLst>
              <a:ext uri="{FF2B5EF4-FFF2-40B4-BE49-F238E27FC236}">
                <a16:creationId xmlns:a16="http://schemas.microsoft.com/office/drawing/2014/main" id="{035AA2DA-B5EC-C827-3E23-9BFF3BEC8622}"/>
              </a:ext>
            </a:extLst>
          </p:cNvPr>
          <p:cNvSpPr txBox="1"/>
          <p:nvPr/>
        </p:nvSpPr>
        <p:spPr>
          <a:xfrm>
            <a:off x="610198" y="835798"/>
            <a:ext cx="6696825" cy="473098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spcAft>
                <a:spcPts val="600"/>
              </a:spcAft>
              <a:buClr>
                <a:schemeClr val="accent5"/>
              </a:buClr>
            </a:pPr>
            <a:r>
              <a:rPr lang="en-US" sz="1200" b="1" u="sng" dirty="0"/>
              <a:t>MARKET PROSPECT</a:t>
            </a:r>
            <a:endParaRPr lang="en-US" sz="1200" u="sng"/>
          </a:p>
          <a:p>
            <a:pPr>
              <a:spcAft>
                <a:spcPts val="600"/>
              </a:spcAft>
              <a:buClr>
                <a:schemeClr val="accent5"/>
              </a:buClr>
            </a:pPr>
            <a:r>
              <a:rPr lang="en-US" sz="1200" dirty="0"/>
              <a:t>The market prospects for a Unified Patient Treatment Platform (UPTP) are promising due to several key factors that are shaping the healthcare industry. Here are some of the market prospects and trends that suggest a strong demand for UPTPs:</a:t>
            </a:r>
          </a:p>
          <a:p>
            <a:pPr>
              <a:spcAft>
                <a:spcPts val="600"/>
              </a:spcAft>
              <a:buClr>
                <a:schemeClr val="accent5"/>
              </a:buClr>
            </a:pPr>
            <a:r>
              <a:rPr lang="en-US" sz="1200" b="1" dirty="0"/>
              <a:t> </a:t>
            </a:r>
            <a:r>
              <a:rPr lang="en-US" sz="1200" b="1" i="0" u="sng" dirty="0">
                <a:effectLst/>
              </a:rPr>
              <a:t>Interoperability</a:t>
            </a:r>
            <a:r>
              <a:rPr lang="en-US" sz="1200" b="1" dirty="0"/>
              <a:t>                            </a:t>
            </a:r>
            <a:r>
              <a:rPr lang="en-US" sz="1200" b="0" i="0" dirty="0">
                <a:effectLst/>
              </a:rPr>
              <a:t>: </a:t>
            </a:r>
            <a:r>
              <a:rPr lang="en-US" sz="1200" dirty="0"/>
              <a:t>S</a:t>
            </a:r>
            <a:r>
              <a:rPr lang="en-US" sz="1200" b="0" i="0" dirty="0">
                <a:effectLst/>
              </a:rPr>
              <a:t>upport seamless patient data exchange among healthcare</a:t>
            </a:r>
            <a:r>
              <a:rPr lang="en-US" sz="1200" dirty="0"/>
              <a:t>                                                                </a:t>
            </a:r>
            <a:r>
              <a:rPr lang="en-US" sz="1200" b="0" i="0" dirty="0">
                <a:effectLst/>
              </a:rPr>
              <a:t>providers.</a:t>
            </a:r>
          </a:p>
          <a:p>
            <a:pPr>
              <a:spcAft>
                <a:spcPts val="600"/>
              </a:spcAft>
              <a:buClr>
                <a:schemeClr val="accent5"/>
              </a:buClr>
            </a:pPr>
            <a:r>
              <a:rPr lang="en-US" sz="1200" b="1" dirty="0"/>
              <a:t> </a:t>
            </a:r>
            <a:r>
              <a:rPr lang="en-US" sz="1200" b="1" i="0" u="sng" dirty="0">
                <a:effectLst/>
              </a:rPr>
              <a:t>Efficiency and Cost Reduction</a:t>
            </a:r>
            <a:r>
              <a:rPr lang="en-US" sz="1200" b="1" u="sng" dirty="0"/>
              <a:t> </a:t>
            </a:r>
            <a:r>
              <a:rPr lang="en-US" sz="1200" b="0" i="0" dirty="0">
                <a:effectLst/>
              </a:rPr>
              <a:t>: </a:t>
            </a:r>
            <a:r>
              <a:rPr lang="en-US" sz="1200" dirty="0"/>
              <a:t>S</a:t>
            </a:r>
            <a:r>
              <a:rPr lang="en-US" sz="1200" b="0" i="0" dirty="0">
                <a:effectLst/>
              </a:rPr>
              <a:t>treamline healthcare processes, reducing administrative</a:t>
            </a:r>
            <a:r>
              <a:rPr lang="en-US" sz="1200" dirty="0"/>
              <a:t>                                                                    </a:t>
            </a:r>
            <a:r>
              <a:rPr lang="en-US" sz="1200" b="0" i="0" dirty="0">
                <a:effectLst/>
              </a:rPr>
              <a:t>costs.</a:t>
            </a:r>
          </a:p>
          <a:p>
            <a:pPr>
              <a:spcAft>
                <a:spcPts val="600"/>
              </a:spcAft>
              <a:buClr>
                <a:schemeClr val="accent5"/>
              </a:buClr>
            </a:pPr>
            <a:r>
              <a:rPr lang="en-US" sz="1200" b="1" dirty="0"/>
              <a:t> </a:t>
            </a:r>
            <a:r>
              <a:rPr lang="en-US" sz="1200" b="1" i="0" u="sng" dirty="0">
                <a:effectLst/>
              </a:rPr>
              <a:t>Telehealth Integration</a:t>
            </a:r>
            <a:r>
              <a:rPr lang="en-US" sz="1200" b="1" dirty="0"/>
              <a:t>                </a:t>
            </a:r>
            <a:r>
              <a:rPr lang="en-US" sz="1200" b="0" i="0" dirty="0">
                <a:effectLst/>
              </a:rPr>
              <a:t>: UPTPs facilitate remote care and telehealth platform</a:t>
            </a:r>
            <a:r>
              <a:rPr lang="en-US" sz="1200" dirty="0"/>
              <a:t>                                                                              </a:t>
            </a:r>
            <a:r>
              <a:rPr lang="en-US" sz="1200" b="0" i="0" dirty="0">
                <a:effectLst/>
              </a:rPr>
              <a:t>integration.</a:t>
            </a:r>
          </a:p>
          <a:p>
            <a:pPr>
              <a:spcAft>
                <a:spcPts val="600"/>
              </a:spcAft>
              <a:buClr>
                <a:schemeClr val="accent5"/>
              </a:buClr>
            </a:pPr>
            <a:r>
              <a:rPr lang="en-US" sz="1200" b="1" dirty="0"/>
              <a:t> </a:t>
            </a:r>
            <a:r>
              <a:rPr lang="en-US" sz="1200" b="1" i="0" u="sng" dirty="0">
                <a:effectLst/>
              </a:rPr>
              <a:t>Data Security and </a:t>
            </a:r>
            <a:r>
              <a:rPr lang="en-US" sz="1200" b="1" u="sng" dirty="0"/>
              <a:t>Compliance</a:t>
            </a:r>
            <a:r>
              <a:rPr lang="en-US" sz="1200" b="0" i="0" dirty="0">
                <a:effectLst/>
              </a:rPr>
              <a:t>: UPTPs prioritize data security and regulatory compliance</a:t>
            </a:r>
            <a:r>
              <a:rPr lang="en-US" sz="1200" dirty="0"/>
              <a:t>                                                                    </a:t>
            </a:r>
            <a:r>
              <a:rPr lang="en-US" sz="1200" b="0" i="0" dirty="0">
                <a:effectLst/>
              </a:rPr>
              <a:t>like HIPAA.</a:t>
            </a:r>
          </a:p>
          <a:p>
            <a:pPr>
              <a:spcAft>
                <a:spcPts val="600"/>
              </a:spcAft>
              <a:buClr>
                <a:schemeClr val="accent5"/>
              </a:buClr>
            </a:pPr>
            <a:r>
              <a:rPr lang="en-US" sz="1200" b="1" dirty="0"/>
              <a:t> </a:t>
            </a:r>
            <a:r>
              <a:rPr lang="en-US" sz="1200" b="1" i="0" u="sng" dirty="0">
                <a:effectLst/>
              </a:rPr>
              <a:t>Customization</a:t>
            </a:r>
            <a:r>
              <a:rPr lang="en-US" sz="1200" b="1" dirty="0"/>
              <a:t>                               </a:t>
            </a:r>
            <a:r>
              <a:rPr lang="en-US" sz="1200" b="0" i="0" dirty="0">
                <a:effectLst/>
              </a:rPr>
              <a:t>: UPTPs offer adaptability for diverse healthcare settings.</a:t>
            </a:r>
          </a:p>
          <a:p>
            <a:pPr>
              <a:spcAft>
                <a:spcPts val="600"/>
              </a:spcAft>
              <a:buClr>
                <a:schemeClr val="accent5"/>
              </a:buClr>
            </a:pPr>
            <a:r>
              <a:rPr lang="en-US" sz="1200" b="1" dirty="0"/>
              <a:t> </a:t>
            </a:r>
            <a:r>
              <a:rPr lang="en-US" sz="1200" b="1" i="0" u="sng" dirty="0">
                <a:effectLst/>
              </a:rPr>
              <a:t>Government Support</a:t>
            </a:r>
            <a:r>
              <a:rPr lang="en-US" sz="1200" b="1" dirty="0"/>
              <a:t>                  </a:t>
            </a:r>
            <a:r>
              <a:rPr lang="en-US" sz="1200" i="0" dirty="0">
                <a:effectLst/>
              </a:rPr>
              <a:t>: </a:t>
            </a:r>
            <a:r>
              <a:rPr lang="en-US" sz="1200" b="0" i="0" dirty="0">
                <a:effectLst/>
              </a:rPr>
              <a:t>Initiatives and funding boost UPTP adoption.</a:t>
            </a:r>
          </a:p>
          <a:p>
            <a:pPr>
              <a:spcAft>
                <a:spcPts val="600"/>
              </a:spcAft>
              <a:buClr>
                <a:schemeClr val="accent5"/>
              </a:buClr>
            </a:pPr>
            <a:r>
              <a:rPr lang="en-US" sz="1200" b="1" dirty="0"/>
              <a:t> </a:t>
            </a:r>
            <a:r>
              <a:rPr lang="en-US" sz="1200" b="1" i="0" u="sng" dirty="0">
                <a:effectLst/>
              </a:rPr>
              <a:t>Global Expansion</a:t>
            </a:r>
            <a:r>
              <a:rPr lang="en-US" sz="1200" b="1" dirty="0"/>
              <a:t>                         </a:t>
            </a:r>
            <a:r>
              <a:rPr lang="en-US" sz="1200" b="0" i="0" dirty="0">
                <a:effectLst/>
              </a:rPr>
              <a:t>: UPTPs can expand internationally for cross-border data</a:t>
            </a:r>
            <a:r>
              <a:rPr lang="en-US" sz="1200" dirty="0"/>
              <a:t>                                                                       </a:t>
            </a:r>
            <a:r>
              <a:rPr lang="en-US" sz="1200" b="0" i="0" dirty="0">
                <a:effectLst/>
              </a:rPr>
              <a:t>sharing.</a:t>
            </a:r>
          </a:p>
          <a:p>
            <a:pPr>
              <a:spcAft>
                <a:spcPts val="600"/>
              </a:spcAft>
              <a:buClr>
                <a:schemeClr val="accent5"/>
              </a:buClr>
            </a:pPr>
            <a:r>
              <a:rPr lang="en-US" sz="1200" b="1" dirty="0"/>
              <a:t> </a:t>
            </a:r>
            <a:r>
              <a:rPr lang="en-US" sz="1200" b="1" i="0" u="sng" dirty="0">
                <a:effectLst/>
              </a:rPr>
              <a:t>Data-Driven Tools</a:t>
            </a:r>
            <a:r>
              <a:rPr lang="en-US" sz="1200" dirty="0"/>
              <a:t>                         </a:t>
            </a:r>
            <a:r>
              <a:rPr lang="en-US" sz="1200" b="0" i="0" dirty="0">
                <a:effectLst/>
              </a:rPr>
              <a:t>: UPTPs offer data analytics for informed healthcare</a:t>
            </a:r>
            <a:r>
              <a:rPr lang="en-US" sz="1200" dirty="0"/>
              <a:t>                                                                                 </a:t>
            </a:r>
            <a:r>
              <a:rPr lang="en-US" sz="1200" b="0" i="0" dirty="0">
                <a:effectLst/>
              </a:rPr>
              <a:t>decisions.</a:t>
            </a:r>
          </a:p>
          <a:p>
            <a:pPr>
              <a:spcAft>
                <a:spcPts val="600"/>
              </a:spcAft>
              <a:buClr>
                <a:schemeClr val="accent5"/>
              </a:buClr>
            </a:pPr>
            <a:endParaRPr lang="en-US" sz="1200" dirty="0"/>
          </a:p>
        </p:txBody>
      </p:sp>
      <p:pic>
        <p:nvPicPr>
          <p:cNvPr id="5" name="Picture 4" descr="Magnifying glass showing decling performance">
            <a:extLst>
              <a:ext uri="{FF2B5EF4-FFF2-40B4-BE49-F238E27FC236}">
                <a16:creationId xmlns:a16="http://schemas.microsoft.com/office/drawing/2014/main" id="{94720489-BCC9-B1E7-4EC4-F9027C2FBED0}"/>
              </a:ext>
            </a:extLst>
          </p:cNvPr>
          <p:cNvPicPr>
            <a:picLocks noChangeAspect="1"/>
          </p:cNvPicPr>
          <p:nvPr/>
        </p:nvPicPr>
        <p:blipFill rotWithShape="1">
          <a:blip r:embed="rId2"/>
          <a:srcRect l="23651" r="19711" b="-3"/>
          <a:stretch/>
        </p:blipFill>
        <p:spPr>
          <a:xfrm>
            <a:off x="7190842" y="10"/>
            <a:ext cx="5001158" cy="6857990"/>
          </a:xfrm>
          <a:custGeom>
            <a:avLst/>
            <a:gdLst/>
            <a:ahLst/>
            <a:cxnLst/>
            <a:rect l="l" t="t" r="r" b="b"/>
            <a:pathLst>
              <a:path w="5827552" h="6858000">
                <a:moveTo>
                  <a:pt x="391440" y="4232571"/>
                </a:moveTo>
                <a:cubicBezTo>
                  <a:pt x="581049" y="4232571"/>
                  <a:pt x="734757" y="4386279"/>
                  <a:pt x="734757" y="4575888"/>
                </a:cubicBezTo>
                <a:cubicBezTo>
                  <a:pt x="734757" y="4765497"/>
                  <a:pt x="581049" y="4919205"/>
                  <a:pt x="391440" y="4919205"/>
                </a:cubicBezTo>
                <a:cubicBezTo>
                  <a:pt x="201831" y="4919205"/>
                  <a:pt x="48123" y="4765497"/>
                  <a:pt x="48123" y="4575888"/>
                </a:cubicBezTo>
                <a:cubicBezTo>
                  <a:pt x="48123" y="4386279"/>
                  <a:pt x="201831" y="4232571"/>
                  <a:pt x="391440" y="4232571"/>
                </a:cubicBezTo>
                <a:close/>
                <a:moveTo>
                  <a:pt x="247368" y="1806694"/>
                </a:moveTo>
                <a:cubicBezTo>
                  <a:pt x="383986" y="1806694"/>
                  <a:pt x="494736" y="1917444"/>
                  <a:pt x="494736" y="2054062"/>
                </a:cubicBezTo>
                <a:cubicBezTo>
                  <a:pt x="494736" y="2190680"/>
                  <a:pt x="383986" y="2301430"/>
                  <a:pt x="247368" y="2301430"/>
                </a:cubicBezTo>
                <a:cubicBezTo>
                  <a:pt x="110750" y="2301430"/>
                  <a:pt x="0" y="2190680"/>
                  <a:pt x="0" y="2054062"/>
                </a:cubicBezTo>
                <a:cubicBezTo>
                  <a:pt x="0" y="1917444"/>
                  <a:pt x="110750" y="1806694"/>
                  <a:pt x="247368" y="1806694"/>
                </a:cubicBezTo>
                <a:close/>
                <a:moveTo>
                  <a:pt x="247369" y="1294715"/>
                </a:moveTo>
                <a:cubicBezTo>
                  <a:pt x="326938" y="1294715"/>
                  <a:pt x="391441" y="1359218"/>
                  <a:pt x="391441" y="1438787"/>
                </a:cubicBezTo>
                <a:cubicBezTo>
                  <a:pt x="391441" y="1518356"/>
                  <a:pt x="326938" y="1582859"/>
                  <a:pt x="247369" y="1582859"/>
                </a:cubicBezTo>
                <a:cubicBezTo>
                  <a:pt x="167800" y="1582859"/>
                  <a:pt x="103297" y="1518356"/>
                  <a:pt x="103297" y="1438787"/>
                </a:cubicBezTo>
                <a:cubicBezTo>
                  <a:pt x="103297" y="1359218"/>
                  <a:pt x="167800" y="1294715"/>
                  <a:pt x="247369" y="1294715"/>
                </a:cubicBezTo>
                <a:close/>
                <a:moveTo>
                  <a:pt x="480671" y="0"/>
                </a:moveTo>
                <a:lnTo>
                  <a:pt x="5827552" y="0"/>
                </a:lnTo>
                <a:lnTo>
                  <a:pt x="5827552" y="6858000"/>
                </a:lnTo>
                <a:lnTo>
                  <a:pt x="5825818" y="6858000"/>
                </a:lnTo>
                <a:lnTo>
                  <a:pt x="236731" y="6858000"/>
                </a:lnTo>
                <a:lnTo>
                  <a:pt x="225831" y="6841105"/>
                </a:lnTo>
                <a:cubicBezTo>
                  <a:pt x="35993" y="6490332"/>
                  <a:pt x="58970" y="6027176"/>
                  <a:pt x="314550" y="5720066"/>
                </a:cubicBezTo>
                <a:cubicBezTo>
                  <a:pt x="1530043" y="4259025"/>
                  <a:pt x="615593" y="4079388"/>
                  <a:pt x="503588" y="3464278"/>
                </a:cubicBezTo>
                <a:cubicBezTo>
                  <a:pt x="330606" y="2514465"/>
                  <a:pt x="722867" y="2276432"/>
                  <a:pt x="675681" y="1809180"/>
                </a:cubicBezTo>
                <a:cubicBezTo>
                  <a:pt x="624359" y="1301070"/>
                  <a:pt x="219491" y="1102027"/>
                  <a:pt x="245003" y="646882"/>
                </a:cubicBezTo>
                <a:cubicBezTo>
                  <a:pt x="249830" y="424885"/>
                  <a:pt x="318025" y="228632"/>
                  <a:pt x="431196" y="64140"/>
                </a:cubicBezTo>
                <a:close/>
              </a:path>
            </a:pathLst>
          </a:custGeom>
        </p:spPr>
      </p:pic>
    </p:spTree>
    <p:extLst>
      <p:ext uri="{BB962C8B-B14F-4D97-AF65-F5344CB8AC3E}">
        <p14:creationId xmlns:p14="http://schemas.microsoft.com/office/powerpoint/2010/main" val="11586524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2FCA57-65F9-DE41-A011-7E7FF14BE462}"/>
              </a:ext>
            </a:extLst>
          </p:cNvPr>
          <p:cNvSpPr txBox="1"/>
          <p:nvPr/>
        </p:nvSpPr>
        <p:spPr>
          <a:xfrm>
            <a:off x="343437" y="651176"/>
            <a:ext cx="4160357" cy="11178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50000"/>
              </a:lnSpc>
            </a:pPr>
            <a:r>
              <a:rPr lang="en-US" sz="3200" b="1" u="sng">
                <a:solidFill>
                  <a:srgbClr val="374151"/>
                </a:solidFill>
                <a:latin typeface="Times New Roman"/>
                <a:ea typeface="+mn-lt"/>
                <a:cs typeface="Times New Roman"/>
              </a:rPr>
              <a:t>FUTURE</a:t>
            </a:r>
            <a:r>
              <a:rPr lang="en-US" sz="3200" b="1">
                <a:solidFill>
                  <a:srgbClr val="374151"/>
                </a:solidFill>
                <a:latin typeface="Times New Roman"/>
                <a:ea typeface="+mn-lt"/>
                <a:cs typeface="Times New Roman"/>
              </a:rPr>
              <a:t> </a:t>
            </a:r>
            <a:r>
              <a:rPr lang="en-US" sz="3200" b="1" u="sng">
                <a:solidFill>
                  <a:srgbClr val="374151"/>
                </a:solidFill>
                <a:latin typeface="Times New Roman"/>
                <a:ea typeface="+mn-lt"/>
                <a:cs typeface="Times New Roman"/>
              </a:rPr>
              <a:t>SCOPE</a:t>
            </a:r>
            <a:r>
              <a:rPr lang="en-US" sz="3200" b="1">
                <a:solidFill>
                  <a:srgbClr val="374151"/>
                </a:solidFill>
                <a:latin typeface="Times New Roman"/>
                <a:ea typeface="+mn-lt"/>
                <a:cs typeface="Times New Roman"/>
              </a:rPr>
              <a:t>:</a:t>
            </a:r>
            <a:endParaRPr lang="en-US" sz="3200">
              <a:latin typeface="Times New Roman"/>
              <a:cs typeface="Times New Roman"/>
            </a:endParaRPr>
          </a:p>
          <a:p>
            <a:pPr algn="just">
              <a:lnSpc>
                <a:spcPct val="150000"/>
              </a:lnSpc>
            </a:pPr>
            <a:endParaRPr lang="en-US" sz="1400"/>
          </a:p>
        </p:txBody>
      </p:sp>
      <p:graphicFrame>
        <p:nvGraphicFramePr>
          <p:cNvPr id="4" name="Table 3">
            <a:extLst>
              <a:ext uri="{FF2B5EF4-FFF2-40B4-BE49-F238E27FC236}">
                <a16:creationId xmlns:a16="http://schemas.microsoft.com/office/drawing/2014/main" id="{14C665A1-6157-DDD7-5CE3-44F2DEEC5355}"/>
              </a:ext>
            </a:extLst>
          </p:cNvPr>
          <p:cNvGraphicFramePr>
            <a:graphicFrameLocks noGrp="1"/>
          </p:cNvGraphicFramePr>
          <p:nvPr>
            <p:extLst>
              <p:ext uri="{D42A27DB-BD31-4B8C-83A1-F6EECF244321}">
                <p14:modId xmlns:p14="http://schemas.microsoft.com/office/powerpoint/2010/main" val="2528848834"/>
              </p:ext>
            </p:extLst>
          </p:nvPr>
        </p:nvGraphicFramePr>
        <p:xfrm>
          <a:off x="651710" y="1915026"/>
          <a:ext cx="10894410" cy="4576080"/>
        </p:xfrm>
        <a:graphic>
          <a:graphicData uri="http://schemas.openxmlformats.org/drawingml/2006/table">
            <a:tbl>
              <a:tblPr firstRow="1" bandRow="1">
                <a:tableStyleId>{5C22544A-7EE6-4342-B048-85BDC9FD1C3A}</a:tableStyleId>
              </a:tblPr>
              <a:tblGrid>
                <a:gridCol w="3521743">
                  <a:extLst>
                    <a:ext uri="{9D8B030D-6E8A-4147-A177-3AD203B41FA5}">
                      <a16:colId xmlns:a16="http://schemas.microsoft.com/office/drawing/2014/main" val="72776615"/>
                    </a:ext>
                  </a:extLst>
                </a:gridCol>
                <a:gridCol w="7372667">
                  <a:extLst>
                    <a:ext uri="{9D8B030D-6E8A-4147-A177-3AD203B41FA5}">
                      <a16:colId xmlns:a16="http://schemas.microsoft.com/office/drawing/2014/main" val="51803090"/>
                    </a:ext>
                  </a:extLst>
                </a:gridCol>
              </a:tblGrid>
              <a:tr h="784851">
                <a:tc>
                  <a:txBody>
                    <a:bodyPr/>
                    <a:lstStyle/>
                    <a:p>
                      <a:pPr algn="l" rtl="0" fontAlgn="base"/>
                      <a:r>
                        <a:rPr lang="en-US" sz="1800" b="1" i="0">
                          <a:solidFill>
                            <a:srgbClr val="262626"/>
                          </a:solidFill>
                          <a:effectLst/>
                          <a:latin typeface="Avenir Next LT Pro"/>
                        </a:rPr>
                        <a:t>Testing and Quality Assurance​</a:t>
                      </a:r>
                      <a:endParaRPr lang="en-US" b="1" i="0">
                        <a:solidFill>
                          <a:srgbClr val="262626"/>
                        </a:solidFill>
                        <a:effectLst/>
                        <a:latin typeface="Avenir Next LT Pro"/>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E8DE"/>
                    </a:solidFill>
                  </a:tcPr>
                </a:tc>
                <a:tc>
                  <a:txBody>
                    <a:bodyPr/>
                    <a:lstStyle/>
                    <a:p>
                      <a:pPr algn="l" rtl="0" fontAlgn="base"/>
                      <a:r>
                        <a:rPr lang="en-US" sz="1800" b="0" i="0">
                          <a:solidFill>
                            <a:srgbClr val="262626"/>
                          </a:solidFill>
                          <a:effectLst/>
                          <a:latin typeface="Avenir Next LT Pro"/>
                        </a:rPr>
                        <a:t>Conduct rigorous testing, including unit testing, integration testing, and security testing.​</a:t>
                      </a:r>
                      <a:endParaRPr lang="en-US" b="0" i="0">
                        <a:solidFill>
                          <a:srgbClr val="262626"/>
                        </a:solidFill>
                        <a:effectLst/>
                        <a:latin typeface="Avenir Next LT Pro"/>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E8DE"/>
                    </a:solidFill>
                  </a:tcPr>
                </a:tc>
                <a:extLst>
                  <a:ext uri="{0D108BD9-81ED-4DB2-BD59-A6C34878D82A}">
                    <a16:rowId xmlns:a16="http://schemas.microsoft.com/office/drawing/2014/main" val="311632173"/>
                  </a:ext>
                </a:extLst>
              </a:tr>
              <a:tr h="784851">
                <a:tc>
                  <a:txBody>
                    <a:bodyPr/>
                    <a:lstStyle/>
                    <a:p>
                      <a:pPr algn="l" rtl="0" fontAlgn="base"/>
                      <a:r>
                        <a:rPr lang="en-US" sz="1800" b="1" i="0">
                          <a:solidFill>
                            <a:srgbClr val="262626"/>
                          </a:solidFill>
                          <a:effectLst/>
                          <a:latin typeface="Avenir Next LT Pro"/>
                        </a:rPr>
                        <a:t>Maintenance and Updates​</a:t>
                      </a:r>
                      <a:endParaRPr lang="en-US" b="1" i="0">
                        <a:solidFill>
                          <a:srgbClr val="262626"/>
                        </a:solidFill>
                        <a:effectLst/>
                        <a:latin typeface="Avenir Next LT Pro"/>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4EF"/>
                    </a:solidFill>
                  </a:tcPr>
                </a:tc>
                <a:tc>
                  <a:txBody>
                    <a:bodyPr/>
                    <a:lstStyle/>
                    <a:p>
                      <a:pPr algn="l" rtl="0" fontAlgn="base"/>
                      <a:r>
                        <a:rPr lang="en-US" sz="1800" b="0" i="0">
                          <a:solidFill>
                            <a:srgbClr val="262626"/>
                          </a:solidFill>
                          <a:effectLst/>
                          <a:latin typeface="Avenir Next LT Pro"/>
                        </a:rPr>
                        <a:t>Plan for ongoing maintenance, updates, and bug fixes.​</a:t>
                      </a:r>
                      <a:endParaRPr lang="en-US" b="0" i="0">
                        <a:solidFill>
                          <a:srgbClr val="262626"/>
                        </a:solidFill>
                        <a:effectLst/>
                        <a:latin typeface="Avenir Next LT Pro"/>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4EF"/>
                    </a:solidFill>
                  </a:tcPr>
                </a:tc>
                <a:extLst>
                  <a:ext uri="{0D108BD9-81ED-4DB2-BD59-A6C34878D82A}">
                    <a16:rowId xmlns:a16="http://schemas.microsoft.com/office/drawing/2014/main" val="2778273118"/>
                  </a:ext>
                </a:extLst>
              </a:tr>
              <a:tr h="784851">
                <a:tc>
                  <a:txBody>
                    <a:bodyPr/>
                    <a:lstStyle/>
                    <a:p>
                      <a:pPr algn="l" rtl="0" fontAlgn="base"/>
                      <a:r>
                        <a:rPr lang="en-US" sz="1800" b="1" i="0">
                          <a:solidFill>
                            <a:srgbClr val="262626"/>
                          </a:solidFill>
                          <a:effectLst/>
                          <a:latin typeface="Avenir Next LT Pro"/>
                        </a:rPr>
                        <a:t>User Training and Support​</a:t>
                      </a:r>
                      <a:endParaRPr lang="en-US" b="1" i="0">
                        <a:solidFill>
                          <a:srgbClr val="262626"/>
                        </a:solidFill>
                        <a:effectLst/>
                        <a:latin typeface="Avenir Next LT Pro"/>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E8DE"/>
                    </a:solidFill>
                  </a:tcPr>
                </a:tc>
                <a:tc>
                  <a:txBody>
                    <a:bodyPr/>
                    <a:lstStyle/>
                    <a:p>
                      <a:pPr algn="l" rtl="0" fontAlgn="base"/>
                      <a:r>
                        <a:rPr lang="en-US" sz="1800" b="0" i="0">
                          <a:solidFill>
                            <a:srgbClr val="262626"/>
                          </a:solidFill>
                          <a:effectLst/>
                          <a:latin typeface="Avenir Next LT Pro"/>
                        </a:rPr>
                        <a:t>Provide training resources and support for healthcare providers and patients.​</a:t>
                      </a:r>
                      <a:endParaRPr lang="en-US" b="0" i="0">
                        <a:solidFill>
                          <a:srgbClr val="262626"/>
                        </a:solidFill>
                        <a:effectLst/>
                        <a:latin typeface="Avenir Next LT Pro"/>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E8DE"/>
                    </a:solidFill>
                  </a:tcPr>
                </a:tc>
                <a:extLst>
                  <a:ext uri="{0D108BD9-81ED-4DB2-BD59-A6C34878D82A}">
                    <a16:rowId xmlns:a16="http://schemas.microsoft.com/office/drawing/2014/main" val="1787724755"/>
                  </a:ext>
                </a:extLst>
              </a:tr>
              <a:tr h="1117415">
                <a:tc>
                  <a:txBody>
                    <a:bodyPr/>
                    <a:lstStyle/>
                    <a:p>
                      <a:pPr algn="l" rtl="0" fontAlgn="base"/>
                      <a:r>
                        <a:rPr lang="en-US" sz="1800" b="1" i="0">
                          <a:solidFill>
                            <a:srgbClr val="262626"/>
                          </a:solidFill>
                          <a:effectLst/>
                          <a:latin typeface="Avenir Next LT Pro"/>
                        </a:rPr>
                        <a:t>Monitoring and Performance Optimization​</a:t>
                      </a:r>
                      <a:endParaRPr lang="en-US" b="1" i="0">
                        <a:solidFill>
                          <a:srgbClr val="262626"/>
                        </a:solidFill>
                        <a:effectLst/>
                        <a:latin typeface="Avenir Next LT Pro"/>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4EF"/>
                    </a:solidFill>
                  </a:tcPr>
                </a:tc>
                <a:tc>
                  <a:txBody>
                    <a:bodyPr/>
                    <a:lstStyle/>
                    <a:p>
                      <a:pPr algn="l" rtl="0" fontAlgn="base"/>
                      <a:r>
                        <a:rPr lang="en-US" sz="1800" b="0" i="0">
                          <a:solidFill>
                            <a:srgbClr val="262626"/>
                          </a:solidFill>
                          <a:effectLst/>
                          <a:latin typeface="Avenir Next LT Pro"/>
                        </a:rPr>
                        <a:t>Implement monitoring tools to track system performance.​</a:t>
                      </a:r>
                      <a:endParaRPr lang="en-US" b="0" i="0">
                        <a:solidFill>
                          <a:srgbClr val="262626"/>
                        </a:solidFill>
                        <a:effectLst/>
                        <a:latin typeface="Avenir Next LT Pro"/>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4EF"/>
                    </a:solidFill>
                  </a:tcPr>
                </a:tc>
                <a:extLst>
                  <a:ext uri="{0D108BD9-81ED-4DB2-BD59-A6C34878D82A}">
                    <a16:rowId xmlns:a16="http://schemas.microsoft.com/office/drawing/2014/main" val="2795109672"/>
                  </a:ext>
                </a:extLst>
              </a:tr>
              <a:tr h="1104112">
                <a:tc>
                  <a:txBody>
                    <a:bodyPr/>
                    <a:lstStyle/>
                    <a:p>
                      <a:pPr algn="l" rtl="0" fontAlgn="base"/>
                      <a:r>
                        <a:rPr lang="en-US" sz="1800" b="1" i="0">
                          <a:solidFill>
                            <a:srgbClr val="262626"/>
                          </a:solidFill>
                          <a:effectLst/>
                          <a:latin typeface="Avenir Next LT Pro"/>
                        </a:rPr>
                        <a:t>Feedback Loop​</a:t>
                      </a:r>
                      <a:endParaRPr lang="en-US" b="1" i="0">
                        <a:solidFill>
                          <a:srgbClr val="262626"/>
                        </a:solidFill>
                        <a:effectLst/>
                        <a:latin typeface="Avenir Next LT Pro"/>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E8DE"/>
                    </a:solidFill>
                  </a:tcPr>
                </a:tc>
                <a:tc>
                  <a:txBody>
                    <a:bodyPr/>
                    <a:lstStyle/>
                    <a:p>
                      <a:pPr algn="l" rtl="0" fontAlgn="base"/>
                      <a:r>
                        <a:rPr lang="en-US" sz="1800" b="0" i="0">
                          <a:solidFill>
                            <a:srgbClr val="262626"/>
                          </a:solidFill>
                          <a:effectLst/>
                          <a:latin typeface="Avenir Next LT Pro"/>
                        </a:rPr>
                        <a:t>Establish a feedback mechanism for continuous improvement based on user feedback and evolving healthcare needs.​</a:t>
                      </a:r>
                      <a:endParaRPr lang="en-US" b="0" i="0">
                        <a:solidFill>
                          <a:srgbClr val="262626"/>
                        </a:solidFill>
                        <a:effectLst/>
                        <a:latin typeface="Avenir Next LT Pro"/>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E8DE"/>
                    </a:solidFill>
                  </a:tcPr>
                </a:tc>
                <a:extLst>
                  <a:ext uri="{0D108BD9-81ED-4DB2-BD59-A6C34878D82A}">
                    <a16:rowId xmlns:a16="http://schemas.microsoft.com/office/drawing/2014/main" val="615762607"/>
                  </a:ext>
                </a:extLst>
              </a:tr>
            </a:tbl>
          </a:graphicData>
        </a:graphic>
      </p:graphicFrame>
    </p:spTree>
    <p:extLst>
      <p:ext uri="{BB962C8B-B14F-4D97-AF65-F5344CB8AC3E}">
        <p14:creationId xmlns:p14="http://schemas.microsoft.com/office/powerpoint/2010/main" val="10568818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14" name="Picture 13" descr="CPU with binary numbers and blueprint">
            <a:extLst>
              <a:ext uri="{FF2B5EF4-FFF2-40B4-BE49-F238E27FC236}">
                <a16:creationId xmlns:a16="http://schemas.microsoft.com/office/drawing/2014/main" id="{1802F766-4704-98C8-762F-D3B149796675}"/>
              </a:ext>
            </a:extLst>
          </p:cNvPr>
          <p:cNvPicPr>
            <a:picLocks noChangeAspect="1"/>
          </p:cNvPicPr>
          <p:nvPr/>
        </p:nvPicPr>
        <p:blipFill rotWithShape="1">
          <a:blip r:embed="rId2"/>
          <a:srcRect l="29502" r="23581" b="2"/>
          <a:stretch/>
        </p:blipFill>
        <p:spPr>
          <a:xfrm>
            <a:off x="-16745" y="211090"/>
            <a:ext cx="5544176" cy="6646910"/>
          </a:xfrm>
          <a:custGeom>
            <a:avLst/>
            <a:gdLst/>
            <a:ahLst/>
            <a:cxnLst/>
            <a:rect l="l" t="t" r="r" b="b"/>
            <a:pathLst>
              <a:path w="5544176" h="6646910">
                <a:moveTo>
                  <a:pt x="4779974" y="685250"/>
                </a:moveTo>
                <a:cubicBezTo>
                  <a:pt x="5032054" y="670215"/>
                  <a:pt x="5267008" y="852320"/>
                  <a:pt x="5309474" y="1126951"/>
                </a:cubicBezTo>
                <a:cubicBezTo>
                  <a:pt x="5346050" y="1363456"/>
                  <a:pt x="5216949" y="1600813"/>
                  <a:pt x="5001910" y="1690856"/>
                </a:cubicBezTo>
                <a:cubicBezTo>
                  <a:pt x="4692098" y="1820733"/>
                  <a:pt x="4350283" y="1615922"/>
                  <a:pt x="4306656" y="1273177"/>
                </a:cubicBezTo>
                <a:cubicBezTo>
                  <a:pt x="4276590" y="1039231"/>
                  <a:pt x="4408479" y="807918"/>
                  <a:pt x="4621504" y="721515"/>
                </a:cubicBezTo>
                <a:cubicBezTo>
                  <a:pt x="4671997" y="700903"/>
                  <a:pt x="4725528" y="688659"/>
                  <a:pt x="4779974" y="685250"/>
                </a:cubicBezTo>
                <a:close/>
                <a:moveTo>
                  <a:pt x="2760003" y="352577"/>
                </a:moveTo>
                <a:cubicBezTo>
                  <a:pt x="2869653" y="345991"/>
                  <a:pt x="2971942" y="425187"/>
                  <a:pt x="2990385" y="544679"/>
                </a:cubicBezTo>
                <a:cubicBezTo>
                  <a:pt x="3006348" y="647665"/>
                  <a:pt x="2950167" y="750884"/>
                  <a:pt x="2856557" y="790095"/>
                </a:cubicBezTo>
                <a:cubicBezTo>
                  <a:pt x="2721799" y="846585"/>
                  <a:pt x="2573171" y="757470"/>
                  <a:pt x="2554030" y="608299"/>
                </a:cubicBezTo>
                <a:cubicBezTo>
                  <a:pt x="2540934" y="506165"/>
                  <a:pt x="2598123" y="405659"/>
                  <a:pt x="2691113" y="368075"/>
                </a:cubicBezTo>
                <a:cubicBezTo>
                  <a:pt x="2713089" y="359242"/>
                  <a:pt x="2736352" y="353973"/>
                  <a:pt x="2760003" y="352577"/>
                </a:cubicBezTo>
                <a:close/>
                <a:moveTo>
                  <a:pt x="3630" y="28121"/>
                </a:moveTo>
                <a:cubicBezTo>
                  <a:pt x="53278" y="26959"/>
                  <a:pt x="102920" y="30524"/>
                  <a:pt x="151871" y="38891"/>
                </a:cubicBezTo>
                <a:cubicBezTo>
                  <a:pt x="865103" y="112200"/>
                  <a:pt x="964292" y="593344"/>
                  <a:pt x="1031555" y="832871"/>
                </a:cubicBezTo>
                <a:cubicBezTo>
                  <a:pt x="1053330" y="878203"/>
                  <a:pt x="1074563" y="922528"/>
                  <a:pt x="1096338" y="964607"/>
                </a:cubicBezTo>
                <a:cubicBezTo>
                  <a:pt x="1174682" y="1115560"/>
                  <a:pt x="1260852" y="1237377"/>
                  <a:pt x="1409481" y="1265738"/>
                </a:cubicBezTo>
                <a:cubicBezTo>
                  <a:pt x="1767492" y="1334008"/>
                  <a:pt x="1973154" y="762896"/>
                  <a:pt x="2318612" y="859062"/>
                </a:cubicBezTo>
                <a:cubicBezTo>
                  <a:pt x="2496300" y="908501"/>
                  <a:pt x="2583943" y="1098510"/>
                  <a:pt x="2675615" y="1267985"/>
                </a:cubicBezTo>
                <a:cubicBezTo>
                  <a:pt x="2731099" y="1370507"/>
                  <a:pt x="2875466" y="1386005"/>
                  <a:pt x="2952957" y="1297896"/>
                </a:cubicBezTo>
                <a:cubicBezTo>
                  <a:pt x="2992292" y="1253804"/>
                  <a:pt x="3027543" y="1206225"/>
                  <a:pt x="3058268" y="1155778"/>
                </a:cubicBezTo>
                <a:cubicBezTo>
                  <a:pt x="3256027" y="815280"/>
                  <a:pt x="3063848" y="537317"/>
                  <a:pt x="3306706" y="310500"/>
                </a:cubicBezTo>
                <a:cubicBezTo>
                  <a:pt x="3358006" y="262378"/>
                  <a:pt x="3524148" y="107395"/>
                  <a:pt x="3735234" y="107395"/>
                </a:cubicBezTo>
                <a:cubicBezTo>
                  <a:pt x="3766510" y="107395"/>
                  <a:pt x="3797693" y="110804"/>
                  <a:pt x="3828224" y="117624"/>
                </a:cubicBezTo>
                <a:cubicBezTo>
                  <a:pt x="4046595" y="166056"/>
                  <a:pt x="4222967" y="384349"/>
                  <a:pt x="4231180" y="592260"/>
                </a:cubicBezTo>
                <a:cubicBezTo>
                  <a:pt x="4242339" y="872003"/>
                  <a:pt x="3941207" y="932136"/>
                  <a:pt x="3873092" y="1299370"/>
                </a:cubicBezTo>
                <a:cubicBezTo>
                  <a:pt x="3837368" y="1492245"/>
                  <a:pt x="3867280" y="1798492"/>
                  <a:pt x="4050935" y="1948439"/>
                </a:cubicBezTo>
                <a:cubicBezTo>
                  <a:pt x="4358421" y="2199435"/>
                  <a:pt x="4810507" y="1777182"/>
                  <a:pt x="5211525" y="2027402"/>
                </a:cubicBezTo>
                <a:cubicBezTo>
                  <a:pt x="5429122" y="2163013"/>
                  <a:pt x="5566824" y="2456164"/>
                  <a:pt x="5541097" y="2700958"/>
                </a:cubicBezTo>
                <a:cubicBezTo>
                  <a:pt x="5501654" y="3076251"/>
                  <a:pt x="5098698" y="3142194"/>
                  <a:pt x="5094823" y="3471378"/>
                </a:cubicBezTo>
                <a:cubicBezTo>
                  <a:pt x="5091415" y="3745236"/>
                  <a:pt x="5419668" y="3893242"/>
                  <a:pt x="5505528" y="4272564"/>
                </a:cubicBezTo>
                <a:cubicBezTo>
                  <a:pt x="5569691" y="4556184"/>
                  <a:pt x="5439041" y="4752005"/>
                  <a:pt x="5281423" y="4965183"/>
                </a:cubicBezTo>
                <a:cubicBezTo>
                  <a:pt x="5068244" y="5253608"/>
                  <a:pt x="4866301" y="5146281"/>
                  <a:pt x="4675749" y="5385343"/>
                </a:cubicBezTo>
                <a:cubicBezTo>
                  <a:pt x="4370191" y="5769070"/>
                  <a:pt x="4714176" y="6260683"/>
                  <a:pt x="4508838" y="6598516"/>
                </a:cubicBezTo>
                <a:lnTo>
                  <a:pt x="4472787" y="6646910"/>
                </a:lnTo>
                <a:lnTo>
                  <a:pt x="3367517" y="6646910"/>
                </a:lnTo>
                <a:lnTo>
                  <a:pt x="2998981" y="6646910"/>
                </a:lnTo>
                <a:lnTo>
                  <a:pt x="2648733" y="6646910"/>
                </a:lnTo>
                <a:lnTo>
                  <a:pt x="0" y="6646910"/>
                </a:lnTo>
                <a:lnTo>
                  <a:pt x="0" y="28222"/>
                </a:lnTo>
                <a:close/>
                <a:moveTo>
                  <a:pt x="1509522" y="767"/>
                </a:moveTo>
                <a:cubicBezTo>
                  <a:pt x="1736339" y="-12639"/>
                  <a:pt x="1947814" y="150946"/>
                  <a:pt x="1986017" y="398066"/>
                </a:cubicBezTo>
                <a:cubicBezTo>
                  <a:pt x="2019183" y="611090"/>
                  <a:pt x="1902946" y="824502"/>
                  <a:pt x="1709217" y="905558"/>
                </a:cubicBezTo>
                <a:cubicBezTo>
                  <a:pt x="1430403" y="1021795"/>
                  <a:pt x="1123149" y="837830"/>
                  <a:pt x="1083551" y="529879"/>
                </a:cubicBezTo>
                <a:cubicBezTo>
                  <a:pt x="1056506" y="319025"/>
                  <a:pt x="1175223" y="110882"/>
                  <a:pt x="1366937" y="33390"/>
                </a:cubicBezTo>
                <a:cubicBezTo>
                  <a:pt x="1412379" y="14871"/>
                  <a:pt x="1460539" y="3866"/>
                  <a:pt x="1509522" y="767"/>
                </a:cubicBezTo>
                <a:close/>
              </a:path>
            </a:pathLst>
          </a:custGeom>
        </p:spPr>
      </p:pic>
      <p:sp>
        <p:nvSpPr>
          <p:cNvPr id="3" name="Content Placeholder 2">
            <a:extLst>
              <a:ext uri="{FF2B5EF4-FFF2-40B4-BE49-F238E27FC236}">
                <a16:creationId xmlns:a16="http://schemas.microsoft.com/office/drawing/2014/main" id="{0C771B0D-EA55-553A-A2DC-01CBE44B5019}"/>
              </a:ext>
            </a:extLst>
          </p:cNvPr>
          <p:cNvSpPr>
            <a:spLocks noGrp="1"/>
          </p:cNvSpPr>
          <p:nvPr>
            <p:ph idx="1"/>
          </p:nvPr>
        </p:nvSpPr>
        <p:spPr>
          <a:xfrm>
            <a:off x="5625512" y="95264"/>
            <a:ext cx="6482177" cy="6598420"/>
          </a:xfrm>
        </p:spPr>
        <p:txBody>
          <a:bodyPr vert="horz" lIns="91440" tIns="45720" rIns="91440" bIns="45720" rtlCol="0" anchor="t">
            <a:noAutofit/>
          </a:bodyPr>
          <a:lstStyle/>
          <a:p>
            <a:pPr>
              <a:lnSpc>
                <a:spcPct val="120000"/>
              </a:lnSpc>
            </a:pPr>
            <a:r>
              <a:rPr lang="en-US" sz="1400" b="1" dirty="0">
                <a:latin typeface="Posterama"/>
                <a:cs typeface="Posterama"/>
              </a:rPr>
              <a:t>Execution:</a:t>
            </a:r>
            <a:endParaRPr lang="en-US" sz="1400" b="1" dirty="0"/>
          </a:p>
          <a:p>
            <a:pPr>
              <a:lnSpc>
                <a:spcPct val="120000"/>
              </a:lnSpc>
            </a:pPr>
            <a:r>
              <a:rPr lang="en-US" sz="1000" b="1" dirty="0">
                <a:ea typeface="+mn-lt"/>
                <a:cs typeface="+mn-lt"/>
              </a:rPr>
              <a:t>Front-End Development:</a:t>
            </a:r>
            <a:endParaRPr lang="en-US" sz="1000" b="1" dirty="0"/>
          </a:p>
          <a:p>
            <a:pPr marL="285750" indent="-285750">
              <a:lnSpc>
                <a:spcPct val="120000"/>
              </a:lnSpc>
              <a:buFont typeface="Arial"/>
              <a:buChar char="•"/>
            </a:pPr>
            <a:r>
              <a:rPr lang="en-US" sz="1000" b="1" dirty="0">
                <a:ea typeface="+mn-lt"/>
                <a:cs typeface="+mn-lt"/>
              </a:rPr>
              <a:t>Utilizes HTML5, CSS3, and JavaScript for a responsive user interface.</a:t>
            </a:r>
            <a:endParaRPr lang="en-US" sz="1000" b="1"/>
          </a:p>
          <a:p>
            <a:pPr marL="285750" indent="-285750">
              <a:lnSpc>
                <a:spcPct val="120000"/>
              </a:lnSpc>
              <a:buFont typeface="Arial"/>
              <a:buChar char="•"/>
            </a:pPr>
            <a:r>
              <a:rPr lang="en-US" sz="1000" b="1" dirty="0">
                <a:ea typeface="+mn-lt"/>
                <a:cs typeface="+mn-lt"/>
              </a:rPr>
              <a:t>Potential use of React or Angular for enhanced user experience.</a:t>
            </a:r>
          </a:p>
          <a:p>
            <a:pPr marL="285750" indent="-285750">
              <a:lnSpc>
                <a:spcPct val="120000"/>
              </a:lnSpc>
              <a:buFont typeface="Arial"/>
              <a:buChar char="•"/>
            </a:pPr>
            <a:r>
              <a:rPr lang="en-US" sz="1000" b="1" dirty="0">
                <a:ea typeface="+mn-lt"/>
                <a:cs typeface="+mn-lt"/>
              </a:rPr>
              <a:t>Implements secure user authentication and authorization.</a:t>
            </a:r>
            <a:endParaRPr lang="en-US" sz="1000" b="1"/>
          </a:p>
          <a:p>
            <a:pPr>
              <a:lnSpc>
                <a:spcPct val="120000"/>
              </a:lnSpc>
            </a:pPr>
            <a:r>
              <a:rPr lang="en-US" sz="1000" b="1" dirty="0">
                <a:ea typeface="+mn-lt"/>
                <a:cs typeface="+mn-lt"/>
              </a:rPr>
              <a:t>Back-End Development:</a:t>
            </a:r>
            <a:endParaRPr lang="en-US" sz="1000" b="1"/>
          </a:p>
          <a:p>
            <a:pPr marL="285750" indent="-285750">
              <a:lnSpc>
                <a:spcPct val="120000"/>
              </a:lnSpc>
              <a:buFont typeface="Arial"/>
              <a:buChar char="•"/>
            </a:pPr>
            <a:r>
              <a:rPr lang="en-US" sz="1000" b="1" dirty="0">
                <a:ea typeface="+mn-lt"/>
                <a:cs typeface="+mn-lt"/>
              </a:rPr>
              <a:t>Express JS, a Node.js framework, for robust server-side logic.</a:t>
            </a:r>
          </a:p>
          <a:p>
            <a:pPr marL="285750" indent="-285750">
              <a:lnSpc>
                <a:spcPct val="120000"/>
              </a:lnSpc>
              <a:buFont typeface="Arial"/>
              <a:buChar char="•"/>
            </a:pPr>
            <a:r>
              <a:rPr lang="en-US" sz="1000" b="1" dirty="0">
                <a:ea typeface="+mn-lt"/>
                <a:cs typeface="+mn-lt"/>
              </a:rPr>
              <a:t>Strict adherence to healthcare privacy regulations with data encryption, access controls, and efficient indexing.</a:t>
            </a:r>
          </a:p>
          <a:p>
            <a:pPr>
              <a:lnSpc>
                <a:spcPct val="120000"/>
              </a:lnSpc>
            </a:pPr>
            <a:r>
              <a:rPr lang="en-US" sz="1000" b="1" dirty="0">
                <a:ea typeface="+mn-lt"/>
                <a:cs typeface="+mn-lt"/>
              </a:rPr>
              <a:t>Interoperability:</a:t>
            </a:r>
            <a:endParaRPr lang="en-US" sz="1000" b="1"/>
          </a:p>
          <a:p>
            <a:pPr marL="285750" indent="-285750">
              <a:lnSpc>
                <a:spcPct val="120000"/>
              </a:lnSpc>
              <a:buFont typeface="Arial"/>
              <a:buChar char="•"/>
            </a:pPr>
            <a:r>
              <a:rPr lang="en-US" sz="1000" b="1" dirty="0">
                <a:ea typeface="+mn-lt"/>
                <a:cs typeface="+mn-lt"/>
              </a:rPr>
              <a:t>Integrates seamlessly with Electronic Health Records (EHR) systems and healthcare databases.</a:t>
            </a:r>
            <a:endParaRPr lang="en-US" sz="1000" b="1" dirty="0"/>
          </a:p>
          <a:p>
            <a:pPr>
              <a:lnSpc>
                <a:spcPct val="120000"/>
              </a:lnSpc>
            </a:pPr>
            <a:r>
              <a:rPr lang="en-US" sz="1000" b="1" dirty="0">
                <a:ea typeface="+mn-lt"/>
                <a:cs typeface="+mn-lt"/>
              </a:rPr>
              <a:t>Machine Learning and AI:</a:t>
            </a:r>
            <a:endParaRPr lang="en-US" sz="1000" b="1"/>
          </a:p>
          <a:p>
            <a:pPr marL="285750" indent="-285750">
              <a:lnSpc>
                <a:spcPct val="120000"/>
              </a:lnSpc>
              <a:buFont typeface="Arial"/>
              <a:buChar char="•"/>
            </a:pPr>
            <a:r>
              <a:rPr lang="en-US" sz="1000" b="1" dirty="0">
                <a:ea typeface="+mn-lt"/>
                <a:cs typeface="+mn-lt"/>
              </a:rPr>
              <a:t>Incorporates machine learning for predictive analytics.</a:t>
            </a:r>
            <a:endParaRPr lang="en-US" sz="1000" b="1" dirty="0"/>
          </a:p>
          <a:p>
            <a:pPr>
              <a:lnSpc>
                <a:spcPct val="120000"/>
              </a:lnSpc>
            </a:pPr>
            <a:r>
              <a:rPr lang="en-US" sz="1000" b="1" dirty="0">
                <a:ea typeface="+mn-lt"/>
                <a:cs typeface="+mn-lt"/>
              </a:rPr>
              <a:t>Scalability and Security:</a:t>
            </a:r>
            <a:endParaRPr lang="en-US" sz="1000" b="1"/>
          </a:p>
          <a:p>
            <a:pPr marL="285750" indent="-285750">
              <a:lnSpc>
                <a:spcPct val="120000"/>
              </a:lnSpc>
              <a:buFont typeface="Arial"/>
              <a:buChar char="•"/>
            </a:pPr>
            <a:r>
              <a:rPr lang="en-US" sz="1000" b="1" dirty="0">
                <a:ea typeface="+mn-lt"/>
                <a:cs typeface="+mn-lt"/>
              </a:rPr>
              <a:t>Leverages cloud deployment, potentially via AWS, Azure, or Google Cloud, for scalability and security.</a:t>
            </a:r>
            <a:endParaRPr lang="en-US" sz="1000" b="1" dirty="0"/>
          </a:p>
          <a:p>
            <a:pPr>
              <a:lnSpc>
                <a:spcPct val="120000"/>
              </a:lnSpc>
            </a:pPr>
            <a:r>
              <a:rPr lang="en-US" sz="1000" b="1" dirty="0">
                <a:ea typeface="+mn-lt"/>
                <a:cs typeface="+mn-lt"/>
              </a:rPr>
              <a:t>Testing and Maintenance:</a:t>
            </a:r>
            <a:endParaRPr lang="en-US" sz="1000" b="1"/>
          </a:p>
          <a:p>
            <a:pPr marL="285750" indent="-285750">
              <a:lnSpc>
                <a:spcPct val="120000"/>
              </a:lnSpc>
              <a:buFont typeface="Arial"/>
              <a:buChar char="•"/>
            </a:pPr>
            <a:r>
              <a:rPr lang="en-US" sz="1000" b="1" dirty="0">
                <a:ea typeface="+mn-lt"/>
                <a:cs typeface="+mn-lt"/>
              </a:rPr>
              <a:t>Ongoing testing, including security testing, to ensure platform reliability.</a:t>
            </a:r>
            <a:endParaRPr lang="en-US" sz="1000" b="1"/>
          </a:p>
          <a:p>
            <a:pPr marL="285750" indent="-285750">
              <a:lnSpc>
                <a:spcPct val="120000"/>
              </a:lnSpc>
              <a:buFont typeface="Arial"/>
              <a:buChar char="•"/>
            </a:pPr>
            <a:r>
              <a:rPr lang="en-US" sz="1000" b="1" dirty="0">
                <a:ea typeface="+mn-lt"/>
                <a:cs typeface="+mn-lt"/>
              </a:rPr>
              <a:t>Continuous maintenance and updates for platform quality and security.</a:t>
            </a:r>
          </a:p>
          <a:p>
            <a:pPr>
              <a:lnSpc>
                <a:spcPct val="120000"/>
              </a:lnSpc>
            </a:pPr>
            <a:r>
              <a:rPr lang="en-US" sz="1000" b="1" dirty="0">
                <a:ea typeface="+mn-lt"/>
                <a:cs typeface="+mn-lt"/>
              </a:rPr>
              <a:t>User Support and Feedback:</a:t>
            </a:r>
            <a:endParaRPr lang="en-US" sz="1000" b="1"/>
          </a:p>
          <a:p>
            <a:pPr marL="285750" indent="-285750">
              <a:lnSpc>
                <a:spcPct val="120000"/>
              </a:lnSpc>
              <a:buFont typeface="Arial"/>
              <a:buChar char="•"/>
            </a:pPr>
            <a:r>
              <a:rPr lang="en-US" sz="1000" b="1" dirty="0">
                <a:ea typeface="+mn-lt"/>
                <a:cs typeface="+mn-lt"/>
              </a:rPr>
              <a:t>Provides user support resources for healthcare providers and patients.</a:t>
            </a:r>
            <a:endParaRPr lang="en-US" sz="1000" b="1"/>
          </a:p>
          <a:p>
            <a:pPr marL="285750" indent="-285750">
              <a:lnSpc>
                <a:spcPct val="120000"/>
              </a:lnSpc>
              <a:buFont typeface="Arial"/>
              <a:buChar char="•"/>
            </a:pPr>
            <a:r>
              <a:rPr lang="en-US" sz="1000" b="1" dirty="0">
                <a:ea typeface="+mn-lt"/>
                <a:cs typeface="+mn-lt"/>
              </a:rPr>
              <a:t>Establishes feedback mechanisms for continuous improvement.</a:t>
            </a:r>
          </a:p>
          <a:p>
            <a:pPr>
              <a:lnSpc>
                <a:spcPct val="100000"/>
              </a:lnSpc>
            </a:pPr>
            <a:endParaRPr lang="en-US" sz="500" dirty="0">
              <a:latin typeface="Times New Roman"/>
              <a:cs typeface="Posterama"/>
            </a:endParaRPr>
          </a:p>
        </p:txBody>
      </p:sp>
    </p:spTree>
    <p:extLst>
      <p:ext uri="{BB962C8B-B14F-4D97-AF65-F5344CB8AC3E}">
        <p14:creationId xmlns:p14="http://schemas.microsoft.com/office/powerpoint/2010/main" val="143949031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D9E6557-0E93-4B4F-8AD1-1A7E3870C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06B84358-2894-45F1-8753-B1EC1E593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8517" y="-2"/>
            <a:ext cx="7742945" cy="6858001"/>
          </a:xfrm>
          <a:custGeom>
            <a:avLst/>
            <a:gdLst>
              <a:gd name="connsiteX0" fmla="*/ 615190 w 7742945"/>
              <a:gd name="connsiteY0" fmla="*/ 3536636 h 6858001"/>
              <a:gd name="connsiteX1" fmla="*/ 1124778 w 7742945"/>
              <a:gd name="connsiteY1" fmla="*/ 4046224 h 6858001"/>
              <a:gd name="connsiteX2" fmla="*/ 615190 w 7742945"/>
              <a:gd name="connsiteY2" fmla="*/ 4555812 h 6858001"/>
              <a:gd name="connsiteX3" fmla="*/ 105602 w 7742945"/>
              <a:gd name="connsiteY3" fmla="*/ 4046224 h 6858001"/>
              <a:gd name="connsiteX4" fmla="*/ 615190 w 7742945"/>
              <a:gd name="connsiteY4" fmla="*/ 3536636 h 6858001"/>
              <a:gd name="connsiteX5" fmla="*/ 14543 w 7742945"/>
              <a:gd name="connsiteY5" fmla="*/ 1 h 6858001"/>
              <a:gd name="connsiteX6" fmla="*/ 879351 w 7742945"/>
              <a:gd name="connsiteY6" fmla="*/ 1 h 6858001"/>
              <a:gd name="connsiteX7" fmla="*/ 892053 w 7742945"/>
              <a:gd name="connsiteY7" fmla="*/ 78053 h 6858001"/>
              <a:gd name="connsiteX8" fmla="*/ 561940 w 7742945"/>
              <a:gd name="connsiteY8" fmla="*/ 535444 h 6858001"/>
              <a:gd name="connsiteX9" fmla="*/ 15319 w 7742945"/>
              <a:gd name="connsiteY9" fmla="*/ 219853 h 6858001"/>
              <a:gd name="connsiteX10" fmla="*/ 4234 w 7742945"/>
              <a:gd name="connsiteY10" fmla="*/ 42970 h 6858001"/>
              <a:gd name="connsiteX11" fmla="*/ 2617781 w 7742945"/>
              <a:gd name="connsiteY11" fmla="*/ 0 h 6858001"/>
              <a:gd name="connsiteX12" fmla="*/ 7742945 w 7742945"/>
              <a:gd name="connsiteY12" fmla="*/ 0 h 6858001"/>
              <a:gd name="connsiteX13" fmla="*/ 7742945 w 7742945"/>
              <a:gd name="connsiteY13" fmla="*/ 6858000 h 6858001"/>
              <a:gd name="connsiteX14" fmla="*/ 5726653 w 7742945"/>
              <a:gd name="connsiteY14" fmla="*/ 6858000 h 6858001"/>
              <a:gd name="connsiteX15" fmla="*/ 5726653 w 7742945"/>
              <a:gd name="connsiteY15" fmla="*/ 6858001 h 6858001"/>
              <a:gd name="connsiteX16" fmla="*/ 311757 w 7742945"/>
              <a:gd name="connsiteY16" fmla="*/ 6858001 h 6858001"/>
              <a:gd name="connsiteX17" fmla="*/ 314130 w 7742945"/>
              <a:gd name="connsiteY17" fmla="*/ 6707671 h 6858001"/>
              <a:gd name="connsiteX18" fmla="*/ 599702 w 7742945"/>
              <a:gd name="connsiteY18" fmla="*/ 5670859 h 6858001"/>
              <a:gd name="connsiteX19" fmla="*/ 1211433 w 7742945"/>
              <a:gd name="connsiteY19" fmla="*/ 4641256 h 6858001"/>
              <a:gd name="connsiteX20" fmla="*/ 1053041 w 7742945"/>
              <a:gd name="connsiteY20" fmla="*/ 3164270 h 6858001"/>
              <a:gd name="connsiteX21" fmla="*/ 607048 w 7742945"/>
              <a:gd name="connsiteY21" fmla="*/ 2589406 h 6858001"/>
              <a:gd name="connsiteX22" fmla="*/ 1054915 w 7742945"/>
              <a:gd name="connsiteY22" fmla="*/ 1068100 h 6858001"/>
              <a:gd name="connsiteX23" fmla="*/ 1502877 w 7742945"/>
              <a:gd name="connsiteY23" fmla="*/ 419996 h 6858001"/>
              <a:gd name="connsiteX24" fmla="*/ 1505904 w 7742945"/>
              <a:gd name="connsiteY24" fmla="*/ 184997 h 6858001"/>
              <a:gd name="connsiteX25" fmla="*/ 1497780 w 7742945"/>
              <a:gd name="connsiteY25" fmla="*/ 1 h 6858001"/>
              <a:gd name="connsiteX26" fmla="*/ 2617781 w 7742945"/>
              <a:gd name="connsiteY26"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742945" h="6858001">
                <a:moveTo>
                  <a:pt x="615190" y="3536636"/>
                </a:moveTo>
                <a:cubicBezTo>
                  <a:pt x="896628" y="3536636"/>
                  <a:pt x="1124778" y="3764786"/>
                  <a:pt x="1124778" y="4046224"/>
                </a:cubicBezTo>
                <a:cubicBezTo>
                  <a:pt x="1124778" y="4327662"/>
                  <a:pt x="896628" y="4555812"/>
                  <a:pt x="615190" y="4555812"/>
                </a:cubicBezTo>
                <a:cubicBezTo>
                  <a:pt x="333752" y="4555812"/>
                  <a:pt x="105602" y="4327662"/>
                  <a:pt x="105602" y="4046224"/>
                </a:cubicBezTo>
                <a:cubicBezTo>
                  <a:pt x="105602" y="3764786"/>
                  <a:pt x="333752" y="3536636"/>
                  <a:pt x="615190" y="3536636"/>
                </a:cubicBezTo>
                <a:close/>
                <a:moveTo>
                  <a:pt x="14543" y="1"/>
                </a:moveTo>
                <a:lnTo>
                  <a:pt x="879351" y="1"/>
                </a:lnTo>
                <a:lnTo>
                  <a:pt x="892053" y="78053"/>
                </a:lnTo>
                <a:cubicBezTo>
                  <a:pt x="904492" y="285272"/>
                  <a:pt x="770271" y="479622"/>
                  <a:pt x="561940" y="535444"/>
                </a:cubicBezTo>
                <a:cubicBezTo>
                  <a:pt x="323846" y="599241"/>
                  <a:pt x="79116" y="457946"/>
                  <a:pt x="15319" y="219853"/>
                </a:cubicBezTo>
                <a:cubicBezTo>
                  <a:pt x="-631" y="160330"/>
                  <a:pt x="-3762" y="100392"/>
                  <a:pt x="4234" y="42970"/>
                </a:cubicBezTo>
                <a:close/>
                <a:moveTo>
                  <a:pt x="2617781" y="0"/>
                </a:moveTo>
                <a:lnTo>
                  <a:pt x="7742945" y="0"/>
                </a:lnTo>
                <a:lnTo>
                  <a:pt x="7742945" y="6858000"/>
                </a:lnTo>
                <a:lnTo>
                  <a:pt x="5726653" y="6858000"/>
                </a:lnTo>
                <a:lnTo>
                  <a:pt x="5726653" y="6858001"/>
                </a:lnTo>
                <a:lnTo>
                  <a:pt x="311757" y="6858001"/>
                </a:lnTo>
                <a:lnTo>
                  <a:pt x="314130" y="6707671"/>
                </a:lnTo>
                <a:cubicBezTo>
                  <a:pt x="335132" y="6366410"/>
                  <a:pt x="433651" y="6019043"/>
                  <a:pt x="599702" y="5670859"/>
                </a:cubicBezTo>
                <a:cubicBezTo>
                  <a:pt x="770257" y="5311557"/>
                  <a:pt x="1010813" y="4986833"/>
                  <a:pt x="1211433" y="4641256"/>
                </a:cubicBezTo>
                <a:cubicBezTo>
                  <a:pt x="1493036" y="4154457"/>
                  <a:pt x="1511835" y="3622745"/>
                  <a:pt x="1053041" y="3164270"/>
                </a:cubicBezTo>
                <a:cubicBezTo>
                  <a:pt x="881977" y="2993265"/>
                  <a:pt x="700422" y="2805524"/>
                  <a:pt x="607048" y="2589406"/>
                </a:cubicBezTo>
                <a:cubicBezTo>
                  <a:pt x="366279" y="2032159"/>
                  <a:pt x="541125" y="1508062"/>
                  <a:pt x="1054915" y="1068100"/>
                </a:cubicBezTo>
                <a:cubicBezTo>
                  <a:pt x="1261027" y="891536"/>
                  <a:pt x="1489688" y="709489"/>
                  <a:pt x="1502877" y="419996"/>
                </a:cubicBezTo>
                <a:cubicBezTo>
                  <a:pt x="1506389" y="341911"/>
                  <a:pt x="1507262" y="263521"/>
                  <a:pt x="1505904" y="184997"/>
                </a:cubicBezTo>
                <a:lnTo>
                  <a:pt x="1497780" y="1"/>
                </a:lnTo>
                <a:lnTo>
                  <a:pt x="2617781"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7227052B-1A18-0DD8-9610-DFF58A364EB6}"/>
              </a:ext>
            </a:extLst>
          </p:cNvPr>
          <p:cNvSpPr txBox="1"/>
          <p:nvPr/>
        </p:nvSpPr>
        <p:spPr>
          <a:xfrm>
            <a:off x="562271" y="810563"/>
            <a:ext cx="3705572" cy="540926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spcBef>
                <a:spcPct val="0"/>
              </a:spcBef>
              <a:spcAft>
                <a:spcPts val="600"/>
              </a:spcAft>
            </a:pPr>
            <a:r>
              <a:rPr lang="en-US" sz="4400" kern="1200">
                <a:solidFill>
                  <a:schemeClr val="tx1"/>
                </a:solidFill>
                <a:latin typeface="+mj-lt"/>
                <a:ea typeface="+mj-ea"/>
                <a:cs typeface="+mj-cs"/>
              </a:rPr>
              <a:t>IMPACT ON SOCIETY:</a:t>
            </a:r>
          </a:p>
        </p:txBody>
      </p:sp>
      <p:graphicFrame>
        <p:nvGraphicFramePr>
          <p:cNvPr id="27" name="TextBox 3">
            <a:extLst>
              <a:ext uri="{FF2B5EF4-FFF2-40B4-BE49-F238E27FC236}">
                <a16:creationId xmlns:a16="http://schemas.microsoft.com/office/drawing/2014/main" id="{FF863CE5-FB38-4BCE-280D-53964BD391B2}"/>
              </a:ext>
            </a:extLst>
          </p:cNvPr>
          <p:cNvGraphicFramePr/>
          <p:nvPr>
            <p:extLst>
              <p:ext uri="{D42A27DB-BD31-4B8C-83A1-F6EECF244321}">
                <p14:modId xmlns:p14="http://schemas.microsoft.com/office/powerpoint/2010/main" val="1951593981"/>
              </p:ext>
            </p:extLst>
          </p:nvPr>
        </p:nvGraphicFramePr>
        <p:xfrm>
          <a:off x="3837987" y="68182"/>
          <a:ext cx="8532277" cy="65986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32" name="Picture 331" descr="A green street sign with white text&#10;&#10;Description automatically generated">
            <a:extLst>
              <a:ext uri="{FF2B5EF4-FFF2-40B4-BE49-F238E27FC236}">
                <a16:creationId xmlns:a16="http://schemas.microsoft.com/office/drawing/2014/main" id="{16DA9F16-A245-242D-1C41-F6473DE6510F}"/>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6417972" y="1725052"/>
            <a:ext cx="3369973" cy="341862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8680545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0"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1144B13E-A70A-46A1-B0BE-3A2E268B6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2" name="Group 41">
            <a:extLst>
              <a:ext uri="{FF2B5EF4-FFF2-40B4-BE49-F238E27FC236}">
                <a16:creationId xmlns:a16="http://schemas.microsoft.com/office/drawing/2014/main" id="{AF15FED5-BEEE-417C-AB05-04145B61F5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0" y="3462130"/>
            <a:ext cx="12188950" cy="3395870"/>
            <a:chOff x="3050" y="3495261"/>
            <a:chExt cx="12188950" cy="3395870"/>
          </a:xfrm>
        </p:grpSpPr>
        <p:sp>
          <p:nvSpPr>
            <p:cNvPr id="38" name="Freeform: Shape 37">
              <a:extLst>
                <a:ext uri="{FF2B5EF4-FFF2-40B4-BE49-F238E27FC236}">
                  <a16:creationId xmlns:a16="http://schemas.microsoft.com/office/drawing/2014/main" id="{852FF0E4-02D0-4171-9F36-49F7E889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0770" y="3495261"/>
              <a:ext cx="6051230" cy="3395870"/>
            </a:xfrm>
            <a:custGeom>
              <a:avLst/>
              <a:gdLst>
                <a:gd name="connsiteX0" fmla="*/ 1317554 w 6051230"/>
                <a:gd name="connsiteY0" fmla="*/ 241852 h 3395870"/>
                <a:gd name="connsiteX1" fmla="*/ 1738974 w 6051230"/>
                <a:gd name="connsiteY1" fmla="*/ 663272 h 3395870"/>
                <a:gd name="connsiteX2" fmla="*/ 1317554 w 6051230"/>
                <a:gd name="connsiteY2" fmla="*/ 1084692 h 3395870"/>
                <a:gd name="connsiteX3" fmla="*/ 896135 w 6051230"/>
                <a:gd name="connsiteY3" fmla="*/ 663272 h 3395870"/>
                <a:gd name="connsiteX4" fmla="*/ 1317554 w 6051230"/>
                <a:gd name="connsiteY4" fmla="*/ 241852 h 3395870"/>
                <a:gd name="connsiteX5" fmla="*/ 5744951 w 6051230"/>
                <a:gd name="connsiteY5" fmla="*/ 25092 h 3395870"/>
                <a:gd name="connsiteX6" fmla="*/ 5853136 w 6051230"/>
                <a:gd name="connsiteY6" fmla="*/ 38157 h 3395870"/>
                <a:gd name="connsiteX7" fmla="*/ 5986405 w 6051230"/>
                <a:gd name="connsiteY7" fmla="*/ 82706 h 3395870"/>
                <a:gd name="connsiteX8" fmla="*/ 6051230 w 6051230"/>
                <a:gd name="connsiteY8" fmla="*/ 119975 h 3395870"/>
                <a:gd name="connsiteX9" fmla="*/ 6051230 w 6051230"/>
                <a:gd name="connsiteY9" fmla="*/ 3395870 h 3395870"/>
                <a:gd name="connsiteX10" fmla="*/ 656731 w 6051230"/>
                <a:gd name="connsiteY10" fmla="*/ 3395870 h 3395870"/>
                <a:gd name="connsiteX11" fmla="*/ 653211 w 6051230"/>
                <a:gd name="connsiteY11" fmla="*/ 3385085 h 3395870"/>
                <a:gd name="connsiteX12" fmla="*/ 364 w 6051230"/>
                <a:gd name="connsiteY12" fmla="*/ 2254809 h 3395870"/>
                <a:gd name="connsiteX13" fmla="*/ 556515 w 6051230"/>
                <a:gd name="connsiteY13" fmla="*/ 1423552 h 3395870"/>
                <a:gd name="connsiteX14" fmla="*/ 1745273 w 6051230"/>
                <a:gd name="connsiteY14" fmla="*/ 1427778 h 3395870"/>
                <a:gd name="connsiteX15" fmla="*/ 2394059 w 6051230"/>
                <a:gd name="connsiteY15" fmla="*/ 417033 h 3395870"/>
                <a:gd name="connsiteX16" fmla="*/ 3343283 w 6051230"/>
                <a:gd name="connsiteY16" fmla="*/ 215877 h 3395870"/>
                <a:gd name="connsiteX17" fmla="*/ 4234022 w 6051230"/>
                <a:gd name="connsiteY17" fmla="*/ 639120 h 3395870"/>
                <a:gd name="connsiteX18" fmla="*/ 5744951 w 6051230"/>
                <a:gd name="connsiteY18" fmla="*/ 25092 h 3395870"/>
                <a:gd name="connsiteX19" fmla="*/ 4359592 w 6051230"/>
                <a:gd name="connsiteY19" fmla="*/ 0 h 3395870"/>
                <a:gd name="connsiteX20" fmla="*/ 4601444 w 6051230"/>
                <a:gd name="connsiteY20" fmla="*/ 241852 h 3395870"/>
                <a:gd name="connsiteX21" fmla="*/ 4359592 w 6051230"/>
                <a:gd name="connsiteY21" fmla="*/ 483704 h 3395870"/>
                <a:gd name="connsiteX22" fmla="*/ 4117740 w 6051230"/>
                <a:gd name="connsiteY22" fmla="*/ 241852 h 3395870"/>
                <a:gd name="connsiteX23" fmla="*/ 4359592 w 6051230"/>
                <a:gd name="connsiteY23" fmla="*/ 0 h 3395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51230" h="3395870">
                  <a:moveTo>
                    <a:pt x="1317554" y="241852"/>
                  </a:moveTo>
                  <a:cubicBezTo>
                    <a:pt x="1550298" y="241852"/>
                    <a:pt x="1738974" y="430528"/>
                    <a:pt x="1738974" y="663272"/>
                  </a:cubicBezTo>
                  <a:cubicBezTo>
                    <a:pt x="1738974" y="896016"/>
                    <a:pt x="1550298" y="1084692"/>
                    <a:pt x="1317554" y="1084692"/>
                  </a:cubicBezTo>
                  <a:cubicBezTo>
                    <a:pt x="1084811" y="1084692"/>
                    <a:pt x="896135" y="896016"/>
                    <a:pt x="896135" y="663272"/>
                  </a:cubicBezTo>
                  <a:cubicBezTo>
                    <a:pt x="896135" y="430528"/>
                    <a:pt x="1084811" y="241852"/>
                    <a:pt x="1317554" y="241852"/>
                  </a:cubicBezTo>
                  <a:close/>
                  <a:moveTo>
                    <a:pt x="5744951" y="25092"/>
                  </a:moveTo>
                  <a:cubicBezTo>
                    <a:pt x="5780114" y="26000"/>
                    <a:pt x="5816126" y="30200"/>
                    <a:pt x="5853136" y="38157"/>
                  </a:cubicBezTo>
                  <a:cubicBezTo>
                    <a:pt x="5898808" y="47996"/>
                    <a:pt x="5943333" y="63096"/>
                    <a:pt x="5986405" y="82706"/>
                  </a:cubicBezTo>
                  <a:lnTo>
                    <a:pt x="6051230" y="119975"/>
                  </a:lnTo>
                  <a:lnTo>
                    <a:pt x="6051230" y="3395870"/>
                  </a:lnTo>
                  <a:lnTo>
                    <a:pt x="656731" y="3395870"/>
                  </a:lnTo>
                  <a:lnTo>
                    <a:pt x="653211" y="3385085"/>
                  </a:lnTo>
                  <a:cubicBezTo>
                    <a:pt x="502956" y="3025600"/>
                    <a:pt x="-15658" y="2768546"/>
                    <a:pt x="364" y="2254809"/>
                  </a:cubicBezTo>
                  <a:cubicBezTo>
                    <a:pt x="11420" y="1911642"/>
                    <a:pt x="256854" y="1556695"/>
                    <a:pt x="556515" y="1423552"/>
                  </a:cubicBezTo>
                  <a:cubicBezTo>
                    <a:pt x="1016167" y="1219697"/>
                    <a:pt x="1362083" y="1643227"/>
                    <a:pt x="1745273" y="1427778"/>
                  </a:cubicBezTo>
                  <a:cubicBezTo>
                    <a:pt x="2063249" y="1248992"/>
                    <a:pt x="2013979" y="769367"/>
                    <a:pt x="2394059" y="417033"/>
                  </a:cubicBezTo>
                  <a:cubicBezTo>
                    <a:pt x="2678165" y="153583"/>
                    <a:pt x="2991680" y="174868"/>
                    <a:pt x="3343283" y="215877"/>
                  </a:cubicBezTo>
                  <a:cubicBezTo>
                    <a:pt x="3818364" y="271483"/>
                    <a:pt x="3830460" y="577169"/>
                    <a:pt x="4234022" y="639120"/>
                  </a:cubicBezTo>
                  <a:cubicBezTo>
                    <a:pt x="4881024" y="738546"/>
                    <a:pt x="5217500" y="11468"/>
                    <a:pt x="5744951" y="25092"/>
                  </a:cubicBezTo>
                  <a:close/>
                  <a:moveTo>
                    <a:pt x="4359592" y="0"/>
                  </a:moveTo>
                  <a:cubicBezTo>
                    <a:pt x="4493163" y="0"/>
                    <a:pt x="4601444" y="108281"/>
                    <a:pt x="4601444" y="241852"/>
                  </a:cubicBezTo>
                  <a:cubicBezTo>
                    <a:pt x="4601444" y="375423"/>
                    <a:pt x="4493163" y="483704"/>
                    <a:pt x="4359592" y="483704"/>
                  </a:cubicBezTo>
                  <a:cubicBezTo>
                    <a:pt x="4226021" y="483704"/>
                    <a:pt x="4117740" y="375423"/>
                    <a:pt x="4117740" y="241852"/>
                  </a:cubicBezTo>
                  <a:cubicBezTo>
                    <a:pt x="4117740" y="108281"/>
                    <a:pt x="4226021" y="0"/>
                    <a:pt x="435959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38">
              <a:extLst>
                <a:ext uri="{FF2B5EF4-FFF2-40B4-BE49-F238E27FC236}">
                  <a16:creationId xmlns:a16="http://schemas.microsoft.com/office/drawing/2014/main" id="{0F76EABA-B112-4021-AE7C-938B5EFC31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0" y="3528391"/>
              <a:ext cx="6054782" cy="3362740"/>
            </a:xfrm>
            <a:custGeom>
              <a:avLst/>
              <a:gdLst>
                <a:gd name="connsiteX0" fmla="*/ 253054 w 6293393"/>
                <a:gd name="connsiteY0" fmla="*/ 4431 h 3495261"/>
                <a:gd name="connsiteX1" fmla="*/ 678223 w 6293393"/>
                <a:gd name="connsiteY1" fmla="*/ 456170 h 3495261"/>
                <a:gd name="connsiteX2" fmla="*/ 253054 w 6293393"/>
                <a:gd name="connsiteY2" fmla="*/ 907908 h 3495261"/>
                <a:gd name="connsiteX3" fmla="*/ 15338 w 6293393"/>
                <a:gd name="connsiteY3" fmla="*/ 830758 h 3495261"/>
                <a:gd name="connsiteX4" fmla="*/ 0 w 6293393"/>
                <a:gd name="connsiteY4" fmla="*/ 817312 h 3495261"/>
                <a:gd name="connsiteX5" fmla="*/ 0 w 6293393"/>
                <a:gd name="connsiteY5" fmla="*/ 95027 h 3495261"/>
                <a:gd name="connsiteX6" fmla="*/ 15338 w 6293393"/>
                <a:gd name="connsiteY6" fmla="*/ 81581 h 3495261"/>
                <a:gd name="connsiteX7" fmla="*/ 253054 w 6293393"/>
                <a:gd name="connsiteY7" fmla="*/ 4431 h 3495261"/>
                <a:gd name="connsiteX8" fmla="*/ 4976960 w 6293393"/>
                <a:gd name="connsiteY8" fmla="*/ 921 h 3495261"/>
                <a:gd name="connsiteX9" fmla="*/ 5861289 w 6293393"/>
                <a:gd name="connsiteY9" fmla="*/ 343993 h 3495261"/>
                <a:gd name="connsiteX10" fmla="*/ 5832009 w 6293393"/>
                <a:gd name="connsiteY10" fmla="*/ 2132990 h 3495261"/>
                <a:gd name="connsiteX11" fmla="*/ 5347685 w 6293393"/>
                <a:gd name="connsiteY11" fmla="*/ 2534265 h 3495261"/>
                <a:gd name="connsiteX12" fmla="*/ 5217329 w 6293393"/>
                <a:gd name="connsiteY12" fmla="*/ 3044924 h 3495261"/>
                <a:gd name="connsiteX13" fmla="*/ 5327552 w 6293393"/>
                <a:gd name="connsiteY13" fmla="*/ 3367241 h 3495261"/>
                <a:gd name="connsiteX14" fmla="*/ 5368573 w 6293393"/>
                <a:gd name="connsiteY14" fmla="*/ 3495261 h 3495261"/>
                <a:gd name="connsiteX15" fmla="*/ 0 w 6293393"/>
                <a:gd name="connsiteY15" fmla="*/ 3495261 h 3495261"/>
                <a:gd name="connsiteX16" fmla="*/ 0 w 6293393"/>
                <a:gd name="connsiteY16" fmla="*/ 1055898 h 3495261"/>
                <a:gd name="connsiteX17" fmla="*/ 79888 w 6293393"/>
                <a:gd name="connsiteY17" fmla="*/ 1060571 h 3495261"/>
                <a:gd name="connsiteX18" fmla="*/ 409475 w 6293393"/>
                <a:gd name="connsiteY18" fmla="*/ 1053680 h 3495261"/>
                <a:gd name="connsiteX19" fmla="*/ 851684 w 6293393"/>
                <a:gd name="connsiteY19" fmla="*/ 704022 h 3495261"/>
                <a:gd name="connsiteX20" fmla="*/ 1904697 w 6293393"/>
                <a:gd name="connsiteY20" fmla="*/ 331954 h 3495261"/>
                <a:gd name="connsiteX21" fmla="*/ 2317511 w 6293393"/>
                <a:gd name="connsiteY21" fmla="*/ 648318 h 3495261"/>
                <a:gd name="connsiteX22" fmla="*/ 3354246 w 6293393"/>
                <a:gd name="connsiteY22" fmla="*/ 727732 h 3495261"/>
                <a:gd name="connsiteX23" fmla="*/ 4059340 w 6293393"/>
                <a:gd name="connsiteY23" fmla="*/ 246530 h 3495261"/>
                <a:gd name="connsiteX24" fmla="*/ 4976960 w 6293393"/>
                <a:gd name="connsiteY24" fmla="*/ 921 h 3495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293393" h="3495261">
                  <a:moveTo>
                    <a:pt x="253054" y="4431"/>
                  </a:moveTo>
                  <a:cubicBezTo>
                    <a:pt x="487869" y="4431"/>
                    <a:pt x="678223" y="206681"/>
                    <a:pt x="678223" y="456170"/>
                  </a:cubicBezTo>
                  <a:cubicBezTo>
                    <a:pt x="678223" y="705658"/>
                    <a:pt x="487869" y="907908"/>
                    <a:pt x="253054" y="907908"/>
                  </a:cubicBezTo>
                  <a:cubicBezTo>
                    <a:pt x="164999" y="907908"/>
                    <a:pt x="83196" y="879467"/>
                    <a:pt x="15338" y="830758"/>
                  </a:cubicBezTo>
                  <a:lnTo>
                    <a:pt x="0" y="817312"/>
                  </a:lnTo>
                  <a:lnTo>
                    <a:pt x="0" y="95027"/>
                  </a:lnTo>
                  <a:lnTo>
                    <a:pt x="15338" y="81581"/>
                  </a:lnTo>
                  <a:cubicBezTo>
                    <a:pt x="83196" y="32873"/>
                    <a:pt x="164999" y="4431"/>
                    <a:pt x="253054" y="4431"/>
                  </a:cubicBezTo>
                  <a:close/>
                  <a:moveTo>
                    <a:pt x="4976960" y="921"/>
                  </a:moveTo>
                  <a:cubicBezTo>
                    <a:pt x="5279737" y="11879"/>
                    <a:pt x="5576966" y="120950"/>
                    <a:pt x="5861289" y="343993"/>
                  </a:cubicBezTo>
                  <a:cubicBezTo>
                    <a:pt x="6314674" y="699640"/>
                    <a:pt x="6560233" y="1603744"/>
                    <a:pt x="5832009" y="2132990"/>
                  </a:cubicBezTo>
                  <a:cubicBezTo>
                    <a:pt x="5663358" y="2255649"/>
                    <a:pt x="5505536" y="2395784"/>
                    <a:pt x="5347685" y="2534265"/>
                  </a:cubicBezTo>
                  <a:cubicBezTo>
                    <a:pt x="5198245" y="2665240"/>
                    <a:pt x="5155108" y="2848127"/>
                    <a:pt x="5217329" y="3044924"/>
                  </a:cubicBezTo>
                  <a:cubicBezTo>
                    <a:pt x="5251625" y="3152956"/>
                    <a:pt x="5290954" y="3259777"/>
                    <a:pt x="5327552" y="3367241"/>
                  </a:cubicBezTo>
                  <a:lnTo>
                    <a:pt x="5368573" y="3495261"/>
                  </a:lnTo>
                  <a:lnTo>
                    <a:pt x="0" y="3495261"/>
                  </a:lnTo>
                  <a:lnTo>
                    <a:pt x="0" y="1055898"/>
                  </a:lnTo>
                  <a:lnTo>
                    <a:pt x="79888" y="1060571"/>
                  </a:lnTo>
                  <a:cubicBezTo>
                    <a:pt x="190165" y="1064499"/>
                    <a:pt x="300424" y="1062993"/>
                    <a:pt x="409475" y="1053680"/>
                  </a:cubicBezTo>
                  <a:cubicBezTo>
                    <a:pt x="611506" y="1036356"/>
                    <a:pt x="733328" y="861765"/>
                    <a:pt x="851684" y="704022"/>
                  </a:cubicBezTo>
                  <a:cubicBezTo>
                    <a:pt x="1146824" y="310872"/>
                    <a:pt x="1509138" y="167499"/>
                    <a:pt x="1904697" y="331954"/>
                  </a:cubicBezTo>
                  <a:cubicBezTo>
                    <a:pt x="2058107" y="395732"/>
                    <a:pt x="2193848" y="525667"/>
                    <a:pt x="2317511" y="648318"/>
                  </a:cubicBezTo>
                  <a:cubicBezTo>
                    <a:pt x="2649318" y="977326"/>
                    <a:pt x="3020782" y="949604"/>
                    <a:pt x="3354246" y="727732"/>
                  </a:cubicBezTo>
                  <a:cubicBezTo>
                    <a:pt x="3591112" y="569738"/>
                    <a:pt x="3812326" y="382586"/>
                    <a:pt x="4059340" y="246530"/>
                  </a:cubicBezTo>
                  <a:cubicBezTo>
                    <a:pt x="4365857" y="77118"/>
                    <a:pt x="4674182" y="-10037"/>
                    <a:pt x="4976960" y="92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2F99A1D1-5C2C-1E94-3534-4F046F1CA0AA}"/>
              </a:ext>
            </a:extLst>
          </p:cNvPr>
          <p:cNvSpPr>
            <a:spLocks noGrp="1"/>
          </p:cNvSpPr>
          <p:nvPr>
            <p:ph type="title"/>
          </p:nvPr>
        </p:nvSpPr>
        <p:spPr>
          <a:xfrm>
            <a:off x="841248" y="810562"/>
            <a:ext cx="4794008" cy="2389836"/>
          </a:xfrm>
        </p:spPr>
        <p:txBody>
          <a:bodyPr vert="horz" lIns="91440" tIns="45720" rIns="91440" bIns="45720" rtlCol="0" anchor="t">
            <a:normAutofit/>
          </a:bodyPr>
          <a:lstStyle/>
          <a:p>
            <a:r>
              <a:rPr lang="en-US"/>
              <a:t>User interface:</a:t>
            </a:r>
            <a:br>
              <a:rPr lang="en-US"/>
            </a:br>
            <a:r>
              <a:rPr lang="en-US"/>
              <a:t>Home page</a:t>
            </a:r>
          </a:p>
        </p:txBody>
      </p:sp>
      <p:pic>
        <p:nvPicPr>
          <p:cNvPr id="4" name="Content Placeholder 3" descr="A person wearing a stethoscope and gloves&#10;&#10;Description automatically generated">
            <a:extLst>
              <a:ext uri="{FF2B5EF4-FFF2-40B4-BE49-F238E27FC236}">
                <a16:creationId xmlns:a16="http://schemas.microsoft.com/office/drawing/2014/main" id="{402C4BD5-1E42-5155-AE0C-D1A97691CF3E}"/>
              </a:ext>
            </a:extLst>
          </p:cNvPr>
          <p:cNvPicPr>
            <a:picLocks noChangeAspect="1"/>
          </p:cNvPicPr>
          <p:nvPr/>
        </p:nvPicPr>
        <p:blipFill rotWithShape="1">
          <a:blip r:embed="rId2"/>
          <a:srcRect r="3176"/>
          <a:stretch/>
        </p:blipFill>
        <p:spPr>
          <a:xfrm>
            <a:off x="384220" y="3695461"/>
            <a:ext cx="5350439" cy="2978612"/>
          </a:xfrm>
          <a:prstGeom prst="rect">
            <a:avLst/>
          </a:prstGeom>
        </p:spPr>
      </p:pic>
      <p:pic>
        <p:nvPicPr>
          <p:cNvPr id="5" name="Content Placeholder 4" descr="A screenshot of a form&#10;&#10;Description automatically generated">
            <a:extLst>
              <a:ext uri="{FF2B5EF4-FFF2-40B4-BE49-F238E27FC236}">
                <a16:creationId xmlns:a16="http://schemas.microsoft.com/office/drawing/2014/main" id="{2B2CB5A8-E7EF-A61E-7DC3-28E0A9A5F6BF}"/>
              </a:ext>
            </a:extLst>
          </p:cNvPr>
          <p:cNvPicPr>
            <a:picLocks noChangeAspect="1"/>
          </p:cNvPicPr>
          <p:nvPr/>
        </p:nvPicPr>
        <p:blipFill rotWithShape="1">
          <a:blip r:embed="rId3"/>
          <a:srcRect l="12600" t="9394" r="11075" b="10303"/>
          <a:stretch/>
        </p:blipFill>
        <p:spPr>
          <a:xfrm>
            <a:off x="5979717" y="512558"/>
            <a:ext cx="5102631" cy="2842467"/>
          </a:xfrm>
          <a:prstGeom prst="rect">
            <a:avLst/>
          </a:prstGeom>
        </p:spPr>
      </p:pic>
    </p:spTree>
    <p:extLst>
      <p:ext uri="{BB962C8B-B14F-4D97-AF65-F5344CB8AC3E}">
        <p14:creationId xmlns:p14="http://schemas.microsoft.com/office/powerpoint/2010/main" val="185982406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23B8252-9DAF-4317-A157-4D08E826B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 name="Group 27">
            <a:extLst>
              <a:ext uri="{FF2B5EF4-FFF2-40B4-BE49-F238E27FC236}">
                <a16:creationId xmlns:a16="http://schemas.microsoft.com/office/drawing/2014/main" id="{15EF8A2A-9BE7-4739-B899-3711D8C4CD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49" y="0"/>
            <a:ext cx="12188951" cy="6858001"/>
            <a:chOff x="3049" y="0"/>
            <a:chExt cx="12188951" cy="6858001"/>
          </a:xfrm>
        </p:grpSpPr>
        <p:sp>
          <p:nvSpPr>
            <p:cNvPr id="17" name="Freeform: Shape 16">
              <a:extLst>
                <a:ext uri="{FF2B5EF4-FFF2-40B4-BE49-F238E27FC236}">
                  <a16:creationId xmlns:a16="http://schemas.microsoft.com/office/drawing/2014/main" id="{38C975BA-5C5B-4951-86E0-10E2ED224C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49" y="3172570"/>
              <a:ext cx="6023049" cy="3685431"/>
            </a:xfrm>
            <a:custGeom>
              <a:avLst/>
              <a:gdLst>
                <a:gd name="connsiteX0" fmla="*/ 0 w 6023049"/>
                <a:gd name="connsiteY0" fmla="*/ 6283 h 3685431"/>
                <a:gd name="connsiteX1" fmla="*/ 68397 w 6023049"/>
                <a:gd name="connsiteY1" fmla="*/ 13609 h 3685431"/>
                <a:gd name="connsiteX2" fmla="*/ 407879 w 6023049"/>
                <a:gd name="connsiteY2" fmla="*/ 456170 h 3685431"/>
                <a:gd name="connsiteX3" fmla="*/ 68397 w 6023049"/>
                <a:gd name="connsiteY3" fmla="*/ 898730 h 3685431"/>
                <a:gd name="connsiteX4" fmla="*/ 0 w 6023049"/>
                <a:gd name="connsiteY4" fmla="*/ 906056 h 3685431"/>
                <a:gd name="connsiteX5" fmla="*/ 4706615 w 6023049"/>
                <a:gd name="connsiteY5" fmla="*/ 921 h 3685431"/>
                <a:gd name="connsiteX6" fmla="*/ 5590945 w 6023049"/>
                <a:gd name="connsiteY6" fmla="*/ 343993 h 3685431"/>
                <a:gd name="connsiteX7" fmla="*/ 5561665 w 6023049"/>
                <a:gd name="connsiteY7" fmla="*/ 2132990 h 3685431"/>
                <a:gd name="connsiteX8" fmla="*/ 5077341 w 6023049"/>
                <a:gd name="connsiteY8" fmla="*/ 2534265 h 3685431"/>
                <a:gd name="connsiteX9" fmla="*/ 4946985 w 6023049"/>
                <a:gd name="connsiteY9" fmla="*/ 3044924 h 3685431"/>
                <a:gd name="connsiteX10" fmla="*/ 5109088 w 6023049"/>
                <a:gd name="connsiteY10" fmla="*/ 3529149 h 3685431"/>
                <a:gd name="connsiteX11" fmla="*/ 5149011 w 6023049"/>
                <a:gd name="connsiteY11" fmla="*/ 3685431 h 3685431"/>
                <a:gd name="connsiteX12" fmla="*/ 0 w 6023049"/>
                <a:gd name="connsiteY12" fmla="*/ 3685431 h 3685431"/>
                <a:gd name="connsiteX13" fmla="*/ 0 w 6023049"/>
                <a:gd name="connsiteY13" fmla="*/ 1060801 h 3685431"/>
                <a:gd name="connsiteX14" fmla="*/ 139131 w 6023049"/>
                <a:gd name="connsiteY14" fmla="*/ 1053680 h 3685431"/>
                <a:gd name="connsiteX15" fmla="*/ 581340 w 6023049"/>
                <a:gd name="connsiteY15" fmla="*/ 704022 h 3685431"/>
                <a:gd name="connsiteX16" fmla="*/ 1634353 w 6023049"/>
                <a:gd name="connsiteY16" fmla="*/ 331954 h 3685431"/>
                <a:gd name="connsiteX17" fmla="*/ 2047167 w 6023049"/>
                <a:gd name="connsiteY17" fmla="*/ 648318 h 3685431"/>
                <a:gd name="connsiteX18" fmla="*/ 3083902 w 6023049"/>
                <a:gd name="connsiteY18" fmla="*/ 727732 h 3685431"/>
                <a:gd name="connsiteX19" fmla="*/ 3788996 w 6023049"/>
                <a:gd name="connsiteY19" fmla="*/ 246530 h 3685431"/>
                <a:gd name="connsiteX20" fmla="*/ 4706615 w 6023049"/>
                <a:gd name="connsiteY20" fmla="*/ 921 h 3685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23049" h="3685431">
                  <a:moveTo>
                    <a:pt x="0" y="6283"/>
                  </a:moveTo>
                  <a:lnTo>
                    <a:pt x="68397" y="13609"/>
                  </a:lnTo>
                  <a:cubicBezTo>
                    <a:pt x="262139" y="55732"/>
                    <a:pt x="407879" y="237867"/>
                    <a:pt x="407879" y="456170"/>
                  </a:cubicBezTo>
                  <a:cubicBezTo>
                    <a:pt x="407879" y="674472"/>
                    <a:pt x="262139" y="856607"/>
                    <a:pt x="68397" y="898730"/>
                  </a:cubicBezTo>
                  <a:lnTo>
                    <a:pt x="0" y="906056"/>
                  </a:lnTo>
                  <a:close/>
                  <a:moveTo>
                    <a:pt x="4706615" y="921"/>
                  </a:moveTo>
                  <a:cubicBezTo>
                    <a:pt x="5009393" y="11879"/>
                    <a:pt x="5306622" y="120950"/>
                    <a:pt x="5590945" y="343993"/>
                  </a:cubicBezTo>
                  <a:cubicBezTo>
                    <a:pt x="6044330" y="699640"/>
                    <a:pt x="6289889" y="1603744"/>
                    <a:pt x="5561665" y="2132990"/>
                  </a:cubicBezTo>
                  <a:cubicBezTo>
                    <a:pt x="5393014" y="2255649"/>
                    <a:pt x="5235192" y="2395784"/>
                    <a:pt x="5077341" y="2534265"/>
                  </a:cubicBezTo>
                  <a:cubicBezTo>
                    <a:pt x="4927901" y="2665240"/>
                    <a:pt x="4884764" y="2848127"/>
                    <a:pt x="4946985" y="3044924"/>
                  </a:cubicBezTo>
                  <a:cubicBezTo>
                    <a:pt x="4998429" y="3206971"/>
                    <a:pt x="5061197" y="3366297"/>
                    <a:pt x="5109088" y="3529149"/>
                  </a:cubicBezTo>
                  <a:lnTo>
                    <a:pt x="5149011" y="3685431"/>
                  </a:lnTo>
                  <a:lnTo>
                    <a:pt x="0" y="3685431"/>
                  </a:lnTo>
                  <a:lnTo>
                    <a:pt x="0" y="1060801"/>
                  </a:lnTo>
                  <a:lnTo>
                    <a:pt x="139131" y="1053680"/>
                  </a:lnTo>
                  <a:cubicBezTo>
                    <a:pt x="341162" y="1036356"/>
                    <a:pt x="462984" y="861765"/>
                    <a:pt x="581340" y="704022"/>
                  </a:cubicBezTo>
                  <a:cubicBezTo>
                    <a:pt x="876480" y="310872"/>
                    <a:pt x="1238794" y="167499"/>
                    <a:pt x="1634353" y="331954"/>
                  </a:cubicBezTo>
                  <a:cubicBezTo>
                    <a:pt x="1787763" y="395732"/>
                    <a:pt x="1923503" y="525667"/>
                    <a:pt x="2047167" y="648318"/>
                  </a:cubicBezTo>
                  <a:cubicBezTo>
                    <a:pt x="2378974" y="977326"/>
                    <a:pt x="2750438" y="949604"/>
                    <a:pt x="3083902" y="727732"/>
                  </a:cubicBezTo>
                  <a:cubicBezTo>
                    <a:pt x="3320768" y="569738"/>
                    <a:pt x="3541982" y="382586"/>
                    <a:pt x="3788996" y="246530"/>
                  </a:cubicBezTo>
                  <a:cubicBezTo>
                    <a:pt x="4095512" y="77118"/>
                    <a:pt x="4403838" y="-10037"/>
                    <a:pt x="4706615" y="92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857DEC2B-A6F5-43B5-9EA7-9DD930FD17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74156" y="0"/>
              <a:ext cx="6717844" cy="3562393"/>
            </a:xfrm>
            <a:custGeom>
              <a:avLst/>
              <a:gdLst>
                <a:gd name="connsiteX0" fmla="*/ 385567 w 6717844"/>
                <a:gd name="connsiteY0" fmla="*/ 0 h 3562393"/>
                <a:gd name="connsiteX1" fmla="*/ 5410124 w 6717844"/>
                <a:gd name="connsiteY1" fmla="*/ 0 h 3562393"/>
                <a:gd name="connsiteX2" fmla="*/ 6678482 w 6717844"/>
                <a:gd name="connsiteY2" fmla="*/ 0 h 3562393"/>
                <a:gd name="connsiteX3" fmla="*/ 6714795 w 6717844"/>
                <a:gd name="connsiteY3" fmla="*/ 0 h 3562393"/>
                <a:gd name="connsiteX4" fmla="*/ 6714795 w 6717844"/>
                <a:gd name="connsiteY4" fmla="*/ 559991 h 3562393"/>
                <a:gd name="connsiteX5" fmla="*/ 6717844 w 6717844"/>
                <a:gd name="connsiteY5" fmla="*/ 563984 h 3562393"/>
                <a:gd name="connsiteX6" fmla="*/ 6717844 w 6717844"/>
                <a:gd name="connsiteY6" fmla="*/ 2075984 h 3562393"/>
                <a:gd name="connsiteX7" fmla="*/ 6708358 w 6717844"/>
                <a:gd name="connsiteY7" fmla="*/ 2091432 h 3562393"/>
                <a:gd name="connsiteX8" fmla="*/ 6549788 w 6717844"/>
                <a:gd name="connsiteY8" fmla="*/ 2266880 h 3562393"/>
                <a:gd name="connsiteX9" fmla="*/ 5371185 w 6717844"/>
                <a:gd name="connsiteY9" fmla="*/ 2568942 h 3562393"/>
                <a:gd name="connsiteX10" fmla="*/ 4577500 w 6717844"/>
                <a:gd name="connsiteY10" fmla="*/ 2914857 h 3562393"/>
                <a:gd name="connsiteX11" fmla="*/ 2821558 w 6717844"/>
                <a:gd name="connsiteY11" fmla="*/ 3392089 h 3562393"/>
                <a:gd name="connsiteX12" fmla="*/ 2492787 w 6717844"/>
                <a:gd name="connsiteY12" fmla="*/ 3123033 h 3562393"/>
                <a:gd name="connsiteX13" fmla="*/ 2487852 w 6717844"/>
                <a:gd name="connsiteY13" fmla="*/ 3117388 h 3562393"/>
                <a:gd name="connsiteX14" fmla="*/ 2242501 w 6717844"/>
                <a:gd name="connsiteY14" fmla="*/ 3030569 h 3562393"/>
                <a:gd name="connsiteX15" fmla="*/ 1027767 w 6717844"/>
                <a:gd name="connsiteY15" fmla="*/ 2845997 h 3562393"/>
                <a:gd name="connsiteX16" fmla="*/ 443056 w 6717844"/>
                <a:gd name="connsiteY16" fmla="*/ 2376618 h 3562393"/>
                <a:gd name="connsiteX17" fmla="*/ 362914 w 6717844"/>
                <a:gd name="connsiteY17" fmla="*/ 28204 h 3562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17844" h="3562393">
                  <a:moveTo>
                    <a:pt x="385567" y="0"/>
                  </a:moveTo>
                  <a:lnTo>
                    <a:pt x="5410124" y="0"/>
                  </a:lnTo>
                  <a:lnTo>
                    <a:pt x="6678482" y="0"/>
                  </a:lnTo>
                  <a:lnTo>
                    <a:pt x="6714795" y="0"/>
                  </a:lnTo>
                  <a:lnTo>
                    <a:pt x="6714795" y="559991"/>
                  </a:lnTo>
                  <a:lnTo>
                    <a:pt x="6717844" y="563984"/>
                  </a:lnTo>
                  <a:lnTo>
                    <a:pt x="6717844" y="2075984"/>
                  </a:lnTo>
                  <a:lnTo>
                    <a:pt x="6708358" y="2091432"/>
                  </a:lnTo>
                  <a:cubicBezTo>
                    <a:pt x="6661788" y="2153760"/>
                    <a:pt x="6608912" y="2212561"/>
                    <a:pt x="6549788" y="2266880"/>
                  </a:cubicBezTo>
                  <a:cubicBezTo>
                    <a:pt x="6232598" y="2559065"/>
                    <a:pt x="5789832" y="2672570"/>
                    <a:pt x="5371185" y="2568942"/>
                  </a:cubicBezTo>
                  <a:cubicBezTo>
                    <a:pt x="5058372" y="2492056"/>
                    <a:pt x="4737323" y="2635189"/>
                    <a:pt x="4577500" y="2914857"/>
                  </a:cubicBezTo>
                  <a:cubicBezTo>
                    <a:pt x="4224396" y="3531535"/>
                    <a:pt x="3438252" y="3745180"/>
                    <a:pt x="2821558" y="3392089"/>
                  </a:cubicBezTo>
                  <a:cubicBezTo>
                    <a:pt x="2697824" y="3321223"/>
                    <a:pt x="2586705" y="3230316"/>
                    <a:pt x="2492787" y="3123033"/>
                  </a:cubicBezTo>
                  <a:lnTo>
                    <a:pt x="2487852" y="3117388"/>
                  </a:lnTo>
                  <a:cubicBezTo>
                    <a:pt x="2427162" y="3047107"/>
                    <a:pt x="2333872" y="3014090"/>
                    <a:pt x="2242501" y="3030569"/>
                  </a:cubicBezTo>
                  <a:cubicBezTo>
                    <a:pt x="1821467" y="3105897"/>
                    <a:pt x="1395354" y="3036669"/>
                    <a:pt x="1027767" y="2845997"/>
                  </a:cubicBezTo>
                  <a:cubicBezTo>
                    <a:pt x="807215" y="2731593"/>
                    <a:pt x="607731" y="2573470"/>
                    <a:pt x="443056" y="2376618"/>
                  </a:cubicBezTo>
                  <a:cubicBezTo>
                    <a:pt x="-126044" y="1697526"/>
                    <a:pt x="-140525" y="722068"/>
                    <a:pt x="362914" y="2820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2572363-E59E-9976-9E4E-EF3F73794C10}"/>
              </a:ext>
            </a:extLst>
          </p:cNvPr>
          <p:cNvSpPr>
            <a:spLocks noGrp="1"/>
          </p:cNvSpPr>
          <p:nvPr>
            <p:ph type="title"/>
          </p:nvPr>
        </p:nvSpPr>
        <p:spPr>
          <a:xfrm>
            <a:off x="841248" y="552782"/>
            <a:ext cx="4438418" cy="2102954"/>
          </a:xfrm>
        </p:spPr>
        <p:txBody>
          <a:bodyPr>
            <a:normAutofit/>
          </a:bodyPr>
          <a:lstStyle/>
          <a:p>
            <a:pPr>
              <a:lnSpc>
                <a:spcPct val="90000"/>
              </a:lnSpc>
            </a:pPr>
            <a:r>
              <a:rPr lang="en-US" dirty="0">
                <a:cs typeface="Posterama"/>
              </a:rPr>
              <a:t>Login page and Registration Page:</a:t>
            </a:r>
            <a:endParaRPr lang="en-US"/>
          </a:p>
        </p:txBody>
      </p:sp>
      <p:sp>
        <p:nvSpPr>
          <p:cNvPr id="30" name="Content Placeholder 8">
            <a:extLst>
              <a:ext uri="{FF2B5EF4-FFF2-40B4-BE49-F238E27FC236}">
                <a16:creationId xmlns:a16="http://schemas.microsoft.com/office/drawing/2014/main" id="{A21481D3-9100-A079-B4BF-B6ECFF6AAF9F}"/>
              </a:ext>
            </a:extLst>
          </p:cNvPr>
          <p:cNvSpPr>
            <a:spLocks noGrp="1"/>
          </p:cNvSpPr>
          <p:nvPr>
            <p:ph idx="1"/>
          </p:nvPr>
        </p:nvSpPr>
        <p:spPr>
          <a:xfrm>
            <a:off x="6368996" y="3912041"/>
            <a:ext cx="5239026" cy="2307783"/>
          </a:xfrm>
        </p:spPr>
        <p:txBody>
          <a:bodyPr anchor="t">
            <a:normAutofit/>
          </a:bodyPr>
          <a:lstStyle/>
          <a:p>
            <a:endParaRPr lang="en-US"/>
          </a:p>
        </p:txBody>
      </p:sp>
      <p:pic>
        <p:nvPicPr>
          <p:cNvPr id="4" name="Content Placeholder 3" descr="A screenshot of a login form&#10;&#10;Description automatically generated">
            <a:extLst>
              <a:ext uri="{FF2B5EF4-FFF2-40B4-BE49-F238E27FC236}">
                <a16:creationId xmlns:a16="http://schemas.microsoft.com/office/drawing/2014/main" id="{EBD1DF87-70A7-6741-9744-15AADF60326E}"/>
              </a:ext>
            </a:extLst>
          </p:cNvPr>
          <p:cNvPicPr>
            <a:picLocks noChangeAspect="1"/>
          </p:cNvPicPr>
          <p:nvPr/>
        </p:nvPicPr>
        <p:blipFill>
          <a:blip r:embed="rId2"/>
          <a:stretch>
            <a:fillRect/>
          </a:stretch>
        </p:blipFill>
        <p:spPr>
          <a:xfrm>
            <a:off x="6377824" y="146348"/>
            <a:ext cx="5639934" cy="315435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E706BECE-F94B-432D-A7F1-46E432D46A78}"/>
              </a:ext>
            </a:extLst>
          </p:cNvPr>
          <p:cNvPicPr>
            <a:picLocks noChangeAspect="1"/>
          </p:cNvPicPr>
          <p:nvPr/>
        </p:nvPicPr>
        <p:blipFill>
          <a:blip r:embed="rId3"/>
          <a:stretch>
            <a:fillRect/>
          </a:stretch>
        </p:blipFill>
        <p:spPr>
          <a:xfrm>
            <a:off x="282848" y="3422810"/>
            <a:ext cx="5961904" cy="3336800"/>
          </a:xfrm>
          <a:prstGeom prst="rect">
            <a:avLst/>
          </a:prstGeom>
        </p:spPr>
      </p:pic>
    </p:spTree>
    <p:extLst>
      <p:ext uri="{BB962C8B-B14F-4D97-AF65-F5344CB8AC3E}">
        <p14:creationId xmlns:p14="http://schemas.microsoft.com/office/powerpoint/2010/main" val="4075653440"/>
      </p:ext>
    </p:extLst>
  </p:cSld>
  <p:clrMapOvr>
    <a:masterClrMapping/>
  </p:clrMapOvr>
  <p:transition spd="med">
    <p:pull/>
  </p:transition>
</p:sld>
</file>

<file path=ppt/theme/theme1.xml><?xml version="1.0" encoding="utf-8"?>
<a:theme xmlns:a="http://schemas.openxmlformats.org/drawingml/2006/main" name="SplashVTI">
  <a:themeElements>
    <a:clrScheme name="Custom 11">
      <a:dk1>
        <a:srgbClr val="262626"/>
      </a:dk1>
      <a:lt1>
        <a:sysClr val="window" lastClr="FFFFFF"/>
      </a:lt1>
      <a:dk2>
        <a:srgbClr val="2F333D"/>
      </a:dk2>
      <a:lt2>
        <a:srgbClr val="E9F3F3"/>
      </a:lt2>
      <a:accent1>
        <a:srgbClr val="1EBE9B"/>
      </a:accent1>
      <a:accent2>
        <a:srgbClr val="FD8686"/>
      </a:accent2>
      <a:accent3>
        <a:srgbClr val="0AC8AD"/>
      </a:accent3>
      <a:accent4>
        <a:srgbClr val="E69500"/>
      </a:accent4>
      <a:accent5>
        <a:srgbClr val="EC4E70"/>
      </a:accent5>
      <a:accent6>
        <a:srgbClr val="794DFF"/>
      </a:accent6>
      <a:hlink>
        <a:srgbClr val="3E8FF1"/>
      </a:hlink>
      <a:folHlink>
        <a:srgbClr val="939393"/>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SplashVTI</vt:lpstr>
      <vt:lpstr>Unified Patient Treatment Platform (UPTP) Development - "Aarogya" </vt:lpstr>
      <vt:lpstr>PowerPoint Presentation</vt:lpstr>
      <vt:lpstr>PowerPoint Presentation</vt:lpstr>
      <vt:lpstr>PowerPoint Presentation</vt:lpstr>
      <vt:lpstr>PowerPoint Presentation</vt:lpstr>
      <vt:lpstr>PowerPoint Presentation</vt:lpstr>
      <vt:lpstr>PowerPoint Presentation</vt:lpstr>
      <vt:lpstr>User interface: Home page</vt:lpstr>
      <vt:lpstr>Login page and Registration Page:</vt:lpstr>
      <vt:lpstr>Dashboard:</vt:lpstr>
      <vt:lpstr>Overview: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201</cp:revision>
  <dcterms:created xsi:type="dcterms:W3CDTF">2023-10-06T20:00:48Z</dcterms:created>
  <dcterms:modified xsi:type="dcterms:W3CDTF">2023-10-08T17:11:18Z</dcterms:modified>
</cp:coreProperties>
</file>