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2454709-E075-4B29-9730-7D0293E5A4C7}" type="datetimeFigureOut">
              <a:rPr lang="en-IN" smtClean="0"/>
              <a:t>01-01-21</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E95380FC-DE9C-4D52-A5C0-1CBC24616EDD}" type="slidenum">
              <a:rPr lang="en-IN" smtClean="0"/>
              <a:t>‹#›</a:t>
            </a:fld>
            <a:endParaRPr lang="en-IN"/>
          </a:p>
        </p:txBody>
      </p:sp>
    </p:spTree>
    <p:extLst>
      <p:ext uri="{BB962C8B-B14F-4D97-AF65-F5344CB8AC3E}">
        <p14:creationId xmlns:p14="http://schemas.microsoft.com/office/powerpoint/2010/main" val="617534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454709-E075-4B29-9730-7D0293E5A4C7}" type="datetimeFigureOut">
              <a:rPr lang="en-IN" smtClean="0"/>
              <a:t>01-01-21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380FC-DE9C-4D52-A5C0-1CBC24616EDD}" type="slidenum">
              <a:rPr lang="en-IN" smtClean="0"/>
              <a:t>‹#›</a:t>
            </a:fld>
            <a:endParaRPr lang="en-IN"/>
          </a:p>
        </p:txBody>
      </p:sp>
    </p:spTree>
    <p:extLst>
      <p:ext uri="{BB962C8B-B14F-4D97-AF65-F5344CB8AC3E}">
        <p14:creationId xmlns:p14="http://schemas.microsoft.com/office/powerpoint/2010/main" val="424146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454709-E075-4B29-9730-7D0293E5A4C7}" type="datetimeFigureOut">
              <a:rPr lang="en-IN" smtClean="0"/>
              <a:t>01-01-21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380FC-DE9C-4D52-A5C0-1CBC24616EDD}" type="slidenum">
              <a:rPr lang="en-IN" smtClean="0"/>
              <a:t>‹#›</a:t>
            </a:fld>
            <a:endParaRPr lang="en-IN"/>
          </a:p>
        </p:txBody>
      </p:sp>
    </p:spTree>
    <p:extLst>
      <p:ext uri="{BB962C8B-B14F-4D97-AF65-F5344CB8AC3E}">
        <p14:creationId xmlns:p14="http://schemas.microsoft.com/office/powerpoint/2010/main" val="763197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454709-E075-4B29-9730-7D0293E5A4C7}" type="datetimeFigureOut">
              <a:rPr lang="en-IN" smtClean="0"/>
              <a:t>01-01-21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380FC-DE9C-4D52-A5C0-1CBC24616EDD}"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87353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454709-E075-4B29-9730-7D0293E5A4C7}" type="datetimeFigureOut">
              <a:rPr lang="en-IN" smtClean="0"/>
              <a:t>01-01-21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380FC-DE9C-4D52-A5C0-1CBC24616EDD}" type="slidenum">
              <a:rPr lang="en-IN" smtClean="0"/>
              <a:t>‹#›</a:t>
            </a:fld>
            <a:endParaRPr lang="en-IN"/>
          </a:p>
        </p:txBody>
      </p:sp>
    </p:spTree>
    <p:extLst>
      <p:ext uri="{BB962C8B-B14F-4D97-AF65-F5344CB8AC3E}">
        <p14:creationId xmlns:p14="http://schemas.microsoft.com/office/powerpoint/2010/main" val="30346714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454709-E075-4B29-9730-7D0293E5A4C7}" type="datetimeFigureOut">
              <a:rPr lang="en-IN" smtClean="0"/>
              <a:t>01-01-21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5380FC-DE9C-4D52-A5C0-1CBC24616EDD}" type="slidenum">
              <a:rPr lang="en-IN" smtClean="0"/>
              <a:t>‹#›</a:t>
            </a:fld>
            <a:endParaRPr lang="en-IN"/>
          </a:p>
        </p:txBody>
      </p:sp>
    </p:spTree>
    <p:extLst>
      <p:ext uri="{BB962C8B-B14F-4D97-AF65-F5344CB8AC3E}">
        <p14:creationId xmlns:p14="http://schemas.microsoft.com/office/powerpoint/2010/main" val="3224278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2454709-E075-4B29-9730-7D0293E5A4C7}" type="datetimeFigureOut">
              <a:rPr lang="en-IN" smtClean="0"/>
              <a:t>01-01-21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5380FC-DE9C-4D52-A5C0-1CBC24616EDD}" type="slidenum">
              <a:rPr lang="en-IN" smtClean="0"/>
              <a:t>‹#›</a:t>
            </a:fld>
            <a:endParaRPr lang="en-IN"/>
          </a:p>
        </p:txBody>
      </p:sp>
    </p:spTree>
    <p:extLst>
      <p:ext uri="{BB962C8B-B14F-4D97-AF65-F5344CB8AC3E}">
        <p14:creationId xmlns:p14="http://schemas.microsoft.com/office/powerpoint/2010/main" val="789939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454709-E075-4B29-9730-7D0293E5A4C7}" type="datetimeFigureOut">
              <a:rPr lang="en-IN" smtClean="0"/>
              <a:t>01-01-21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380FC-DE9C-4D52-A5C0-1CBC24616EDD}" type="slidenum">
              <a:rPr lang="en-IN" smtClean="0"/>
              <a:t>‹#›</a:t>
            </a:fld>
            <a:endParaRPr lang="en-IN"/>
          </a:p>
        </p:txBody>
      </p:sp>
    </p:spTree>
    <p:extLst>
      <p:ext uri="{BB962C8B-B14F-4D97-AF65-F5344CB8AC3E}">
        <p14:creationId xmlns:p14="http://schemas.microsoft.com/office/powerpoint/2010/main" val="3756717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454709-E075-4B29-9730-7D0293E5A4C7}" type="datetimeFigureOut">
              <a:rPr lang="en-IN" smtClean="0"/>
              <a:t>01-01-21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380FC-DE9C-4D52-A5C0-1CBC24616EDD}" type="slidenum">
              <a:rPr lang="en-IN" smtClean="0"/>
              <a:t>‹#›</a:t>
            </a:fld>
            <a:endParaRPr lang="en-IN"/>
          </a:p>
        </p:txBody>
      </p:sp>
    </p:spTree>
    <p:extLst>
      <p:ext uri="{BB962C8B-B14F-4D97-AF65-F5344CB8AC3E}">
        <p14:creationId xmlns:p14="http://schemas.microsoft.com/office/powerpoint/2010/main" val="2459644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454709-E075-4B29-9730-7D0293E5A4C7}" type="datetimeFigureOut">
              <a:rPr lang="en-IN" smtClean="0"/>
              <a:t>01-01-21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380FC-DE9C-4D52-A5C0-1CBC24616EDD}" type="slidenum">
              <a:rPr lang="en-IN" smtClean="0"/>
              <a:t>‹#›</a:t>
            </a:fld>
            <a:endParaRPr lang="en-IN"/>
          </a:p>
        </p:txBody>
      </p:sp>
    </p:spTree>
    <p:extLst>
      <p:ext uri="{BB962C8B-B14F-4D97-AF65-F5344CB8AC3E}">
        <p14:creationId xmlns:p14="http://schemas.microsoft.com/office/powerpoint/2010/main" val="680855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454709-E075-4B29-9730-7D0293E5A4C7}" type="datetimeFigureOut">
              <a:rPr lang="en-IN" smtClean="0"/>
              <a:t>01-01-21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5380FC-DE9C-4D52-A5C0-1CBC24616EDD}" type="slidenum">
              <a:rPr lang="en-IN" smtClean="0"/>
              <a:t>‹#›</a:t>
            </a:fld>
            <a:endParaRPr lang="en-IN"/>
          </a:p>
        </p:txBody>
      </p:sp>
    </p:spTree>
    <p:extLst>
      <p:ext uri="{BB962C8B-B14F-4D97-AF65-F5344CB8AC3E}">
        <p14:creationId xmlns:p14="http://schemas.microsoft.com/office/powerpoint/2010/main" val="1792089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454709-E075-4B29-9730-7D0293E5A4C7}" type="datetimeFigureOut">
              <a:rPr lang="en-IN" smtClean="0"/>
              <a:t>01-01-21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380FC-DE9C-4D52-A5C0-1CBC24616EDD}" type="slidenum">
              <a:rPr lang="en-IN" smtClean="0"/>
              <a:t>‹#›</a:t>
            </a:fld>
            <a:endParaRPr lang="en-IN"/>
          </a:p>
        </p:txBody>
      </p:sp>
    </p:spTree>
    <p:extLst>
      <p:ext uri="{BB962C8B-B14F-4D97-AF65-F5344CB8AC3E}">
        <p14:creationId xmlns:p14="http://schemas.microsoft.com/office/powerpoint/2010/main" val="1738755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454709-E075-4B29-9730-7D0293E5A4C7}" type="datetimeFigureOut">
              <a:rPr lang="en-IN" smtClean="0"/>
              <a:t>01-01-21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5380FC-DE9C-4D52-A5C0-1CBC24616EDD}" type="slidenum">
              <a:rPr lang="en-IN" smtClean="0"/>
              <a:t>‹#›</a:t>
            </a:fld>
            <a:endParaRPr lang="en-IN"/>
          </a:p>
        </p:txBody>
      </p:sp>
    </p:spTree>
    <p:extLst>
      <p:ext uri="{BB962C8B-B14F-4D97-AF65-F5344CB8AC3E}">
        <p14:creationId xmlns:p14="http://schemas.microsoft.com/office/powerpoint/2010/main" val="2423640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454709-E075-4B29-9730-7D0293E5A4C7}" type="datetimeFigureOut">
              <a:rPr lang="en-IN" smtClean="0"/>
              <a:t>01-01-21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5380FC-DE9C-4D52-A5C0-1CBC24616EDD}" type="slidenum">
              <a:rPr lang="en-IN" smtClean="0"/>
              <a:t>‹#›</a:t>
            </a:fld>
            <a:endParaRPr lang="en-IN"/>
          </a:p>
        </p:txBody>
      </p:sp>
    </p:spTree>
    <p:extLst>
      <p:ext uri="{BB962C8B-B14F-4D97-AF65-F5344CB8AC3E}">
        <p14:creationId xmlns:p14="http://schemas.microsoft.com/office/powerpoint/2010/main" val="2129394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54709-E075-4B29-9730-7D0293E5A4C7}" type="datetimeFigureOut">
              <a:rPr lang="en-IN" smtClean="0"/>
              <a:t>01-01-21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5380FC-DE9C-4D52-A5C0-1CBC24616EDD}" type="slidenum">
              <a:rPr lang="en-IN" smtClean="0"/>
              <a:t>‹#›</a:t>
            </a:fld>
            <a:endParaRPr lang="en-IN"/>
          </a:p>
        </p:txBody>
      </p:sp>
    </p:spTree>
    <p:extLst>
      <p:ext uri="{BB962C8B-B14F-4D97-AF65-F5344CB8AC3E}">
        <p14:creationId xmlns:p14="http://schemas.microsoft.com/office/powerpoint/2010/main" val="1687095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454709-E075-4B29-9730-7D0293E5A4C7}" type="datetimeFigureOut">
              <a:rPr lang="en-IN" smtClean="0"/>
              <a:t>01-01-21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380FC-DE9C-4D52-A5C0-1CBC24616EDD}" type="slidenum">
              <a:rPr lang="en-IN" smtClean="0"/>
              <a:t>‹#›</a:t>
            </a:fld>
            <a:endParaRPr lang="en-IN"/>
          </a:p>
        </p:txBody>
      </p:sp>
    </p:spTree>
    <p:extLst>
      <p:ext uri="{BB962C8B-B14F-4D97-AF65-F5344CB8AC3E}">
        <p14:creationId xmlns:p14="http://schemas.microsoft.com/office/powerpoint/2010/main" val="4118978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454709-E075-4B29-9730-7D0293E5A4C7}" type="datetimeFigureOut">
              <a:rPr lang="en-IN" smtClean="0"/>
              <a:t>01-01-21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5380FC-DE9C-4D52-A5C0-1CBC24616EDD}" type="slidenum">
              <a:rPr lang="en-IN" smtClean="0"/>
              <a:t>‹#›</a:t>
            </a:fld>
            <a:endParaRPr lang="en-IN"/>
          </a:p>
        </p:txBody>
      </p:sp>
    </p:spTree>
    <p:extLst>
      <p:ext uri="{BB962C8B-B14F-4D97-AF65-F5344CB8AC3E}">
        <p14:creationId xmlns:p14="http://schemas.microsoft.com/office/powerpoint/2010/main" val="308576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2454709-E075-4B29-9730-7D0293E5A4C7}" type="datetimeFigureOut">
              <a:rPr lang="en-IN" smtClean="0"/>
              <a:t>01-01-21</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95380FC-DE9C-4D52-A5C0-1CBC24616EDD}" type="slidenum">
              <a:rPr lang="en-IN" smtClean="0"/>
              <a:t>‹#›</a:t>
            </a:fld>
            <a:endParaRPr lang="en-IN"/>
          </a:p>
        </p:txBody>
      </p:sp>
    </p:spTree>
    <p:extLst>
      <p:ext uri="{BB962C8B-B14F-4D97-AF65-F5344CB8AC3E}">
        <p14:creationId xmlns:p14="http://schemas.microsoft.com/office/powerpoint/2010/main" val="30863068"/>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69444-14AF-4B38-ADA4-7828AE66763F}"/>
              </a:ext>
            </a:extLst>
          </p:cNvPr>
          <p:cNvSpPr>
            <a:spLocks noGrp="1"/>
          </p:cNvSpPr>
          <p:nvPr>
            <p:ph type="ctrTitle"/>
          </p:nvPr>
        </p:nvSpPr>
        <p:spPr>
          <a:xfrm>
            <a:off x="2283928" y="635345"/>
            <a:ext cx="8791575" cy="2387600"/>
          </a:xfrm>
        </p:spPr>
        <p:txBody>
          <a:bodyPr>
            <a:normAutofit fontScale="90000"/>
          </a:bodyPr>
          <a:lstStyle/>
          <a:p>
            <a:r>
              <a:rPr lang="en-IN" sz="11600" dirty="0">
                <a:effectLst>
                  <a:outerShdw blurRad="38100" dist="38100" dir="2700000" algn="tl">
                    <a:srgbClr val="000000">
                      <a:alpha val="43137"/>
                    </a:srgbClr>
                  </a:outerShdw>
                </a:effectLst>
              </a:rPr>
              <a:t>AccSoftware</a:t>
            </a:r>
            <a:endParaRPr lang="en-IN"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C13C50A4-0C35-40AB-AE54-F04CC73B91F7}"/>
              </a:ext>
            </a:extLst>
          </p:cNvPr>
          <p:cNvSpPr>
            <a:spLocks noGrp="1"/>
          </p:cNvSpPr>
          <p:nvPr>
            <p:ph type="subTitle" idx="1"/>
          </p:nvPr>
        </p:nvSpPr>
        <p:spPr>
          <a:xfrm>
            <a:off x="2283927" y="3930031"/>
            <a:ext cx="8791575" cy="1655762"/>
          </a:xfrm>
        </p:spPr>
        <p:txBody>
          <a:bodyPr>
            <a:normAutofit/>
          </a:bodyPr>
          <a:lstStyle/>
          <a:p>
            <a:r>
              <a:rPr lang="en-IN" sz="3600" dirty="0">
                <a:effectLst>
                  <a:outerShdw blurRad="38100" dist="38100" dir="2700000" algn="tl">
                    <a:srgbClr val="000000">
                      <a:alpha val="43137"/>
                    </a:srgbClr>
                  </a:outerShdw>
                </a:effectLst>
              </a:rPr>
              <a:t>Name – Kunal </a:t>
            </a:r>
            <a:r>
              <a:rPr lang="en-IN" sz="3600" dirty="0" err="1">
                <a:effectLst>
                  <a:outerShdw blurRad="38100" dist="38100" dir="2700000" algn="tl">
                    <a:srgbClr val="000000">
                      <a:alpha val="43137"/>
                    </a:srgbClr>
                  </a:outerShdw>
                </a:effectLst>
              </a:rPr>
              <a:t>jain</a:t>
            </a:r>
            <a:endParaRPr lang="en-IN" sz="3600" dirty="0">
              <a:effectLst>
                <a:outerShdw blurRad="38100" dist="38100" dir="2700000" algn="tl">
                  <a:srgbClr val="000000">
                    <a:alpha val="43137"/>
                  </a:srgbClr>
                </a:outerShdw>
              </a:effectLst>
            </a:endParaRPr>
          </a:p>
          <a:p>
            <a:r>
              <a:rPr lang="en-IN" sz="3600" dirty="0" err="1">
                <a:effectLst>
                  <a:outerShdw blurRad="38100" dist="38100" dir="2700000" algn="tl">
                    <a:srgbClr val="000000">
                      <a:alpha val="43137"/>
                    </a:srgbClr>
                  </a:outerShdw>
                </a:effectLst>
              </a:rPr>
              <a:t>Enrollment</a:t>
            </a:r>
            <a:r>
              <a:rPr lang="en-IN" sz="3600" dirty="0">
                <a:effectLst>
                  <a:outerShdw blurRad="38100" dist="38100" dir="2700000" algn="tl">
                    <a:srgbClr val="000000">
                      <a:alpha val="43137"/>
                    </a:srgbClr>
                  </a:outerShdw>
                </a:effectLst>
              </a:rPr>
              <a:t> no. – 0103cs181076</a:t>
            </a:r>
          </a:p>
        </p:txBody>
      </p:sp>
    </p:spTree>
    <p:extLst>
      <p:ext uri="{BB962C8B-B14F-4D97-AF65-F5344CB8AC3E}">
        <p14:creationId xmlns:p14="http://schemas.microsoft.com/office/powerpoint/2010/main" val="2324720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58FE-9B51-4218-8F0E-AAFA04B2C180}"/>
              </a:ext>
            </a:extLst>
          </p:cNvPr>
          <p:cNvSpPr>
            <a:spLocks noGrp="1"/>
          </p:cNvSpPr>
          <p:nvPr>
            <p:ph type="title"/>
          </p:nvPr>
        </p:nvSpPr>
        <p:spPr/>
        <p:txBody>
          <a:bodyPr>
            <a:normAutofit/>
          </a:bodyPr>
          <a:lstStyle/>
          <a:p>
            <a:r>
              <a:rPr lang="en-IN" sz="4800" dirty="0">
                <a:effectLst>
                  <a:outerShdw blurRad="38100" dist="38100" dir="2700000" algn="tl">
                    <a:srgbClr val="000000">
                      <a:alpha val="43137"/>
                    </a:srgbClr>
                  </a:outerShdw>
                </a:effectLst>
              </a:rPr>
              <a:t>About the project</a:t>
            </a:r>
          </a:p>
        </p:txBody>
      </p:sp>
      <p:sp>
        <p:nvSpPr>
          <p:cNvPr id="3" name="Content Placeholder 2">
            <a:extLst>
              <a:ext uri="{FF2B5EF4-FFF2-40B4-BE49-F238E27FC236}">
                <a16:creationId xmlns:a16="http://schemas.microsoft.com/office/drawing/2014/main" id="{0854AD1C-F455-462D-9678-849CF7968169}"/>
              </a:ext>
            </a:extLst>
          </p:cNvPr>
          <p:cNvSpPr>
            <a:spLocks noGrp="1"/>
          </p:cNvSpPr>
          <p:nvPr>
            <p:ph idx="1"/>
          </p:nvPr>
        </p:nvSpPr>
        <p:spPr/>
        <p:txBody>
          <a:bodyPr/>
          <a:lstStyle/>
          <a:p>
            <a:pPr marL="0" indent="0">
              <a:buNone/>
            </a:pPr>
            <a:r>
              <a:rPr lang="en-IN" dirty="0"/>
              <a:t>This is the application software in which one can manage their daily expenses/incomes on personal level, in simple words it integrates all of your expenses and incomes in one place so you can analyse your daily statistics of how much you expense in a day, and according to your income you can maintain your budget, before we have to maintain many books to analyse that one thing like bank-book, day-book, balance-sheet etc. Now by using that platform you don’t have to maintain many, it provides you all in one place.</a:t>
            </a:r>
          </a:p>
        </p:txBody>
      </p:sp>
    </p:spTree>
    <p:extLst>
      <p:ext uri="{BB962C8B-B14F-4D97-AF65-F5344CB8AC3E}">
        <p14:creationId xmlns:p14="http://schemas.microsoft.com/office/powerpoint/2010/main" val="2311230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31420-E013-47DA-9603-9265105C77D6}"/>
              </a:ext>
            </a:extLst>
          </p:cNvPr>
          <p:cNvSpPr>
            <a:spLocks noGrp="1"/>
          </p:cNvSpPr>
          <p:nvPr>
            <p:ph type="title"/>
          </p:nvPr>
        </p:nvSpPr>
        <p:spPr>
          <a:xfrm>
            <a:off x="1141413" y="429674"/>
            <a:ext cx="9905998" cy="1478570"/>
          </a:xfrm>
        </p:spPr>
        <p:txBody>
          <a:bodyPr/>
          <a:lstStyle/>
          <a:p>
            <a:r>
              <a:rPr lang="en-IN" dirty="0">
                <a:effectLst>
                  <a:outerShdw blurRad="38100" dist="38100" dir="2700000" algn="tl">
                    <a:srgbClr val="000000">
                      <a:alpha val="43137"/>
                    </a:srgbClr>
                  </a:outerShdw>
                </a:effectLst>
              </a:rPr>
              <a:t>Features provided</a:t>
            </a:r>
          </a:p>
        </p:txBody>
      </p:sp>
      <p:sp>
        <p:nvSpPr>
          <p:cNvPr id="3" name="Content Placeholder 2">
            <a:extLst>
              <a:ext uri="{FF2B5EF4-FFF2-40B4-BE49-F238E27FC236}">
                <a16:creationId xmlns:a16="http://schemas.microsoft.com/office/drawing/2014/main" id="{93A85DE0-6214-47C4-B26D-0095C0C0A0A9}"/>
              </a:ext>
            </a:extLst>
          </p:cNvPr>
          <p:cNvSpPr>
            <a:spLocks noGrp="1"/>
          </p:cNvSpPr>
          <p:nvPr>
            <p:ph idx="1"/>
          </p:nvPr>
        </p:nvSpPr>
        <p:spPr>
          <a:xfrm>
            <a:off x="1141413" y="1958961"/>
            <a:ext cx="9905999" cy="4469365"/>
          </a:xfrm>
        </p:spPr>
        <p:txBody>
          <a:bodyPr>
            <a:normAutofit fontScale="92500" lnSpcReduction="10000"/>
          </a:bodyPr>
          <a:lstStyle/>
          <a:p>
            <a:r>
              <a:rPr lang="en-IN" dirty="0">
                <a:effectLst>
                  <a:outerShdw blurRad="38100" dist="38100" dir="2700000" algn="tl">
                    <a:srgbClr val="000000">
                      <a:alpha val="43137"/>
                    </a:srgbClr>
                  </a:outerShdw>
                </a:effectLst>
              </a:rPr>
              <a:t>Expenses Category – Here you can create your own categories in which you usually expend like dairy products, groceries etc.</a:t>
            </a:r>
          </a:p>
          <a:p>
            <a:r>
              <a:rPr lang="en-IN" dirty="0">
                <a:effectLst>
                  <a:outerShdw blurRad="38100" dist="38100" dir="2700000" algn="tl">
                    <a:srgbClr val="000000">
                      <a:alpha val="43137"/>
                    </a:srgbClr>
                  </a:outerShdw>
                </a:effectLst>
              </a:rPr>
              <a:t>Income Category – Here you can create categories from which usually you earn like salary, interest etc.</a:t>
            </a:r>
          </a:p>
          <a:p>
            <a:r>
              <a:rPr lang="en-IN" dirty="0">
                <a:effectLst>
                  <a:outerShdw blurRad="38100" dist="38100" dir="2700000" algn="tl">
                    <a:srgbClr val="000000">
                      <a:alpha val="43137"/>
                    </a:srgbClr>
                  </a:outerShdw>
                </a:effectLst>
              </a:rPr>
              <a:t>Expenses/Incomes – Here you can do entry of your each expense/income done and in which category they fall.</a:t>
            </a:r>
          </a:p>
          <a:p>
            <a:r>
              <a:rPr lang="en-IN" dirty="0">
                <a:effectLst>
                  <a:outerShdw blurRad="38100" dist="38100" dir="2700000" algn="tl">
                    <a:srgbClr val="000000">
                      <a:alpha val="43137"/>
                    </a:srgbClr>
                  </a:outerShdw>
                </a:effectLst>
              </a:rPr>
              <a:t>Day-sheet – Here you can analyse your total data in day-basis.</a:t>
            </a:r>
          </a:p>
          <a:p>
            <a:r>
              <a:rPr lang="en-IN" dirty="0">
                <a:effectLst>
                  <a:outerShdw blurRad="38100" dist="38100" dir="2700000" algn="tl">
                    <a:srgbClr val="000000">
                      <a:alpha val="43137"/>
                    </a:srgbClr>
                  </a:outerShdw>
                </a:effectLst>
              </a:rPr>
              <a:t>Balance-sheet – Here you can analyse your gross profit between dates you entered.</a:t>
            </a:r>
          </a:p>
          <a:p>
            <a:r>
              <a:rPr lang="en-IN" dirty="0">
                <a:effectLst>
                  <a:outerShdw blurRad="38100" dist="38100" dir="2700000" algn="tl">
                    <a:srgbClr val="000000">
                      <a:alpha val="43137"/>
                    </a:srgbClr>
                  </a:outerShdw>
                </a:effectLst>
              </a:rPr>
              <a:t>Cashbook/Bankbook – It’s like your account statement of how much you paid and received.</a:t>
            </a:r>
          </a:p>
        </p:txBody>
      </p:sp>
    </p:spTree>
    <p:extLst>
      <p:ext uri="{BB962C8B-B14F-4D97-AF65-F5344CB8AC3E}">
        <p14:creationId xmlns:p14="http://schemas.microsoft.com/office/powerpoint/2010/main" val="3998008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95AD-48C7-45A0-A77B-22E9F9CEE293}"/>
              </a:ext>
            </a:extLst>
          </p:cNvPr>
          <p:cNvSpPr>
            <a:spLocks noGrp="1"/>
          </p:cNvSpPr>
          <p:nvPr>
            <p:ph type="title"/>
          </p:nvPr>
        </p:nvSpPr>
        <p:spPr>
          <a:xfrm>
            <a:off x="1141412" y="230960"/>
            <a:ext cx="9905998" cy="1478570"/>
          </a:xfrm>
        </p:spPr>
        <p:txBody>
          <a:bodyPr/>
          <a:lstStyle/>
          <a:p>
            <a:r>
              <a:rPr lang="en-IN" dirty="0">
                <a:effectLst>
                  <a:outerShdw blurRad="38100" dist="38100" dir="2700000" algn="tl">
                    <a:srgbClr val="000000">
                      <a:alpha val="43137"/>
                    </a:srgbClr>
                  </a:outerShdw>
                </a:effectLst>
              </a:rPr>
              <a:t>Technology used</a:t>
            </a:r>
          </a:p>
        </p:txBody>
      </p:sp>
      <p:sp>
        <p:nvSpPr>
          <p:cNvPr id="3" name="Content Placeholder 2">
            <a:extLst>
              <a:ext uri="{FF2B5EF4-FFF2-40B4-BE49-F238E27FC236}">
                <a16:creationId xmlns:a16="http://schemas.microsoft.com/office/drawing/2014/main" id="{63CE0BFA-088B-403D-9B81-1C4FA16BC1C3}"/>
              </a:ext>
            </a:extLst>
          </p:cNvPr>
          <p:cNvSpPr>
            <a:spLocks noGrp="1"/>
          </p:cNvSpPr>
          <p:nvPr>
            <p:ph idx="1"/>
          </p:nvPr>
        </p:nvSpPr>
        <p:spPr>
          <a:xfrm>
            <a:off x="1141411" y="1580321"/>
            <a:ext cx="9905999" cy="4919869"/>
          </a:xfrm>
        </p:spPr>
        <p:txBody>
          <a:bodyPr>
            <a:normAutofit lnSpcReduction="10000"/>
          </a:bodyPr>
          <a:lstStyle/>
          <a:p>
            <a:pPr algn="just">
              <a:buFont typeface="Courier New" panose="02070309020205020404" pitchFamily="49" charset="0"/>
              <a:buChar char="o"/>
            </a:pPr>
            <a:r>
              <a:rPr lang="en-IN" sz="2800" dirty="0">
                <a:effectLst>
                  <a:outerShdw blurRad="38100" dist="38100" dir="2700000" algn="tl">
                    <a:srgbClr val="000000">
                      <a:alpha val="43137"/>
                    </a:srgbClr>
                  </a:outerShdw>
                </a:effectLst>
              </a:rPr>
              <a:t> Angular 11</a:t>
            </a:r>
          </a:p>
          <a:p>
            <a:pPr algn="just">
              <a:buFont typeface="Courier New" panose="02070309020205020404" pitchFamily="49" charset="0"/>
              <a:buChar char="o"/>
            </a:pPr>
            <a:r>
              <a:rPr lang="en-IN" sz="2800" dirty="0">
                <a:effectLst>
                  <a:outerShdw blurRad="38100" dist="38100" dir="2700000" algn="tl">
                    <a:srgbClr val="000000">
                      <a:alpha val="43137"/>
                    </a:srgbClr>
                  </a:outerShdw>
                </a:effectLst>
              </a:rPr>
              <a:t> Node.js</a:t>
            </a:r>
          </a:p>
          <a:p>
            <a:pPr algn="just">
              <a:buFont typeface="Courier New" panose="02070309020205020404" pitchFamily="49" charset="0"/>
              <a:buChar char="o"/>
            </a:pPr>
            <a:r>
              <a:rPr lang="en-IN" sz="2800" dirty="0">
                <a:effectLst>
                  <a:outerShdw blurRad="38100" dist="38100" dir="2700000" algn="tl">
                    <a:srgbClr val="000000">
                      <a:alpha val="43137"/>
                    </a:srgbClr>
                  </a:outerShdw>
                </a:effectLst>
              </a:rPr>
              <a:t> </a:t>
            </a:r>
            <a:r>
              <a:rPr lang="en-IN" sz="2800" dirty="0" err="1">
                <a:effectLst>
                  <a:outerShdw blurRad="38100" dist="38100" dir="2700000" algn="tl">
                    <a:srgbClr val="000000">
                      <a:alpha val="43137"/>
                    </a:srgbClr>
                  </a:outerShdw>
                </a:effectLst>
              </a:rPr>
              <a:t>SpringBoot</a:t>
            </a:r>
            <a:r>
              <a:rPr lang="en-IN" sz="2800" dirty="0">
                <a:effectLst>
                  <a:outerShdw blurRad="38100" dist="38100" dir="2700000" algn="tl">
                    <a:srgbClr val="000000">
                      <a:alpha val="43137"/>
                    </a:srgbClr>
                  </a:outerShdw>
                </a:effectLst>
              </a:rPr>
              <a:t> framework</a:t>
            </a:r>
          </a:p>
          <a:p>
            <a:pPr algn="just">
              <a:buFont typeface="Courier New" panose="02070309020205020404" pitchFamily="49" charset="0"/>
              <a:buChar char="o"/>
            </a:pPr>
            <a:r>
              <a:rPr lang="en-IN" sz="2800" dirty="0">
                <a:effectLst>
                  <a:outerShdw blurRad="38100" dist="38100" dir="2700000" algn="tl">
                    <a:srgbClr val="000000">
                      <a:alpha val="43137"/>
                    </a:srgbClr>
                  </a:outerShdw>
                </a:effectLst>
              </a:rPr>
              <a:t> Hibernate</a:t>
            </a:r>
          </a:p>
          <a:p>
            <a:pPr algn="just">
              <a:buFont typeface="Courier New" panose="02070309020205020404" pitchFamily="49" charset="0"/>
              <a:buChar char="o"/>
            </a:pPr>
            <a:r>
              <a:rPr lang="en-IN" sz="2800" dirty="0">
                <a:effectLst>
                  <a:outerShdw blurRad="38100" dist="38100" dir="2700000" algn="tl">
                    <a:srgbClr val="000000">
                      <a:alpha val="43137"/>
                    </a:srgbClr>
                  </a:outerShdw>
                </a:effectLst>
              </a:rPr>
              <a:t> </a:t>
            </a:r>
            <a:r>
              <a:rPr lang="en-IN" sz="2800" dirty="0" err="1">
                <a:effectLst>
                  <a:outerShdw blurRad="38100" dist="38100" dir="2700000" algn="tl">
                    <a:srgbClr val="000000">
                      <a:alpha val="43137"/>
                    </a:srgbClr>
                  </a:outerShdw>
                </a:effectLst>
              </a:rPr>
              <a:t>JavaEE</a:t>
            </a:r>
            <a:r>
              <a:rPr lang="en-IN" sz="2800" dirty="0">
                <a:effectLst>
                  <a:outerShdw blurRad="38100" dist="38100" dir="2700000" algn="tl">
                    <a:srgbClr val="000000">
                      <a:alpha val="43137"/>
                    </a:srgbClr>
                  </a:outerShdw>
                </a:effectLst>
              </a:rPr>
              <a:t> (HTML5, CSS3, JavaScript)</a:t>
            </a:r>
          </a:p>
          <a:p>
            <a:pPr algn="just">
              <a:buFont typeface="Courier New" panose="02070309020205020404" pitchFamily="49" charset="0"/>
              <a:buChar char="o"/>
            </a:pPr>
            <a:r>
              <a:rPr lang="en-IN" sz="2800" dirty="0">
                <a:effectLst>
                  <a:outerShdw blurRad="38100" dist="38100" dir="2700000" algn="tl">
                    <a:srgbClr val="000000">
                      <a:alpha val="43137"/>
                    </a:srgbClr>
                  </a:outerShdw>
                </a:effectLst>
              </a:rPr>
              <a:t> TypeScript</a:t>
            </a:r>
          </a:p>
          <a:p>
            <a:pPr algn="just">
              <a:buFont typeface="Courier New" panose="02070309020205020404" pitchFamily="49" charset="0"/>
              <a:buChar char="o"/>
            </a:pPr>
            <a:r>
              <a:rPr lang="en-IN" sz="2800" dirty="0">
                <a:effectLst>
                  <a:outerShdw blurRad="38100" dist="38100" dir="2700000" algn="tl">
                    <a:srgbClr val="000000">
                      <a:alpha val="43137"/>
                    </a:srgbClr>
                  </a:outerShdw>
                </a:effectLst>
              </a:rPr>
              <a:t> MySQL Database</a:t>
            </a:r>
          </a:p>
          <a:p>
            <a:pPr algn="just">
              <a:buFont typeface="Courier New" panose="02070309020205020404" pitchFamily="49" charset="0"/>
              <a:buChar char="o"/>
            </a:pPr>
            <a:r>
              <a:rPr lang="en-IN" sz="2800" dirty="0">
                <a:effectLst>
                  <a:outerShdw blurRad="38100" dist="38100" dir="2700000" algn="tl">
                    <a:srgbClr val="000000">
                      <a:alpha val="43137"/>
                    </a:srgbClr>
                  </a:outerShdw>
                </a:effectLst>
              </a:rPr>
              <a:t> REST API</a:t>
            </a:r>
          </a:p>
        </p:txBody>
      </p:sp>
    </p:spTree>
    <p:extLst>
      <p:ext uri="{BB962C8B-B14F-4D97-AF65-F5344CB8AC3E}">
        <p14:creationId xmlns:p14="http://schemas.microsoft.com/office/powerpoint/2010/main" val="429031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75CD9-34A0-4570-A8CF-567C4D2A6A58}"/>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FC43A299-40B4-486D-96EB-56EE762F0692}"/>
              </a:ext>
            </a:extLst>
          </p:cNvPr>
          <p:cNvSpPr>
            <a:spLocks noGrp="1"/>
          </p:cNvSpPr>
          <p:nvPr>
            <p:ph idx="1"/>
          </p:nvPr>
        </p:nvSpPr>
        <p:spPr/>
        <p:txBody>
          <a:bodyPr>
            <a:normAutofit/>
          </a:bodyPr>
          <a:lstStyle/>
          <a:p>
            <a:r>
              <a:rPr lang="en-IN" sz="3200" dirty="0"/>
              <a:t>It provides all features mentioned in one place so you don’t have to maintain all differently.</a:t>
            </a:r>
          </a:p>
          <a:p>
            <a:r>
              <a:rPr lang="en-IN" sz="3200" dirty="0"/>
              <a:t>As all things available on internet so don’t have to maintain it physically, we can access it anytime.</a:t>
            </a:r>
          </a:p>
          <a:p>
            <a:r>
              <a:rPr lang="en-IN" sz="3200" dirty="0"/>
              <a:t>Analysing daily data become far easy.</a:t>
            </a:r>
          </a:p>
        </p:txBody>
      </p:sp>
    </p:spTree>
    <p:extLst>
      <p:ext uri="{BB962C8B-B14F-4D97-AF65-F5344CB8AC3E}">
        <p14:creationId xmlns:p14="http://schemas.microsoft.com/office/powerpoint/2010/main" val="344877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35466-63FA-4149-A90C-863E56C55B88}"/>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D4DFA4D3-3E08-4404-BE28-ADBDE600BC57}"/>
              </a:ext>
            </a:extLst>
          </p:cNvPr>
          <p:cNvSpPr>
            <a:spLocks noGrp="1"/>
          </p:cNvSpPr>
          <p:nvPr>
            <p:ph idx="1"/>
          </p:nvPr>
        </p:nvSpPr>
        <p:spPr>
          <a:xfrm>
            <a:off x="1051960" y="2537721"/>
            <a:ext cx="9905999" cy="3541714"/>
          </a:xfrm>
        </p:spPr>
        <p:txBody>
          <a:bodyPr>
            <a:normAutofit/>
          </a:bodyPr>
          <a:lstStyle/>
          <a:p>
            <a:r>
              <a:rPr lang="en-IN" sz="3200" dirty="0"/>
              <a:t> It needs working internet connection to access your data, so in case of poor connection you can’t use it.</a:t>
            </a:r>
          </a:p>
          <a:p>
            <a:r>
              <a:rPr lang="en-IN" sz="3200" dirty="0"/>
              <a:t> Not yet found another.</a:t>
            </a:r>
          </a:p>
        </p:txBody>
      </p:sp>
    </p:spTree>
    <p:extLst>
      <p:ext uri="{BB962C8B-B14F-4D97-AF65-F5344CB8AC3E}">
        <p14:creationId xmlns:p14="http://schemas.microsoft.com/office/powerpoint/2010/main" val="21421520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TM04033919[[fn=Circuit]]</Template>
  <TotalTime>71</TotalTime>
  <Words>327</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Courier New</vt:lpstr>
      <vt:lpstr>Tw Cen MT</vt:lpstr>
      <vt:lpstr>Circuit</vt:lpstr>
      <vt:lpstr>AccSoftware</vt:lpstr>
      <vt:lpstr>About the project</vt:lpstr>
      <vt:lpstr>Features provided</vt:lpstr>
      <vt:lpstr>Technology used</vt:lpstr>
      <vt:lpstr>advantages</vt:lpstr>
      <vt:lpstr>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AccSoftware</dc:title>
  <dc:creator>Kunal Jain</dc:creator>
  <cp:lastModifiedBy>Kunal Jain</cp:lastModifiedBy>
  <cp:revision>7</cp:revision>
  <dcterms:created xsi:type="dcterms:W3CDTF">2021-01-01T05:01:09Z</dcterms:created>
  <dcterms:modified xsi:type="dcterms:W3CDTF">2021-01-01T06:12:13Z</dcterms:modified>
</cp:coreProperties>
</file>