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2" r:id="rId6"/>
    <p:sldId id="263" r:id="rId7"/>
    <p:sldId id="264" r:id="rId8"/>
    <p:sldId id="265" r:id="rId9"/>
    <p:sldId id="266"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52E13-88B9-4AAC-9AF8-30DE0EAFF6B6}" type="datetimeFigureOut">
              <a:rPr lang="en-IN" smtClean="0"/>
              <a:t>07-06-21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CAB06-8335-42C7-9AC6-2B30758E75AA}" type="slidenum">
              <a:rPr lang="en-IN" smtClean="0"/>
              <a:t>‹#›</a:t>
            </a:fld>
            <a:endParaRPr lang="en-IN"/>
          </a:p>
        </p:txBody>
      </p:sp>
    </p:spTree>
    <p:extLst>
      <p:ext uri="{BB962C8B-B14F-4D97-AF65-F5344CB8AC3E}">
        <p14:creationId xmlns:p14="http://schemas.microsoft.com/office/powerpoint/2010/main" val="14156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BCAB06-8335-42C7-9AC6-2B30758E75AA}" type="slidenum">
              <a:rPr lang="en-IN" smtClean="0"/>
              <a:t>2</a:t>
            </a:fld>
            <a:endParaRPr lang="en-IN"/>
          </a:p>
        </p:txBody>
      </p:sp>
    </p:spTree>
    <p:extLst>
      <p:ext uri="{BB962C8B-B14F-4D97-AF65-F5344CB8AC3E}">
        <p14:creationId xmlns:p14="http://schemas.microsoft.com/office/powerpoint/2010/main" val="1000352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01D8DB-0C5A-4C2E-829E-1F7B981A0F51}" type="datetimeFigureOut">
              <a:rPr lang="en-IN" smtClean="0"/>
              <a:t>07-06-21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55014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1D8DB-0C5A-4C2E-829E-1F7B981A0F51}" type="datetimeFigureOut">
              <a:rPr lang="en-IN" smtClean="0"/>
              <a:t>07-06-21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296232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1D8DB-0C5A-4C2E-829E-1F7B981A0F51}" type="datetimeFigureOut">
              <a:rPr lang="en-IN" smtClean="0"/>
              <a:t>07-06-21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351086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1D8DB-0C5A-4C2E-829E-1F7B981A0F51}" type="datetimeFigureOut">
              <a:rPr lang="en-IN" smtClean="0"/>
              <a:t>07-06-21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5C93579-0D6D-407F-8923-4FB7152400F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01673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1D8DB-0C5A-4C2E-829E-1F7B981A0F51}" type="datetimeFigureOut">
              <a:rPr lang="en-IN" smtClean="0"/>
              <a:t>07-06-21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105459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01D8DB-0C5A-4C2E-829E-1F7B981A0F51}" type="datetimeFigureOut">
              <a:rPr lang="en-IN" smtClean="0"/>
              <a:t>07-06-21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2515342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01D8DB-0C5A-4C2E-829E-1F7B981A0F51}" type="datetimeFigureOut">
              <a:rPr lang="en-IN" smtClean="0"/>
              <a:t>07-06-21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3040612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1D8DB-0C5A-4C2E-829E-1F7B981A0F51}" type="datetimeFigureOut">
              <a:rPr lang="en-IN" smtClean="0"/>
              <a:t>07-06-21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3123368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D01D8DB-0C5A-4C2E-829E-1F7B981A0F51}" type="datetimeFigureOut">
              <a:rPr lang="en-IN" smtClean="0"/>
              <a:t>07-06-21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5C93579-0D6D-407F-8923-4FB7152400FE}" type="slidenum">
              <a:rPr lang="en-IN" smtClean="0"/>
              <a:t>‹#›</a:t>
            </a:fld>
            <a:endParaRPr lang="en-IN"/>
          </a:p>
        </p:txBody>
      </p:sp>
    </p:spTree>
    <p:extLst>
      <p:ext uri="{BB962C8B-B14F-4D97-AF65-F5344CB8AC3E}">
        <p14:creationId xmlns:p14="http://schemas.microsoft.com/office/powerpoint/2010/main" val="58362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1D8DB-0C5A-4C2E-829E-1F7B981A0F51}" type="datetimeFigureOut">
              <a:rPr lang="en-IN" smtClean="0"/>
              <a:t>07-06-21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69503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01D8DB-0C5A-4C2E-829E-1F7B981A0F51}" type="datetimeFigureOut">
              <a:rPr lang="en-IN" smtClean="0"/>
              <a:t>07-06-21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117827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01D8DB-0C5A-4C2E-829E-1F7B981A0F51}" type="datetimeFigureOut">
              <a:rPr lang="en-IN" smtClean="0"/>
              <a:t>07-06-21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83518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01D8DB-0C5A-4C2E-829E-1F7B981A0F51}" type="datetimeFigureOut">
              <a:rPr lang="en-IN" smtClean="0"/>
              <a:t>07-06-21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387385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01D8DB-0C5A-4C2E-829E-1F7B981A0F51}" type="datetimeFigureOut">
              <a:rPr lang="en-IN" smtClean="0"/>
              <a:t>07-06-21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197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D01D8DB-0C5A-4C2E-829E-1F7B981A0F51}" type="datetimeFigureOut">
              <a:rPr lang="en-IN" smtClean="0"/>
              <a:t>07-06-21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269370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1D8DB-0C5A-4C2E-829E-1F7B981A0F51}" type="datetimeFigureOut">
              <a:rPr lang="en-IN" smtClean="0"/>
              <a:t>07-06-21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294348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01D8DB-0C5A-4C2E-829E-1F7B981A0F51}" type="datetimeFigureOut">
              <a:rPr lang="en-IN" smtClean="0"/>
              <a:t>07-06-21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93579-0D6D-407F-8923-4FB7152400FE}" type="slidenum">
              <a:rPr lang="en-IN" smtClean="0"/>
              <a:t>‹#›</a:t>
            </a:fld>
            <a:endParaRPr lang="en-IN"/>
          </a:p>
        </p:txBody>
      </p:sp>
    </p:spTree>
    <p:extLst>
      <p:ext uri="{BB962C8B-B14F-4D97-AF65-F5344CB8AC3E}">
        <p14:creationId xmlns:p14="http://schemas.microsoft.com/office/powerpoint/2010/main" val="30885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01D8DB-0C5A-4C2E-829E-1F7B981A0F51}" type="datetimeFigureOut">
              <a:rPr lang="en-IN" smtClean="0"/>
              <a:t>07-06-21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5C93579-0D6D-407F-8923-4FB7152400FE}" type="slidenum">
              <a:rPr lang="en-IN" smtClean="0"/>
              <a:t>‹#›</a:t>
            </a:fld>
            <a:endParaRPr lang="en-IN"/>
          </a:p>
        </p:txBody>
      </p:sp>
    </p:spTree>
    <p:extLst>
      <p:ext uri="{BB962C8B-B14F-4D97-AF65-F5344CB8AC3E}">
        <p14:creationId xmlns:p14="http://schemas.microsoft.com/office/powerpoint/2010/main" val="230967989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BCBB-1AED-4DC2-A5F1-7BCDD745CD2E}"/>
              </a:ext>
            </a:extLst>
          </p:cNvPr>
          <p:cNvSpPr>
            <a:spLocks noGrp="1"/>
          </p:cNvSpPr>
          <p:nvPr>
            <p:ph type="ctrTitle"/>
          </p:nvPr>
        </p:nvSpPr>
        <p:spPr/>
        <p:txBody>
          <a:bodyPr/>
          <a:lstStyle/>
          <a:p>
            <a:r>
              <a:rPr lang="en-IN" dirty="0"/>
              <a:t>EASYNOTES</a:t>
            </a:r>
          </a:p>
        </p:txBody>
      </p:sp>
      <p:sp>
        <p:nvSpPr>
          <p:cNvPr id="4" name="Subtitle 2">
            <a:extLst>
              <a:ext uri="{FF2B5EF4-FFF2-40B4-BE49-F238E27FC236}">
                <a16:creationId xmlns:a16="http://schemas.microsoft.com/office/drawing/2014/main" id="{EE173CE9-4F5D-49F6-B621-DB7B9D1671D9}"/>
              </a:ext>
            </a:extLst>
          </p:cNvPr>
          <p:cNvSpPr>
            <a:spLocks noGrp="1"/>
          </p:cNvSpPr>
          <p:nvPr>
            <p:ph type="subTitle" idx="1"/>
          </p:nvPr>
        </p:nvSpPr>
        <p:spPr>
          <a:xfrm>
            <a:off x="681038" y="5106184"/>
            <a:ext cx="8143875" cy="1117600"/>
          </a:xfrm>
        </p:spPr>
        <p:txBody>
          <a:bodyPr>
            <a:normAutofit lnSpcReduction="10000"/>
          </a:bodyPr>
          <a:lstStyle/>
          <a:p>
            <a:pPr algn="l"/>
            <a:r>
              <a:rPr lang="en-IN" sz="3600" dirty="0">
                <a:effectLst>
                  <a:outerShdw blurRad="38100" dist="38100" dir="2700000" algn="tl">
                    <a:srgbClr val="000000">
                      <a:alpha val="43137"/>
                    </a:srgbClr>
                  </a:outerShdw>
                </a:effectLst>
                <a:latin typeface="+mj-lt"/>
              </a:rPr>
              <a:t>NAME – KUNAL JAIN</a:t>
            </a:r>
          </a:p>
          <a:p>
            <a:pPr algn="l"/>
            <a:r>
              <a:rPr lang="en-IN" sz="3600" dirty="0">
                <a:effectLst>
                  <a:outerShdw blurRad="38100" dist="38100" dir="2700000" algn="tl">
                    <a:srgbClr val="000000">
                      <a:alpha val="43137"/>
                    </a:srgbClr>
                  </a:outerShdw>
                </a:effectLst>
                <a:latin typeface="+mj-lt"/>
              </a:rPr>
              <a:t>ENROLLMENT NO. – 0103CS181076</a:t>
            </a:r>
          </a:p>
        </p:txBody>
      </p:sp>
    </p:spTree>
    <p:extLst>
      <p:ext uri="{BB962C8B-B14F-4D97-AF65-F5344CB8AC3E}">
        <p14:creationId xmlns:p14="http://schemas.microsoft.com/office/powerpoint/2010/main" val="2689542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F266-8BDC-4DB7-A367-5879BC780729}"/>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409586BF-182E-4081-B266-F0615DC8C226}"/>
              </a:ext>
            </a:extLst>
          </p:cNvPr>
          <p:cNvSpPr>
            <a:spLocks noGrp="1"/>
          </p:cNvSpPr>
          <p:nvPr>
            <p:ph idx="1"/>
          </p:nvPr>
        </p:nvSpPr>
        <p:spPr>
          <a:xfrm>
            <a:off x="680321" y="2290692"/>
            <a:ext cx="9613861" cy="4202473"/>
          </a:xfrm>
        </p:spPr>
        <p:txBody>
          <a:bodyPr>
            <a:normAutofit lnSpcReduction="10000"/>
          </a:bodyPr>
          <a:lstStyle/>
          <a:p>
            <a:pPr>
              <a:lnSpc>
                <a:spcPct val="150000"/>
              </a:lnSpc>
              <a:buFont typeface="Wingdings" panose="05000000000000000000" pitchFamily="2" charset="2"/>
              <a:buChar char="§"/>
            </a:pPr>
            <a:r>
              <a:rPr lang="en-IN" dirty="0">
                <a:effectLst>
                  <a:outerShdw blurRad="38100" dist="38100" dir="2700000" algn="tl">
                    <a:srgbClr val="000000">
                      <a:alpha val="43137"/>
                    </a:srgbClr>
                  </a:outerShdw>
                </a:effectLst>
              </a:rPr>
              <a:t> Can make notes just by dictating the content, so typing work will be reduced.</a:t>
            </a:r>
          </a:p>
          <a:p>
            <a:pPr>
              <a:lnSpc>
                <a:spcPct val="150000"/>
              </a:lnSpc>
              <a:buFont typeface="Wingdings" panose="05000000000000000000" pitchFamily="2" charset="2"/>
              <a:buChar char="§"/>
            </a:pPr>
            <a:r>
              <a:rPr lang="en-IN" dirty="0">
                <a:effectLst>
                  <a:outerShdw blurRad="38100" dist="38100" dir="2700000" algn="tl">
                    <a:srgbClr val="000000">
                      <a:alpha val="43137"/>
                    </a:srgbClr>
                  </a:outerShdw>
                </a:effectLst>
              </a:rPr>
              <a:t> Here one can create and manage his/her unlimited notes digitally, so paper work will be reduced.</a:t>
            </a:r>
          </a:p>
          <a:p>
            <a:pPr>
              <a:lnSpc>
                <a:spcPct val="150000"/>
              </a:lnSpc>
              <a:buFont typeface="Wingdings" panose="05000000000000000000" pitchFamily="2" charset="2"/>
              <a:buChar char="§"/>
            </a:pPr>
            <a:r>
              <a:rPr lang="en-IN" dirty="0">
                <a:effectLst>
                  <a:outerShdw blurRad="38100" dist="38100" dir="2700000" algn="tl">
                    <a:srgbClr val="000000">
                      <a:alpha val="43137"/>
                    </a:srgbClr>
                  </a:outerShdw>
                </a:effectLst>
              </a:rPr>
              <a:t> Data can be accessed anytime anywhere.</a:t>
            </a:r>
          </a:p>
          <a:p>
            <a:pPr>
              <a:lnSpc>
                <a:spcPct val="150000"/>
              </a:lnSpc>
              <a:buFont typeface="Wingdings" panose="05000000000000000000" pitchFamily="2" charset="2"/>
              <a:buChar char="§"/>
            </a:pPr>
            <a:r>
              <a:rPr lang="en-IN" dirty="0">
                <a:effectLst>
                  <a:outerShdw blurRad="38100" dist="38100" dir="2700000" algn="tl">
                    <a:srgbClr val="000000">
                      <a:alpha val="43137"/>
                    </a:srgbClr>
                  </a:outerShdw>
                </a:effectLst>
              </a:rPr>
              <a:t> Data is totally safe with strong authentication channel, only accessed with valid credentials.</a:t>
            </a:r>
          </a:p>
        </p:txBody>
      </p:sp>
    </p:spTree>
    <p:extLst>
      <p:ext uri="{BB962C8B-B14F-4D97-AF65-F5344CB8AC3E}">
        <p14:creationId xmlns:p14="http://schemas.microsoft.com/office/powerpoint/2010/main" val="247664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972E-59CF-4B9D-B215-8BF00E1521E0}"/>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36F37B4A-6CF2-4FFF-9467-06535C75E2A4}"/>
              </a:ext>
            </a:extLst>
          </p:cNvPr>
          <p:cNvSpPr>
            <a:spLocks noGrp="1"/>
          </p:cNvSpPr>
          <p:nvPr>
            <p:ph idx="1"/>
          </p:nvPr>
        </p:nvSpPr>
        <p:spPr>
          <a:xfrm>
            <a:off x="680321" y="2641674"/>
            <a:ext cx="9613861" cy="2309018"/>
          </a:xfrm>
        </p:spPr>
        <p:txBody>
          <a:bodyPr>
            <a:normAutofit/>
          </a:bodyPr>
          <a:lstStyle/>
          <a:p>
            <a:pPr>
              <a:lnSpc>
                <a:spcPct val="100000"/>
              </a:lnSpc>
              <a:buFont typeface="Wingdings" panose="05000000000000000000" pitchFamily="2" charset="2"/>
              <a:buChar char="§"/>
            </a:pPr>
            <a:r>
              <a:rPr lang="en-IN" sz="2800" dirty="0">
                <a:effectLst>
                  <a:outerShdw blurRad="38100" dist="38100" dir="2700000" algn="tl">
                    <a:srgbClr val="000000">
                      <a:alpha val="43137"/>
                    </a:srgbClr>
                  </a:outerShdw>
                </a:effectLst>
              </a:rPr>
              <a:t> It needs working internet connection to access and manage   your data, so in case of poor or no internet connection you</a:t>
            </a:r>
            <a:br>
              <a:rPr lang="en-IN" sz="2800" dirty="0">
                <a:effectLst>
                  <a:outerShdw blurRad="38100" dist="38100" dir="2700000" algn="tl">
                    <a:srgbClr val="000000">
                      <a:alpha val="43137"/>
                    </a:srgbClr>
                  </a:outerShdw>
                </a:effectLst>
              </a:rPr>
            </a:br>
            <a:r>
              <a:rPr lang="en-IN" sz="2800" dirty="0">
                <a:effectLst>
                  <a:outerShdw blurRad="38100" dist="38100" dir="2700000" algn="tl">
                    <a:srgbClr val="000000">
                      <a:alpha val="43137"/>
                    </a:srgbClr>
                  </a:outerShdw>
                </a:effectLst>
              </a:rPr>
              <a:t>can’t use it.</a:t>
            </a:r>
          </a:p>
          <a:p>
            <a:pPr>
              <a:lnSpc>
                <a:spcPct val="150000"/>
              </a:lnSpc>
              <a:buFont typeface="Wingdings" panose="05000000000000000000" pitchFamily="2" charset="2"/>
              <a:buChar char="§"/>
            </a:pPr>
            <a:r>
              <a:rPr lang="en-IN" sz="2800" dirty="0">
                <a:effectLst>
                  <a:outerShdw blurRad="38100" dist="38100" dir="2700000" algn="tl">
                    <a:srgbClr val="000000">
                      <a:alpha val="43137"/>
                    </a:srgbClr>
                  </a:outerShdw>
                </a:effectLst>
              </a:rPr>
              <a:t> Not yet found another.</a:t>
            </a:r>
          </a:p>
        </p:txBody>
      </p:sp>
    </p:spTree>
    <p:extLst>
      <p:ext uri="{BB962C8B-B14F-4D97-AF65-F5344CB8AC3E}">
        <p14:creationId xmlns:p14="http://schemas.microsoft.com/office/powerpoint/2010/main" val="362009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A87E-2EFC-4865-BFFA-2C5F46E7A750}"/>
              </a:ext>
            </a:extLst>
          </p:cNvPr>
          <p:cNvSpPr>
            <a:spLocks noGrp="1"/>
          </p:cNvSpPr>
          <p:nvPr>
            <p:ph type="title"/>
          </p:nvPr>
        </p:nvSpPr>
        <p:spPr/>
        <p:txBody>
          <a:bodyPr/>
          <a:lstStyle/>
          <a:p>
            <a:r>
              <a:rPr lang="en-IN" dirty="0"/>
              <a:t>ABOUT THE PROJECT</a:t>
            </a:r>
          </a:p>
        </p:txBody>
      </p:sp>
      <p:sp>
        <p:nvSpPr>
          <p:cNvPr id="3" name="Content Placeholder 2">
            <a:extLst>
              <a:ext uri="{FF2B5EF4-FFF2-40B4-BE49-F238E27FC236}">
                <a16:creationId xmlns:a16="http://schemas.microsoft.com/office/drawing/2014/main" id="{FACB56A4-AF9F-4639-947F-285F461D11DF}"/>
              </a:ext>
            </a:extLst>
          </p:cNvPr>
          <p:cNvSpPr>
            <a:spLocks noGrp="1"/>
          </p:cNvSpPr>
          <p:nvPr>
            <p:ph idx="1"/>
          </p:nvPr>
        </p:nvSpPr>
        <p:spPr>
          <a:xfrm>
            <a:off x="680321" y="2272220"/>
            <a:ext cx="9613861" cy="4313309"/>
          </a:xfrm>
        </p:spPr>
        <p:txBody>
          <a:bodyPr>
            <a:normAutofit fontScale="92500" lnSpcReduction="20000"/>
          </a:bodyPr>
          <a:lstStyle/>
          <a:p>
            <a:pPr marL="0" indent="0" algn="just">
              <a:lnSpc>
                <a:spcPct val="160000"/>
              </a:lnSpc>
              <a:buNone/>
            </a:pPr>
            <a:r>
              <a:rPr lang="en-IN" dirty="0">
                <a:effectLst>
                  <a:outerShdw blurRad="38100" dist="38100" dir="2700000" algn="tl">
                    <a:srgbClr val="000000">
                      <a:alpha val="43137"/>
                    </a:srgbClr>
                  </a:outerShdw>
                </a:effectLst>
              </a:rPr>
              <a:t>It’s a web application in which one can create and manage his/her notes, unlike other notes application here one can create his/her notes instantly just by speaking it’s content or type as he/she want, Nowadays many have not enough time especially students (while studying about some topics) to do both work of concentrating on topics they are studying and making notes of it simultaneously with full efficiency, they either understand that topic properly or end up to make perfect notes of it. So, here is the solution, now they just have to concentrate properly on topics they want to learn and work of making notes just leave to that application.</a:t>
            </a:r>
          </a:p>
        </p:txBody>
      </p:sp>
    </p:spTree>
    <p:extLst>
      <p:ext uri="{BB962C8B-B14F-4D97-AF65-F5344CB8AC3E}">
        <p14:creationId xmlns:p14="http://schemas.microsoft.com/office/powerpoint/2010/main" val="22734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CC9A-9213-4B43-AF66-48BF1C16C584}"/>
              </a:ext>
            </a:extLst>
          </p:cNvPr>
          <p:cNvSpPr>
            <a:spLocks noGrp="1"/>
          </p:cNvSpPr>
          <p:nvPr>
            <p:ph type="title"/>
          </p:nvPr>
        </p:nvSpPr>
        <p:spPr/>
        <p:txBody>
          <a:bodyPr/>
          <a:lstStyle/>
          <a:p>
            <a:r>
              <a:rPr lang="en-IN" dirty="0"/>
              <a:t>FEATURES PROVIDED</a:t>
            </a:r>
          </a:p>
        </p:txBody>
      </p:sp>
      <p:sp>
        <p:nvSpPr>
          <p:cNvPr id="3" name="Content Placeholder 2">
            <a:extLst>
              <a:ext uri="{FF2B5EF4-FFF2-40B4-BE49-F238E27FC236}">
                <a16:creationId xmlns:a16="http://schemas.microsoft.com/office/drawing/2014/main" id="{2878B0CE-4FF9-4AFF-A152-9FEC9C43E84C}"/>
              </a:ext>
            </a:extLst>
          </p:cNvPr>
          <p:cNvSpPr>
            <a:spLocks noGrp="1"/>
          </p:cNvSpPr>
          <p:nvPr>
            <p:ph idx="1"/>
          </p:nvPr>
        </p:nvSpPr>
        <p:spPr>
          <a:xfrm>
            <a:off x="680321" y="2336873"/>
            <a:ext cx="9613861" cy="4165528"/>
          </a:xfrm>
        </p:spPr>
        <p:txBody>
          <a:bodyPr>
            <a:normAutofit lnSpcReduction="10000"/>
          </a:bodyPr>
          <a:lstStyle/>
          <a:p>
            <a:pPr>
              <a:lnSpc>
                <a:spcPct val="100000"/>
              </a:lnSpc>
            </a:pPr>
            <a:r>
              <a:rPr lang="en-IN" b="1" dirty="0">
                <a:effectLst>
                  <a:outerShdw blurRad="38100" dist="38100" dir="2700000" algn="tl">
                    <a:srgbClr val="000000">
                      <a:alpha val="43137"/>
                    </a:srgbClr>
                  </a:outerShdw>
                </a:effectLst>
              </a:rPr>
              <a:t>ADD NOTE – </a:t>
            </a:r>
            <a:r>
              <a:rPr lang="en-IN" dirty="0">
                <a:effectLst>
                  <a:outerShdw blurRad="38100" dist="38100" dir="2700000" algn="tl">
                    <a:srgbClr val="000000">
                      <a:alpha val="43137"/>
                    </a:srgbClr>
                  </a:outerShdw>
                </a:effectLst>
              </a:rPr>
              <a:t>Here one can add note, either by typing or dictating it’s content, not necessary to dictate by himself/herself, it can detect foreign voices (sound from speakers), also can choose the colour of note.</a:t>
            </a:r>
          </a:p>
          <a:p>
            <a:pPr>
              <a:lnSpc>
                <a:spcPct val="100000"/>
              </a:lnSpc>
            </a:pPr>
            <a:r>
              <a:rPr lang="en-IN" b="1" dirty="0">
                <a:effectLst>
                  <a:outerShdw blurRad="38100" dist="38100" dir="2700000" algn="tl">
                    <a:srgbClr val="000000">
                      <a:alpha val="43137"/>
                    </a:srgbClr>
                  </a:outerShdw>
                </a:effectLst>
              </a:rPr>
              <a:t>EDIT NOTE – </a:t>
            </a:r>
            <a:r>
              <a:rPr lang="en-IN" dirty="0">
                <a:effectLst>
                  <a:outerShdw blurRad="38100" dist="38100" dir="2700000" algn="tl">
                    <a:srgbClr val="000000">
                      <a:alpha val="43137"/>
                    </a:srgbClr>
                  </a:outerShdw>
                </a:effectLst>
              </a:rPr>
              <a:t>Here one can edit his/her created notes, same as he/she do to create a note.</a:t>
            </a:r>
          </a:p>
          <a:p>
            <a:pPr>
              <a:lnSpc>
                <a:spcPct val="100000"/>
              </a:lnSpc>
            </a:pPr>
            <a:r>
              <a:rPr lang="en-IN" b="1" dirty="0">
                <a:effectLst>
                  <a:outerShdw blurRad="38100" dist="38100" dir="2700000" algn="tl">
                    <a:srgbClr val="000000">
                      <a:alpha val="43137"/>
                    </a:srgbClr>
                  </a:outerShdw>
                </a:effectLst>
              </a:rPr>
              <a:t>DELETE NOTE – </a:t>
            </a:r>
            <a:r>
              <a:rPr lang="en-IN" dirty="0">
                <a:effectLst>
                  <a:outerShdw blurRad="38100" dist="38100" dir="2700000" algn="tl">
                    <a:srgbClr val="000000">
                      <a:alpha val="43137"/>
                    </a:srgbClr>
                  </a:outerShdw>
                </a:effectLst>
              </a:rPr>
              <a:t>By this one can delete his/her created notes.</a:t>
            </a:r>
          </a:p>
          <a:p>
            <a:pPr>
              <a:lnSpc>
                <a:spcPct val="100000"/>
              </a:lnSpc>
            </a:pPr>
            <a:r>
              <a:rPr lang="en-IN" b="1" dirty="0">
                <a:effectLst>
                  <a:outerShdw blurRad="38100" dist="38100" dir="2700000" algn="tl">
                    <a:srgbClr val="000000">
                      <a:alpha val="43137"/>
                    </a:srgbClr>
                  </a:outerShdw>
                </a:effectLst>
              </a:rPr>
              <a:t>PIN NOTE – </a:t>
            </a:r>
            <a:r>
              <a:rPr lang="en-IN" dirty="0">
                <a:effectLst>
                  <a:outerShdw blurRad="38100" dist="38100" dir="2700000" algn="tl">
                    <a:srgbClr val="000000">
                      <a:alpha val="43137"/>
                    </a:srgbClr>
                  </a:outerShdw>
                </a:effectLst>
              </a:rPr>
              <a:t>By this one can pin a note to top in </a:t>
            </a:r>
            <a:r>
              <a:rPr lang="en-IN" b="1" dirty="0">
                <a:effectLst>
                  <a:outerShdw blurRad="38100" dist="38100" dir="2700000" algn="tl">
                    <a:srgbClr val="000000">
                      <a:alpha val="43137"/>
                    </a:srgbClr>
                  </a:outerShdw>
                </a:effectLst>
              </a:rPr>
              <a:t>Pinned Notes </a:t>
            </a:r>
            <a:r>
              <a:rPr lang="en-IN" dirty="0">
                <a:effectLst>
                  <a:outerShdw blurRad="38100" dist="38100" dir="2700000" algn="tl">
                    <a:srgbClr val="000000">
                      <a:alpha val="43137"/>
                    </a:srgbClr>
                  </a:outerShdw>
                </a:effectLst>
              </a:rPr>
              <a:t>section.</a:t>
            </a:r>
          </a:p>
          <a:p>
            <a:pPr>
              <a:lnSpc>
                <a:spcPct val="100000"/>
              </a:lnSpc>
            </a:pPr>
            <a:r>
              <a:rPr lang="en-IN" b="1" dirty="0">
                <a:effectLst>
                  <a:outerShdw blurRad="38100" dist="38100" dir="2700000" algn="tl">
                    <a:srgbClr val="000000">
                      <a:alpha val="43137"/>
                    </a:srgbClr>
                  </a:outerShdw>
                </a:effectLst>
              </a:rPr>
              <a:t>SORTED NOTES – </a:t>
            </a:r>
            <a:r>
              <a:rPr lang="en-IN" dirty="0">
                <a:effectLst>
                  <a:outerShdw blurRad="38100" dist="38100" dir="2700000" algn="tl">
                    <a:srgbClr val="000000">
                      <a:alpha val="43137"/>
                    </a:srgbClr>
                  </a:outerShdw>
                </a:effectLst>
              </a:rPr>
              <a:t>Notes are arranged in sorted order of date.</a:t>
            </a:r>
          </a:p>
          <a:p>
            <a:pPr>
              <a:lnSpc>
                <a:spcPct val="100000"/>
              </a:lnSpc>
            </a:pPr>
            <a:r>
              <a:rPr lang="en-IN" b="1" dirty="0">
                <a:effectLst>
                  <a:outerShdw blurRad="38100" dist="38100" dir="2700000" algn="tl">
                    <a:srgbClr val="000000">
                      <a:alpha val="43137"/>
                    </a:srgbClr>
                  </a:outerShdw>
                </a:effectLst>
              </a:rPr>
              <a:t>VOICE TYPING – </a:t>
            </a:r>
            <a:r>
              <a:rPr lang="en-IN" dirty="0">
                <a:effectLst>
                  <a:outerShdw blurRad="38100" dist="38100" dir="2700000" algn="tl">
                    <a:srgbClr val="000000">
                      <a:alpha val="43137"/>
                    </a:srgbClr>
                  </a:outerShdw>
                </a:effectLst>
              </a:rPr>
              <a:t>One of the features that make that application different from other available applications.</a:t>
            </a:r>
            <a:endParaRPr lang="en-IN" b="1" dirty="0">
              <a:effectLst>
                <a:outerShdw blurRad="38100" dist="38100" dir="2700000" algn="tl">
                  <a:srgbClr val="000000">
                    <a:alpha val="43137"/>
                  </a:srgbClr>
                </a:outerShdw>
              </a:effectLst>
            </a:endParaRPr>
          </a:p>
          <a:p>
            <a:pPr>
              <a:lnSpc>
                <a:spcPct val="100000"/>
              </a:lnSpc>
            </a:pPr>
            <a:endParaRPr lang="en-IN" dirty="0">
              <a:effectLst>
                <a:outerShdw blurRad="38100" dist="38100" dir="2700000" algn="tl">
                  <a:srgbClr val="000000">
                    <a:alpha val="43137"/>
                  </a:srgbClr>
                </a:outerShdw>
              </a:effectLst>
            </a:endParaRPr>
          </a:p>
          <a:p>
            <a:pPr>
              <a:lnSpc>
                <a:spcPct val="100000"/>
              </a:lnSpc>
            </a:pP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4043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A00C-A70D-478B-844D-55BCDB844526}"/>
              </a:ext>
            </a:extLst>
          </p:cNvPr>
          <p:cNvSpPr>
            <a:spLocks noGrp="1"/>
          </p:cNvSpPr>
          <p:nvPr>
            <p:ph type="title"/>
          </p:nvPr>
        </p:nvSpPr>
        <p:spPr/>
        <p:txBody>
          <a:bodyPr/>
          <a:lstStyle/>
          <a:p>
            <a:r>
              <a:rPr lang="en-IN" dirty="0"/>
              <a:t>TECHNOLOGY USED</a:t>
            </a:r>
          </a:p>
        </p:txBody>
      </p:sp>
      <p:sp>
        <p:nvSpPr>
          <p:cNvPr id="3" name="Content Placeholder 2">
            <a:extLst>
              <a:ext uri="{FF2B5EF4-FFF2-40B4-BE49-F238E27FC236}">
                <a16:creationId xmlns:a16="http://schemas.microsoft.com/office/drawing/2014/main" id="{E2869CC4-9A1B-4353-8ECA-236E9280DC2F}"/>
              </a:ext>
            </a:extLst>
          </p:cNvPr>
          <p:cNvSpPr>
            <a:spLocks noGrp="1"/>
          </p:cNvSpPr>
          <p:nvPr>
            <p:ph idx="1"/>
          </p:nvPr>
        </p:nvSpPr>
        <p:spPr>
          <a:xfrm>
            <a:off x="680321" y="2281453"/>
            <a:ext cx="9613861" cy="4377963"/>
          </a:xfrm>
        </p:spPr>
        <p:txBody>
          <a:bodyPr>
            <a:normAutofit/>
          </a:bodyPr>
          <a:lstStyle/>
          <a:p>
            <a:pPr>
              <a:lnSpc>
                <a:spcPct val="150000"/>
              </a:lnSpc>
              <a:buFont typeface="Courier New" panose="02070309020205020404" pitchFamily="49" charset="0"/>
              <a:buChar char="o"/>
            </a:pPr>
            <a:r>
              <a:rPr lang="en-IN" dirty="0">
                <a:effectLst>
                  <a:outerShdw blurRad="38100" dist="38100" dir="2700000" algn="tl">
                    <a:srgbClr val="000000">
                      <a:alpha val="43137"/>
                    </a:srgbClr>
                  </a:outerShdw>
                </a:effectLst>
              </a:rPr>
              <a:t> Angular 11 – as front-end framework.</a:t>
            </a:r>
          </a:p>
          <a:p>
            <a:pPr>
              <a:lnSpc>
                <a:spcPct val="150000"/>
              </a:lnSpc>
              <a:buFont typeface="Courier New" panose="02070309020205020404" pitchFamily="49" charset="0"/>
              <a:buChar char="o"/>
            </a:pPr>
            <a:r>
              <a:rPr lang="en-IN" dirty="0">
                <a:effectLst>
                  <a:outerShdw blurRad="38100" dist="38100" dir="2700000" algn="tl">
                    <a:srgbClr val="000000">
                      <a:alpha val="43137"/>
                    </a:srgbClr>
                  </a:outerShdw>
                </a:effectLst>
              </a:rPr>
              <a:t> Sass – for styling.</a:t>
            </a:r>
          </a:p>
          <a:p>
            <a:pPr>
              <a:lnSpc>
                <a:spcPct val="150000"/>
              </a:lnSpc>
              <a:buFont typeface="Courier New" panose="02070309020205020404" pitchFamily="49" charset="0"/>
              <a:buChar char="o"/>
            </a:pPr>
            <a:r>
              <a:rPr lang="en-IN" dirty="0">
                <a:effectLst>
                  <a:outerShdw blurRad="38100" dist="38100" dir="2700000" algn="tl">
                    <a:srgbClr val="000000">
                      <a:alpha val="43137"/>
                    </a:srgbClr>
                  </a:outerShdw>
                </a:effectLst>
              </a:rPr>
              <a:t> TypeScript – for scripting.</a:t>
            </a:r>
          </a:p>
          <a:p>
            <a:pPr>
              <a:lnSpc>
                <a:spcPct val="150000"/>
              </a:lnSpc>
              <a:buFont typeface="Courier New" panose="02070309020205020404" pitchFamily="49" charset="0"/>
              <a:buChar char="o"/>
            </a:pPr>
            <a:r>
              <a:rPr lang="en-IN" dirty="0">
                <a:effectLst>
                  <a:outerShdw blurRad="38100" dist="38100" dir="2700000" algn="tl">
                    <a:srgbClr val="000000">
                      <a:alpha val="43137"/>
                    </a:srgbClr>
                  </a:outerShdw>
                </a:effectLst>
              </a:rPr>
              <a:t> REST API – as connector of front-end and back-end.</a:t>
            </a:r>
          </a:p>
          <a:p>
            <a:pPr>
              <a:lnSpc>
                <a:spcPct val="150000"/>
              </a:lnSpc>
              <a:buFont typeface="Courier New" panose="02070309020205020404" pitchFamily="49" charset="0"/>
              <a:buChar char="o"/>
            </a:pPr>
            <a:r>
              <a:rPr lang="en-IN" dirty="0">
                <a:effectLst>
                  <a:outerShdw blurRad="38100" dist="38100" dir="2700000" algn="tl">
                    <a:srgbClr val="000000">
                      <a:alpha val="43137"/>
                    </a:srgbClr>
                  </a:outerShdw>
                </a:effectLst>
              </a:rPr>
              <a:t> Django – as backend framework.</a:t>
            </a:r>
          </a:p>
          <a:p>
            <a:pPr>
              <a:lnSpc>
                <a:spcPct val="150000"/>
              </a:lnSpc>
              <a:buFont typeface="Courier New" panose="02070309020205020404" pitchFamily="49" charset="0"/>
              <a:buChar char="o"/>
            </a:pPr>
            <a:r>
              <a:rPr lang="en-IN" dirty="0">
                <a:effectLst>
                  <a:outerShdw blurRad="38100" dist="38100" dir="2700000" algn="tl">
                    <a:srgbClr val="000000">
                      <a:alpha val="43137"/>
                    </a:srgbClr>
                  </a:outerShdw>
                </a:effectLst>
              </a:rPr>
              <a:t> Speech Recognition API – for voice typing.</a:t>
            </a:r>
          </a:p>
        </p:txBody>
      </p:sp>
    </p:spTree>
    <p:extLst>
      <p:ext uri="{BB962C8B-B14F-4D97-AF65-F5344CB8AC3E}">
        <p14:creationId xmlns:p14="http://schemas.microsoft.com/office/powerpoint/2010/main" val="55421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ABE-FDE9-485C-B73F-1F6D9504C236}"/>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9DB46D70-1276-4F97-8379-2BC25CDD3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194" y="2240563"/>
            <a:ext cx="8604114" cy="4082473"/>
          </a:xfrm>
        </p:spPr>
      </p:pic>
      <p:sp>
        <p:nvSpPr>
          <p:cNvPr id="6" name="TextBox 5">
            <a:extLst>
              <a:ext uri="{FF2B5EF4-FFF2-40B4-BE49-F238E27FC236}">
                <a16:creationId xmlns:a16="http://schemas.microsoft.com/office/drawing/2014/main" id="{6F8B1D6A-7375-4D6A-AEB9-CCEE5514CC1B}"/>
              </a:ext>
            </a:extLst>
          </p:cNvPr>
          <p:cNvSpPr txBox="1"/>
          <p:nvPr/>
        </p:nvSpPr>
        <p:spPr>
          <a:xfrm>
            <a:off x="4876800" y="6323036"/>
            <a:ext cx="1219200" cy="369332"/>
          </a:xfrm>
          <a:prstGeom prst="rect">
            <a:avLst/>
          </a:prstGeom>
          <a:noFill/>
        </p:spPr>
        <p:txBody>
          <a:bodyPr wrap="square" rtlCol="0">
            <a:spAutoFit/>
          </a:bodyPr>
          <a:lstStyle/>
          <a:p>
            <a:r>
              <a:rPr lang="en-IN" dirty="0">
                <a:effectLst>
                  <a:outerShdw blurRad="38100" dist="38100" dir="2700000" algn="tl">
                    <a:srgbClr val="000000">
                      <a:alpha val="43137"/>
                    </a:srgbClr>
                  </a:outerShdw>
                </a:effectLst>
              </a:rPr>
              <a:t>Login page</a:t>
            </a:r>
          </a:p>
        </p:txBody>
      </p:sp>
    </p:spTree>
    <p:extLst>
      <p:ext uri="{BB962C8B-B14F-4D97-AF65-F5344CB8AC3E}">
        <p14:creationId xmlns:p14="http://schemas.microsoft.com/office/powerpoint/2010/main" val="363242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5F5C18-6B0E-4FF6-BEBF-BBEAD83E4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599" y="1174076"/>
            <a:ext cx="9411855" cy="4509847"/>
          </a:xfrm>
          <a:prstGeom prst="rect">
            <a:avLst/>
          </a:prstGeom>
        </p:spPr>
      </p:pic>
      <p:sp>
        <p:nvSpPr>
          <p:cNvPr id="4" name="TextBox 3">
            <a:extLst>
              <a:ext uri="{FF2B5EF4-FFF2-40B4-BE49-F238E27FC236}">
                <a16:creationId xmlns:a16="http://schemas.microsoft.com/office/drawing/2014/main" id="{E8514374-3393-4987-99C1-9B5E357D359F}"/>
              </a:ext>
            </a:extLst>
          </p:cNvPr>
          <p:cNvSpPr txBox="1"/>
          <p:nvPr/>
        </p:nvSpPr>
        <p:spPr>
          <a:xfrm>
            <a:off x="5089235" y="5911270"/>
            <a:ext cx="1468582" cy="369332"/>
          </a:xfrm>
          <a:prstGeom prst="rect">
            <a:avLst/>
          </a:prstGeom>
          <a:noFill/>
        </p:spPr>
        <p:txBody>
          <a:bodyPr wrap="square" rtlCol="0">
            <a:spAutoFit/>
          </a:bodyPr>
          <a:lstStyle/>
          <a:p>
            <a:r>
              <a:rPr lang="en-IN" dirty="0"/>
              <a:t>Register page</a:t>
            </a:r>
          </a:p>
        </p:txBody>
      </p:sp>
    </p:spTree>
    <p:extLst>
      <p:ext uri="{BB962C8B-B14F-4D97-AF65-F5344CB8AC3E}">
        <p14:creationId xmlns:p14="http://schemas.microsoft.com/office/powerpoint/2010/main" val="143640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23F43-D097-4420-AFC2-F83990A4D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1457"/>
            <a:ext cx="12192000" cy="5778501"/>
          </a:xfrm>
          <a:prstGeom prst="rect">
            <a:avLst/>
          </a:prstGeom>
        </p:spPr>
      </p:pic>
      <p:sp>
        <p:nvSpPr>
          <p:cNvPr id="4" name="TextBox 3">
            <a:extLst>
              <a:ext uri="{FF2B5EF4-FFF2-40B4-BE49-F238E27FC236}">
                <a16:creationId xmlns:a16="http://schemas.microsoft.com/office/drawing/2014/main" id="{7BCB8576-717D-4FCF-8061-542033111C80}"/>
              </a:ext>
            </a:extLst>
          </p:cNvPr>
          <p:cNvSpPr txBox="1"/>
          <p:nvPr/>
        </p:nvSpPr>
        <p:spPr>
          <a:xfrm>
            <a:off x="5246253" y="6354616"/>
            <a:ext cx="1699492" cy="369332"/>
          </a:xfrm>
          <a:prstGeom prst="rect">
            <a:avLst/>
          </a:prstGeom>
          <a:noFill/>
        </p:spPr>
        <p:txBody>
          <a:bodyPr wrap="square" rtlCol="0">
            <a:spAutoFit/>
          </a:bodyPr>
          <a:lstStyle/>
          <a:p>
            <a:r>
              <a:rPr lang="en-IN" dirty="0"/>
              <a:t>Dashboard page</a:t>
            </a:r>
          </a:p>
        </p:txBody>
      </p:sp>
    </p:spTree>
    <p:extLst>
      <p:ext uri="{BB962C8B-B14F-4D97-AF65-F5344CB8AC3E}">
        <p14:creationId xmlns:p14="http://schemas.microsoft.com/office/powerpoint/2010/main" val="293744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2969E5-A202-435A-B6E9-A51117970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12192000" cy="5791200"/>
          </a:xfrm>
          <a:prstGeom prst="rect">
            <a:avLst/>
          </a:prstGeom>
        </p:spPr>
      </p:pic>
      <p:sp>
        <p:nvSpPr>
          <p:cNvPr id="4" name="TextBox 3">
            <a:extLst>
              <a:ext uri="{FF2B5EF4-FFF2-40B4-BE49-F238E27FC236}">
                <a16:creationId xmlns:a16="http://schemas.microsoft.com/office/drawing/2014/main" id="{C8E9CF0E-373B-4018-9C43-EC1069587255}"/>
              </a:ext>
            </a:extLst>
          </p:cNvPr>
          <p:cNvSpPr txBox="1"/>
          <p:nvPr/>
        </p:nvSpPr>
        <p:spPr>
          <a:xfrm>
            <a:off x="5241636" y="6400800"/>
            <a:ext cx="1708727" cy="369332"/>
          </a:xfrm>
          <a:prstGeom prst="rect">
            <a:avLst/>
          </a:prstGeom>
          <a:noFill/>
        </p:spPr>
        <p:txBody>
          <a:bodyPr wrap="square" rtlCol="0">
            <a:spAutoFit/>
          </a:bodyPr>
          <a:lstStyle/>
          <a:p>
            <a:r>
              <a:rPr lang="en-IN" dirty="0"/>
              <a:t>Create note box</a:t>
            </a:r>
          </a:p>
        </p:txBody>
      </p:sp>
    </p:spTree>
    <p:extLst>
      <p:ext uri="{BB962C8B-B14F-4D97-AF65-F5344CB8AC3E}">
        <p14:creationId xmlns:p14="http://schemas.microsoft.com/office/powerpoint/2010/main" val="1463754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2BCE36-DAB4-4165-A730-6A3C95007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875"/>
            <a:ext cx="12192000" cy="5810250"/>
          </a:xfrm>
          <a:prstGeom prst="rect">
            <a:avLst/>
          </a:prstGeom>
        </p:spPr>
      </p:pic>
      <p:sp>
        <p:nvSpPr>
          <p:cNvPr id="4" name="TextBox 3">
            <a:extLst>
              <a:ext uri="{FF2B5EF4-FFF2-40B4-BE49-F238E27FC236}">
                <a16:creationId xmlns:a16="http://schemas.microsoft.com/office/drawing/2014/main" id="{A987FE43-5A3E-4CEF-8F16-53CB431F7D39}"/>
              </a:ext>
            </a:extLst>
          </p:cNvPr>
          <p:cNvSpPr txBox="1"/>
          <p:nvPr/>
        </p:nvSpPr>
        <p:spPr>
          <a:xfrm>
            <a:off x="5384800" y="6410036"/>
            <a:ext cx="1422400" cy="374073"/>
          </a:xfrm>
          <a:prstGeom prst="rect">
            <a:avLst/>
          </a:prstGeom>
          <a:noFill/>
        </p:spPr>
        <p:txBody>
          <a:bodyPr wrap="square" rtlCol="0">
            <a:spAutoFit/>
          </a:bodyPr>
          <a:lstStyle/>
          <a:p>
            <a:r>
              <a:rPr lang="en-IN" dirty="0"/>
              <a:t>Edit note box</a:t>
            </a:r>
          </a:p>
        </p:txBody>
      </p:sp>
    </p:spTree>
    <p:extLst>
      <p:ext uri="{BB962C8B-B14F-4D97-AF65-F5344CB8AC3E}">
        <p14:creationId xmlns:p14="http://schemas.microsoft.com/office/powerpoint/2010/main" val="72610801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3">
      <a:majorFont>
        <a:latin typeface="Tw Cen MT"/>
        <a:ea typeface=""/>
        <a:cs typeface=""/>
      </a:majorFont>
      <a:minorFont>
        <a:latin typeface="Calibri"/>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429</Words>
  <Application>Microsoft Office PowerPoint</Application>
  <PresentationFormat>Widescreen</PresentationFormat>
  <Paragraphs>34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Tw Cen MT</vt:lpstr>
      <vt:lpstr>Wingdings</vt:lpstr>
      <vt:lpstr>Berlin</vt:lpstr>
      <vt:lpstr>EASYNOTES</vt:lpstr>
      <vt:lpstr>ABOUT THE PROJECT</vt:lpstr>
      <vt:lpstr>FEATURES PROVIDED</vt:lpstr>
      <vt:lpstr>TECHNOLOGY USED</vt:lpstr>
      <vt:lpstr>SCREENSHOTS</vt:lpstr>
      <vt:lpstr>PowerPoint Presentation</vt:lpstr>
      <vt:lpstr>PowerPoint Presentation</vt:lpstr>
      <vt:lpstr>PowerPoint Presentation</vt:lpstr>
      <vt:lpstr>PowerPoint Presentation</vt:lpstr>
      <vt:lpstr>ADVANTAGES</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Jain</dc:creator>
  <cp:lastModifiedBy>Kunal Jain</cp:lastModifiedBy>
  <cp:revision>11</cp:revision>
  <dcterms:created xsi:type="dcterms:W3CDTF">2021-06-07T12:23:55Z</dcterms:created>
  <dcterms:modified xsi:type="dcterms:W3CDTF">2021-06-07T14:58:30Z</dcterms:modified>
</cp:coreProperties>
</file>