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7" r:id="rId9"/>
    <p:sldId id="265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7590B-5503-4FE0-BEAE-B5198BA621A7}" v="2" dt="2023-08-16T06:58:41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Uttekar" userId="4a63331e-4723-44d8-9f32-220a9996d957" providerId="ADAL" clId="{9B67590B-5503-4FE0-BEAE-B5198BA621A7}"/>
    <pc:docChg chg="undo custSel addSld modSld">
      <pc:chgData name="Kunal Uttekar" userId="4a63331e-4723-44d8-9f32-220a9996d957" providerId="ADAL" clId="{9B67590B-5503-4FE0-BEAE-B5198BA621A7}" dt="2023-08-16T06:58:41.674" v="2090"/>
      <pc:docMkLst>
        <pc:docMk/>
      </pc:docMkLst>
      <pc:sldChg chg="modSp new mod">
        <pc:chgData name="Kunal Uttekar" userId="4a63331e-4723-44d8-9f32-220a9996d957" providerId="ADAL" clId="{9B67590B-5503-4FE0-BEAE-B5198BA621A7}" dt="2023-08-14T09:09:58.489" v="77" actId="20577"/>
        <pc:sldMkLst>
          <pc:docMk/>
          <pc:sldMk cId="655462948" sldId="256"/>
        </pc:sldMkLst>
        <pc:spChg chg="mod">
          <ac:chgData name="Kunal Uttekar" userId="4a63331e-4723-44d8-9f32-220a9996d957" providerId="ADAL" clId="{9B67590B-5503-4FE0-BEAE-B5198BA621A7}" dt="2023-08-14T09:09:52.010" v="58" actId="20577"/>
          <ac:spMkLst>
            <pc:docMk/>
            <pc:sldMk cId="655462948" sldId="256"/>
            <ac:spMk id="2" creationId="{A8096D1A-D320-D015-4A61-0DC22313E3EC}"/>
          </ac:spMkLst>
        </pc:spChg>
        <pc:spChg chg="mod">
          <ac:chgData name="Kunal Uttekar" userId="4a63331e-4723-44d8-9f32-220a9996d957" providerId="ADAL" clId="{9B67590B-5503-4FE0-BEAE-B5198BA621A7}" dt="2023-08-14T09:09:58.489" v="77" actId="20577"/>
          <ac:spMkLst>
            <pc:docMk/>
            <pc:sldMk cId="655462948" sldId="256"/>
            <ac:spMk id="3" creationId="{2D643DDF-BE87-68EB-F8C6-CBF3E17146DB}"/>
          </ac:spMkLst>
        </pc:spChg>
      </pc:sldChg>
      <pc:sldChg chg="addSp delSp modSp new mod">
        <pc:chgData name="Kunal Uttekar" userId="4a63331e-4723-44d8-9f32-220a9996d957" providerId="ADAL" clId="{9B67590B-5503-4FE0-BEAE-B5198BA621A7}" dt="2023-08-14T09:26:05.048" v="486" actId="115"/>
        <pc:sldMkLst>
          <pc:docMk/>
          <pc:sldMk cId="4294382405" sldId="257"/>
        </pc:sldMkLst>
        <pc:spChg chg="del mod">
          <ac:chgData name="Kunal Uttekar" userId="4a63331e-4723-44d8-9f32-220a9996d957" providerId="ADAL" clId="{9B67590B-5503-4FE0-BEAE-B5198BA621A7}" dt="2023-08-14T09:10:42.952" v="107" actId="478"/>
          <ac:spMkLst>
            <pc:docMk/>
            <pc:sldMk cId="4294382405" sldId="257"/>
            <ac:spMk id="2" creationId="{3E5D9545-B930-9DEE-7EF8-58A58980CF97}"/>
          </ac:spMkLst>
        </pc:spChg>
        <pc:spChg chg="mod">
          <ac:chgData name="Kunal Uttekar" userId="4a63331e-4723-44d8-9f32-220a9996d957" providerId="ADAL" clId="{9B67590B-5503-4FE0-BEAE-B5198BA621A7}" dt="2023-08-14T09:26:05.048" v="486" actId="115"/>
          <ac:spMkLst>
            <pc:docMk/>
            <pc:sldMk cId="4294382405" sldId="257"/>
            <ac:spMk id="3" creationId="{C6C8F14F-B4DD-86D4-8770-3553F55287FA}"/>
          </ac:spMkLst>
        </pc:spChg>
        <pc:spChg chg="add del mod">
          <ac:chgData name="Kunal Uttekar" userId="4a63331e-4723-44d8-9f32-220a9996d957" providerId="ADAL" clId="{9B67590B-5503-4FE0-BEAE-B5198BA621A7}" dt="2023-08-14T09:10:46.047" v="108" actId="478"/>
          <ac:spMkLst>
            <pc:docMk/>
            <pc:sldMk cId="4294382405" sldId="257"/>
            <ac:spMk id="5" creationId="{2B0ACDA7-20F6-248C-A260-75CC9149F022}"/>
          </ac:spMkLst>
        </pc:spChg>
      </pc:sldChg>
      <pc:sldChg chg="modSp new mod">
        <pc:chgData name="Kunal Uttekar" userId="4a63331e-4723-44d8-9f32-220a9996d957" providerId="ADAL" clId="{9B67590B-5503-4FE0-BEAE-B5198BA621A7}" dt="2023-08-14T09:23:27.607" v="473" actId="20577"/>
        <pc:sldMkLst>
          <pc:docMk/>
          <pc:sldMk cId="218291536" sldId="258"/>
        </pc:sldMkLst>
        <pc:spChg chg="mod">
          <ac:chgData name="Kunal Uttekar" userId="4a63331e-4723-44d8-9f32-220a9996d957" providerId="ADAL" clId="{9B67590B-5503-4FE0-BEAE-B5198BA621A7}" dt="2023-08-14T09:19:08.799" v="211" actId="20577"/>
          <ac:spMkLst>
            <pc:docMk/>
            <pc:sldMk cId="218291536" sldId="258"/>
            <ac:spMk id="2" creationId="{B1DBEA7E-AE32-017D-17EC-17559E55A922}"/>
          </ac:spMkLst>
        </pc:spChg>
        <pc:spChg chg="mod">
          <ac:chgData name="Kunal Uttekar" userId="4a63331e-4723-44d8-9f32-220a9996d957" providerId="ADAL" clId="{9B67590B-5503-4FE0-BEAE-B5198BA621A7}" dt="2023-08-14T09:23:27.607" v="473" actId="20577"/>
          <ac:spMkLst>
            <pc:docMk/>
            <pc:sldMk cId="218291536" sldId="258"/>
            <ac:spMk id="3" creationId="{9052BECC-9E71-79A9-55B5-E15B8E045F78}"/>
          </ac:spMkLst>
        </pc:spChg>
      </pc:sldChg>
      <pc:sldChg chg="delSp modSp new mod">
        <pc:chgData name="Kunal Uttekar" userId="4a63331e-4723-44d8-9f32-220a9996d957" providerId="ADAL" clId="{9B67590B-5503-4FE0-BEAE-B5198BA621A7}" dt="2023-08-14T09:26:56.165" v="557" actId="20577"/>
        <pc:sldMkLst>
          <pc:docMk/>
          <pc:sldMk cId="356528964" sldId="259"/>
        </pc:sldMkLst>
        <pc:spChg chg="del">
          <ac:chgData name="Kunal Uttekar" userId="4a63331e-4723-44d8-9f32-220a9996d957" providerId="ADAL" clId="{9B67590B-5503-4FE0-BEAE-B5198BA621A7}" dt="2023-08-14T09:26:16.862" v="488" actId="478"/>
          <ac:spMkLst>
            <pc:docMk/>
            <pc:sldMk cId="356528964" sldId="259"/>
            <ac:spMk id="2" creationId="{5999033A-9CFC-8A79-8C98-AE863B710FCA}"/>
          </ac:spMkLst>
        </pc:spChg>
        <pc:spChg chg="mod">
          <ac:chgData name="Kunal Uttekar" userId="4a63331e-4723-44d8-9f32-220a9996d957" providerId="ADAL" clId="{9B67590B-5503-4FE0-BEAE-B5198BA621A7}" dt="2023-08-14T09:26:56.165" v="557" actId="20577"/>
          <ac:spMkLst>
            <pc:docMk/>
            <pc:sldMk cId="356528964" sldId="259"/>
            <ac:spMk id="3" creationId="{D095C5F3-430C-4895-569A-7F2A3AEB8959}"/>
          </ac:spMkLst>
        </pc:spChg>
      </pc:sldChg>
      <pc:sldChg chg="delSp modSp new mod">
        <pc:chgData name="Kunal Uttekar" userId="4a63331e-4723-44d8-9f32-220a9996d957" providerId="ADAL" clId="{9B67590B-5503-4FE0-BEAE-B5198BA621A7}" dt="2023-08-15T13:51:07.794" v="1278" actId="5793"/>
        <pc:sldMkLst>
          <pc:docMk/>
          <pc:sldMk cId="991959364" sldId="260"/>
        </pc:sldMkLst>
        <pc:spChg chg="del">
          <ac:chgData name="Kunal Uttekar" userId="4a63331e-4723-44d8-9f32-220a9996d957" providerId="ADAL" clId="{9B67590B-5503-4FE0-BEAE-B5198BA621A7}" dt="2023-08-14T09:27:08.366" v="579" actId="478"/>
          <ac:spMkLst>
            <pc:docMk/>
            <pc:sldMk cId="991959364" sldId="260"/>
            <ac:spMk id="2" creationId="{F1BFC772-DE22-98F2-C283-A27215CDE4EF}"/>
          </ac:spMkLst>
        </pc:spChg>
        <pc:spChg chg="mod">
          <ac:chgData name="Kunal Uttekar" userId="4a63331e-4723-44d8-9f32-220a9996d957" providerId="ADAL" clId="{9B67590B-5503-4FE0-BEAE-B5198BA621A7}" dt="2023-08-15T13:51:07.794" v="1278" actId="5793"/>
          <ac:spMkLst>
            <pc:docMk/>
            <pc:sldMk cId="991959364" sldId="260"/>
            <ac:spMk id="3" creationId="{05A94EE5-BAAC-6466-87C0-758C1D43163C}"/>
          </ac:spMkLst>
        </pc:spChg>
      </pc:sldChg>
      <pc:sldChg chg="addSp delSp modSp new mod">
        <pc:chgData name="Kunal Uttekar" userId="4a63331e-4723-44d8-9f32-220a9996d957" providerId="ADAL" clId="{9B67590B-5503-4FE0-BEAE-B5198BA621A7}" dt="2023-08-16T05:59:16.371" v="2077" actId="1076"/>
        <pc:sldMkLst>
          <pc:docMk/>
          <pc:sldMk cId="2647118136" sldId="261"/>
        </pc:sldMkLst>
        <pc:spChg chg="mod">
          <ac:chgData name="Kunal Uttekar" userId="4a63331e-4723-44d8-9f32-220a9996d957" providerId="ADAL" clId="{9B67590B-5503-4FE0-BEAE-B5198BA621A7}" dt="2023-08-15T13:57:57.307" v="1331" actId="20577"/>
          <ac:spMkLst>
            <pc:docMk/>
            <pc:sldMk cId="2647118136" sldId="261"/>
            <ac:spMk id="2" creationId="{D3D4D275-3F39-9E5B-8F12-CA27C7FF112A}"/>
          </ac:spMkLst>
        </pc:spChg>
        <pc:spChg chg="mod">
          <ac:chgData name="Kunal Uttekar" userId="4a63331e-4723-44d8-9f32-220a9996d957" providerId="ADAL" clId="{9B67590B-5503-4FE0-BEAE-B5198BA621A7}" dt="2023-08-15T14:18:49.212" v="1726" actId="20577"/>
          <ac:spMkLst>
            <pc:docMk/>
            <pc:sldMk cId="2647118136" sldId="261"/>
            <ac:spMk id="3" creationId="{1C4D99DE-FF8E-FBE1-0D83-95AC033A128F}"/>
          </ac:spMkLst>
        </pc:spChg>
        <pc:spChg chg="mod">
          <ac:chgData name="Kunal Uttekar" userId="4a63331e-4723-44d8-9f32-220a9996d957" providerId="ADAL" clId="{9B67590B-5503-4FE0-BEAE-B5198BA621A7}" dt="2023-08-16T05:59:16.371" v="2077" actId="1076"/>
          <ac:spMkLst>
            <pc:docMk/>
            <pc:sldMk cId="2647118136" sldId="261"/>
            <ac:spMk id="5" creationId="{DB916BD2-612D-0AC9-7B9C-313A3E5E9E9D}"/>
          </ac:spMkLst>
        </pc:spChg>
        <pc:spChg chg="mod">
          <ac:chgData name="Kunal Uttekar" userId="4a63331e-4723-44d8-9f32-220a9996d957" providerId="ADAL" clId="{9B67590B-5503-4FE0-BEAE-B5198BA621A7}" dt="2023-08-16T05:58:15.097" v="2044" actId="20577"/>
          <ac:spMkLst>
            <pc:docMk/>
            <pc:sldMk cId="2647118136" sldId="261"/>
            <ac:spMk id="6" creationId="{DE1D6C7B-B95A-C255-BE86-BF3DE698CB34}"/>
          </ac:spMkLst>
        </pc:spChg>
        <pc:spChg chg="mod">
          <ac:chgData name="Kunal Uttekar" userId="4a63331e-4723-44d8-9f32-220a9996d957" providerId="ADAL" clId="{9B67590B-5503-4FE0-BEAE-B5198BA621A7}" dt="2023-08-16T05:57:18.830" v="2013" actId="20577"/>
          <ac:spMkLst>
            <pc:docMk/>
            <pc:sldMk cId="2647118136" sldId="261"/>
            <ac:spMk id="7" creationId="{0CF0FF49-B021-FAE4-385E-19CE9105A994}"/>
          </ac:spMkLst>
        </pc:spChg>
        <pc:cxnChg chg="add del">
          <ac:chgData name="Kunal Uttekar" userId="4a63331e-4723-44d8-9f32-220a9996d957" providerId="ADAL" clId="{9B67590B-5503-4FE0-BEAE-B5198BA621A7}" dt="2023-08-16T05:53:58.037" v="1894" actId="11529"/>
          <ac:cxnSpMkLst>
            <pc:docMk/>
            <pc:sldMk cId="2647118136" sldId="261"/>
            <ac:cxnSpMk id="4" creationId="{AC22F160-FFBE-4F5A-EC77-ADB02473D375}"/>
          </ac:cxnSpMkLst>
        </pc:cxnChg>
        <pc:cxnChg chg="add mod">
          <ac:chgData name="Kunal Uttekar" userId="4a63331e-4723-44d8-9f32-220a9996d957" providerId="ADAL" clId="{9B67590B-5503-4FE0-BEAE-B5198BA621A7}" dt="2023-08-16T05:57:10.284" v="2004" actId="1076"/>
          <ac:cxnSpMkLst>
            <pc:docMk/>
            <pc:sldMk cId="2647118136" sldId="261"/>
            <ac:cxnSpMk id="9" creationId="{28E84AA7-D143-9336-07E5-41E444DF2BB8}"/>
          </ac:cxnSpMkLst>
        </pc:cxnChg>
        <pc:cxnChg chg="add mod">
          <ac:chgData name="Kunal Uttekar" userId="4a63331e-4723-44d8-9f32-220a9996d957" providerId="ADAL" clId="{9B67590B-5503-4FE0-BEAE-B5198BA621A7}" dt="2023-08-16T05:57:24.896" v="2014" actId="1076"/>
          <ac:cxnSpMkLst>
            <pc:docMk/>
            <pc:sldMk cId="2647118136" sldId="261"/>
            <ac:cxnSpMk id="11" creationId="{88E39E7D-7795-169F-C126-9803D74CF941}"/>
          </ac:cxnSpMkLst>
        </pc:cxnChg>
      </pc:sldChg>
      <pc:sldChg chg="modSp new mod">
        <pc:chgData name="Kunal Uttekar" userId="4a63331e-4723-44d8-9f32-220a9996d957" providerId="ADAL" clId="{9B67590B-5503-4FE0-BEAE-B5198BA621A7}" dt="2023-08-15T14:16:36.060" v="1692" actId="255"/>
        <pc:sldMkLst>
          <pc:docMk/>
          <pc:sldMk cId="3793523894" sldId="262"/>
        </pc:sldMkLst>
        <pc:spChg chg="mod">
          <ac:chgData name="Kunal Uttekar" userId="4a63331e-4723-44d8-9f32-220a9996d957" providerId="ADAL" clId="{9B67590B-5503-4FE0-BEAE-B5198BA621A7}" dt="2023-08-15T14:10:05.374" v="1533" actId="20577"/>
          <ac:spMkLst>
            <pc:docMk/>
            <pc:sldMk cId="3793523894" sldId="262"/>
            <ac:spMk id="2" creationId="{2A5D3213-D02F-05F7-3A0F-AE3FA5EC2BFD}"/>
          </ac:spMkLst>
        </pc:spChg>
        <pc:spChg chg="mod">
          <ac:chgData name="Kunal Uttekar" userId="4a63331e-4723-44d8-9f32-220a9996d957" providerId="ADAL" clId="{9B67590B-5503-4FE0-BEAE-B5198BA621A7}" dt="2023-08-15T14:16:36.060" v="1692" actId="255"/>
          <ac:spMkLst>
            <pc:docMk/>
            <pc:sldMk cId="3793523894" sldId="262"/>
            <ac:spMk id="3" creationId="{3EE23674-ACCF-0642-C8DA-A26BA6D60BEA}"/>
          </ac:spMkLst>
        </pc:spChg>
      </pc:sldChg>
      <pc:sldChg chg="modSp new mod">
        <pc:chgData name="Kunal Uttekar" userId="4a63331e-4723-44d8-9f32-220a9996d957" providerId="ADAL" clId="{9B67590B-5503-4FE0-BEAE-B5198BA621A7}" dt="2023-08-15T14:20:22.054" v="1862" actId="20577"/>
        <pc:sldMkLst>
          <pc:docMk/>
          <pc:sldMk cId="1808930081" sldId="263"/>
        </pc:sldMkLst>
        <pc:spChg chg="mod">
          <ac:chgData name="Kunal Uttekar" userId="4a63331e-4723-44d8-9f32-220a9996d957" providerId="ADAL" clId="{9B67590B-5503-4FE0-BEAE-B5198BA621A7}" dt="2023-08-15T14:17:06.082" v="1715" actId="20577"/>
          <ac:spMkLst>
            <pc:docMk/>
            <pc:sldMk cId="1808930081" sldId="263"/>
            <ac:spMk id="2" creationId="{43BA9DCF-9B87-1BF4-1CEF-4F27062AF430}"/>
          </ac:spMkLst>
        </pc:spChg>
        <pc:spChg chg="mod">
          <ac:chgData name="Kunal Uttekar" userId="4a63331e-4723-44d8-9f32-220a9996d957" providerId="ADAL" clId="{9B67590B-5503-4FE0-BEAE-B5198BA621A7}" dt="2023-08-15T14:20:22.054" v="1862" actId="20577"/>
          <ac:spMkLst>
            <pc:docMk/>
            <pc:sldMk cId="1808930081" sldId="263"/>
            <ac:spMk id="3" creationId="{FA17902D-4352-C68B-8768-6F3FB8B3872E}"/>
          </ac:spMkLst>
        </pc:spChg>
      </pc:sldChg>
      <pc:sldChg chg="addSp delSp modSp new mod">
        <pc:chgData name="Kunal Uttekar" userId="4a63331e-4723-44d8-9f32-220a9996d957" providerId="ADAL" clId="{9B67590B-5503-4FE0-BEAE-B5198BA621A7}" dt="2023-08-16T06:58:41.674" v="2090"/>
        <pc:sldMkLst>
          <pc:docMk/>
          <pc:sldMk cId="1145200831" sldId="267"/>
        </pc:sldMkLst>
        <pc:spChg chg="del">
          <ac:chgData name="Kunal Uttekar" userId="4a63331e-4723-44d8-9f32-220a9996d957" providerId="ADAL" clId="{9B67590B-5503-4FE0-BEAE-B5198BA621A7}" dt="2023-08-16T06:53:09.351" v="2079" actId="478"/>
          <ac:spMkLst>
            <pc:docMk/>
            <pc:sldMk cId="1145200831" sldId="267"/>
            <ac:spMk id="2" creationId="{1F5482C4-00A0-9334-C3FD-BF7DDA7CF68F}"/>
          </ac:spMkLst>
        </pc:spChg>
        <pc:spChg chg="del">
          <ac:chgData name="Kunal Uttekar" userId="4a63331e-4723-44d8-9f32-220a9996d957" providerId="ADAL" clId="{9B67590B-5503-4FE0-BEAE-B5198BA621A7}" dt="2023-08-16T06:53:11.417" v="2080" actId="478"/>
          <ac:spMkLst>
            <pc:docMk/>
            <pc:sldMk cId="1145200831" sldId="267"/>
            <ac:spMk id="3" creationId="{514B4682-CD4D-0987-C26A-B7B9B73615B1}"/>
          </ac:spMkLst>
        </pc:spChg>
        <pc:graphicFrameChg chg="add del mod modGraphic">
          <ac:chgData name="Kunal Uttekar" userId="4a63331e-4723-44d8-9f32-220a9996d957" providerId="ADAL" clId="{9B67590B-5503-4FE0-BEAE-B5198BA621A7}" dt="2023-08-16T06:53:45.237" v="2089" actId="478"/>
          <ac:graphicFrameMkLst>
            <pc:docMk/>
            <pc:sldMk cId="1145200831" sldId="267"/>
            <ac:graphicFrameMk id="4" creationId="{83FE4E30-FB0F-DA56-3887-B46163870843}"/>
          </ac:graphicFrameMkLst>
        </pc:graphicFrameChg>
        <pc:graphicFrameChg chg="add del mod modGraphic">
          <ac:chgData name="Kunal Uttekar" userId="4a63331e-4723-44d8-9f32-220a9996d957" providerId="ADAL" clId="{9B67590B-5503-4FE0-BEAE-B5198BA621A7}" dt="2023-08-16T06:53:45.237" v="2089" actId="478"/>
          <ac:graphicFrameMkLst>
            <pc:docMk/>
            <pc:sldMk cId="1145200831" sldId="267"/>
            <ac:graphicFrameMk id="5" creationId="{A79781E6-D1DD-BE3D-C335-929E700D34D6}"/>
          </ac:graphicFrameMkLst>
        </pc:graphicFrameChg>
        <pc:picChg chg="add mod">
          <ac:chgData name="Kunal Uttekar" userId="4a63331e-4723-44d8-9f32-220a9996d957" providerId="ADAL" clId="{9B67590B-5503-4FE0-BEAE-B5198BA621A7}" dt="2023-08-16T06:58:41.674" v="2090"/>
          <ac:picMkLst>
            <pc:docMk/>
            <pc:sldMk cId="1145200831" sldId="267"/>
            <ac:picMk id="7" creationId="{E15D5E14-B72F-F28C-2846-2FC2834949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61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136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6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9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8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2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AD36-F49C-4A0E-8259-A8C8D94869E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DFE54E-C126-4AEA-8694-7C321912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D1A-D320-D015-4A61-0DC22313E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Based Bank Banking Operations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43DDF-BE87-68EB-F8C6-CBF3E1714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Kunal Uttekar</a:t>
            </a:r>
          </a:p>
        </p:txBody>
      </p:sp>
    </p:spTree>
    <p:extLst>
      <p:ext uri="{BB962C8B-B14F-4D97-AF65-F5344CB8AC3E}">
        <p14:creationId xmlns:p14="http://schemas.microsoft.com/office/powerpoint/2010/main" val="65546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3213-D02F-05F7-3A0F-AE3FA5EC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of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3674-ACCF-0642-C8DA-A26BA6D6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Functional Requirements for this Python Project for Banking Operations is to create a class hierarchy of bank accounts where we can deposit cash into a certain account specified by us  then obtain the balance of the accounts and make a withdrawal from an account where specific charge fees will be applicable and transfer amount. 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Some of the accounts provide interest and others charge fees for withdrawals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2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9DCF-9B87-1BF4-1CEF-4F27062A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902D-4352-C68B-8768-6F3FB8B3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Project involving the application of Banking System Operations has showed us how a basic functionalities of bank work.</a:t>
            </a:r>
          </a:p>
          <a:p>
            <a:r>
              <a:rPr lang="en-US" dirty="0"/>
              <a:t>The Banking System consist of various functionalities such as Check balance, Deposit money , withdraw money etc.</a:t>
            </a:r>
          </a:p>
          <a:p>
            <a:r>
              <a:rPr lang="en-US" dirty="0"/>
              <a:t>This shows us how interest is added while depositing money in the account and how charges are levy on us while withdrawing money.</a:t>
            </a:r>
          </a:p>
          <a:p>
            <a:r>
              <a:rPr lang="en-US" dirty="0"/>
              <a:t>This application shows us the working of a bank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0893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9B70-ADA8-55EB-8ADC-9692A48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By: Kunal Uttekar</a:t>
            </a:r>
          </a:p>
        </p:txBody>
      </p:sp>
    </p:spTree>
    <p:extLst>
      <p:ext uri="{BB962C8B-B14F-4D97-AF65-F5344CB8AC3E}">
        <p14:creationId xmlns:p14="http://schemas.microsoft.com/office/powerpoint/2010/main" val="36890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EA7E-AE32-017D-17EC-17559E55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Contents-: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BECC-9E71-79A9-55B5-E15B8E04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2. Python and its implementation</a:t>
            </a:r>
          </a:p>
          <a:p>
            <a:r>
              <a:rPr lang="en-US" dirty="0"/>
              <a:t>3. Scope of Project</a:t>
            </a:r>
          </a:p>
          <a:p>
            <a:r>
              <a:rPr lang="en-US" dirty="0"/>
              <a:t>4. Class Design</a:t>
            </a:r>
          </a:p>
          <a:p>
            <a:r>
              <a:rPr lang="en-US" dirty="0"/>
              <a:t>5. Class Design – Single Canvas</a:t>
            </a:r>
          </a:p>
          <a:p>
            <a:r>
              <a:rPr lang="en-US" dirty="0"/>
              <a:t>6. Functional Requirements of App</a:t>
            </a:r>
          </a:p>
          <a:p>
            <a:r>
              <a:rPr lang="en-US" dirty="0"/>
              <a:t>7. Operating Environment</a:t>
            </a:r>
          </a:p>
          <a:p>
            <a:r>
              <a:rPr lang="en-US" dirty="0"/>
              <a:t>8. 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F14F-B4DD-86D4-8770-3553F552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r>
              <a:rPr lang="en-US" sz="2800" b="1" i="1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Purpose of the Document-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purpose of this document is to provide an overview of the Bank Operation Project developed using Python. It outlines the system's requirements, architecture, features, testing procedures. 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1" i="1" u="sng" dirty="0">
                <a:solidFill>
                  <a:srgbClr val="000000"/>
                </a:solidFill>
                <a:latin typeface="Calibri" panose="020F0502020204030204" pitchFamily="34" charset="0"/>
              </a:rPr>
              <a:t>Project Overview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Banking Operation System is a Console-Based Application that allows users to perform various banking activities such as account management operations like Deposit, Withdrawal, Fund Transfers, Balance Enquiry 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C5F3-430C-4895-569A-7F2A3AEB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1"/>
            <a:ext cx="10515600" cy="5974832"/>
          </a:xfrm>
        </p:spPr>
        <p:txBody>
          <a:bodyPr>
            <a:normAutofit/>
          </a:bodyPr>
          <a:lstStyle/>
          <a:p>
            <a:r>
              <a:rPr lang="en-US" dirty="0"/>
              <a:t>Python and its implementation-: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0" dirty="0">
                <a:solidFill>
                  <a:srgbClr val="4D5156"/>
                </a:solidFill>
                <a:effectLst/>
              </a:rPr>
              <a:t>Python is </a:t>
            </a:r>
            <a:r>
              <a:rPr lang="en-US" i="0" dirty="0">
                <a:solidFill>
                  <a:srgbClr val="040C28"/>
                </a:solidFill>
                <a:effectLst/>
              </a:rPr>
              <a:t>a computer programming language often used to build websites and software, automate tasks, and conduct data analysis</a:t>
            </a:r>
            <a:r>
              <a:rPr lang="en-US" i="0" dirty="0">
                <a:solidFill>
                  <a:srgbClr val="4D5156"/>
                </a:solidFill>
                <a:effectLst/>
              </a:rPr>
              <a:t>. Python is a general-purpose language, meaning it can be used to create a variety of different programs and isn't specialized for any specific problems.</a:t>
            </a:r>
          </a:p>
          <a:p>
            <a:endParaRPr lang="en-US" dirty="0">
              <a:solidFill>
                <a:srgbClr val="4D5156"/>
              </a:solidFill>
            </a:endParaRPr>
          </a:p>
          <a:p>
            <a:r>
              <a:rPr lang="en-US" dirty="0"/>
              <a:t>An “implementation” of Python should be taken to mean a program or environment which provides support for the execution of programs written in the Python language.</a:t>
            </a:r>
          </a:p>
          <a:p>
            <a:pPr marL="0" indent="0">
              <a:buNone/>
            </a:pPr>
            <a:endParaRPr lang="en-US" dirty="0"/>
          </a:p>
          <a:p>
            <a:pPr algn="l"/>
            <a:r>
              <a:rPr lang="en-US" i="0" dirty="0">
                <a:solidFill>
                  <a:srgbClr val="242424"/>
                </a:solidFill>
                <a:effectLst/>
              </a:rPr>
              <a:t>Compiler is a function that converts one programming language to another, typically from a </a:t>
            </a:r>
            <a:r>
              <a:rPr lang="en-US" i="1" dirty="0">
                <a:solidFill>
                  <a:srgbClr val="242424"/>
                </a:solidFill>
                <a:effectLst/>
              </a:rPr>
              <a:t>high-level language</a:t>
            </a:r>
            <a:r>
              <a:rPr lang="en-US" i="0" dirty="0">
                <a:solidFill>
                  <a:srgbClr val="242424"/>
                </a:solidFill>
                <a:effectLst/>
              </a:rPr>
              <a:t>(C, C++) to a </a:t>
            </a:r>
            <a:r>
              <a:rPr lang="en-US" i="1" dirty="0">
                <a:solidFill>
                  <a:srgbClr val="242424"/>
                </a:solidFill>
                <a:effectLst/>
              </a:rPr>
              <a:t>low-level language</a:t>
            </a:r>
            <a:r>
              <a:rPr lang="en-US" i="0" dirty="0">
                <a:solidFill>
                  <a:srgbClr val="242424"/>
                </a:solidFill>
                <a:effectLst/>
              </a:rPr>
              <a:t>(Machine code, Assembly language) to create an executable file.</a:t>
            </a:r>
          </a:p>
          <a:p>
            <a:pPr marL="0" indent="0" algn="l">
              <a:buNone/>
            </a:pPr>
            <a:endParaRPr lang="en-US" i="0" dirty="0">
              <a:solidFill>
                <a:srgbClr val="242424"/>
              </a:solidFill>
              <a:effectLst/>
            </a:endParaRPr>
          </a:p>
          <a:p>
            <a:pPr algn="l"/>
            <a:r>
              <a:rPr lang="en-US" i="0" dirty="0">
                <a:solidFill>
                  <a:srgbClr val="242424"/>
                </a:solidFill>
                <a:effectLst/>
              </a:rPr>
              <a:t>Interpreter is a function that directly executes a programming language without it being compiled and converted to machine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4EE5-BAAC-6466-87C0-758C1D43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467"/>
            <a:ext cx="10515600" cy="5533496"/>
          </a:xfrm>
        </p:spPr>
        <p:txBody>
          <a:bodyPr/>
          <a:lstStyle/>
          <a:p>
            <a:r>
              <a:rPr lang="en-US" dirty="0"/>
              <a:t>Scope of the project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1)Account Management :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A) Creation of an Account with predefined account number and Initial/starting balance.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B) Deposit / Withdrawal of funds between accounts.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2)Transfer of funds – This includes the transfe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 of funds from one account to another.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3)This also includes the interest rate applied while depositing the money into a particular account.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4)Balance Inquiries- To check the current and updated balance after each transaction into a particular bank account.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D275-3F39-9E5B-8F12-CA27C7FF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 Design- Individual Class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B916BD2-612D-0AC9-7B9C-313A3E5E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568" y="4920191"/>
            <a:ext cx="1375834" cy="9577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Savings Account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+__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deposit() 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E1D6C7B-B95A-C255-BE86-BF3DE698C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298" y="4920190"/>
            <a:ext cx="1282700" cy="9577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Account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+__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withdraw()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CF0FF49-B021-FAE4-385E-19CE9105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317" y="1555222"/>
            <a:ext cx="1572683" cy="26849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Bank Account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#Balance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#Accounts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+__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deposit()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Check Balance()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ccount Number()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w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ithdraw()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transfer()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E84AA7-D143-9336-07E5-41E444DF2BB8}"/>
              </a:ext>
            </a:extLst>
          </p:cNvPr>
          <p:cNvCxnSpPr/>
          <p:nvPr/>
        </p:nvCxnSpPr>
        <p:spPr>
          <a:xfrm>
            <a:off x="4705996" y="1972734"/>
            <a:ext cx="128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E39E7D-7795-169F-C126-9803D74CF941}"/>
              </a:ext>
            </a:extLst>
          </p:cNvPr>
          <p:cNvCxnSpPr/>
          <p:nvPr/>
        </p:nvCxnSpPr>
        <p:spPr>
          <a:xfrm>
            <a:off x="4589991" y="2506134"/>
            <a:ext cx="128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90AD14-2218-69FA-915D-D6C4F4C9A88C}"/>
              </a:ext>
            </a:extLst>
          </p:cNvPr>
          <p:cNvCxnSpPr>
            <a:stCxn id="5" idx="0"/>
          </p:cNvCxnSpPr>
          <p:nvPr/>
        </p:nvCxnSpPr>
        <p:spPr>
          <a:xfrm flipV="1">
            <a:off x="2258485" y="4521200"/>
            <a:ext cx="0" cy="39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3FB6A-0CE5-BE36-4936-AF96FFFD7A3F}"/>
              </a:ext>
            </a:extLst>
          </p:cNvPr>
          <p:cNvCxnSpPr/>
          <p:nvPr/>
        </p:nvCxnSpPr>
        <p:spPr>
          <a:xfrm>
            <a:off x="2258485" y="4529667"/>
            <a:ext cx="624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2D83DE-8EB3-C718-8181-3D4021F23CE8}"/>
              </a:ext>
            </a:extLst>
          </p:cNvPr>
          <p:cNvCxnSpPr>
            <a:endCxn id="6" idx="0"/>
          </p:cNvCxnSpPr>
          <p:nvPr/>
        </p:nvCxnSpPr>
        <p:spPr>
          <a:xfrm>
            <a:off x="8502648" y="4521200"/>
            <a:ext cx="0" cy="39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053FF-055B-5DEB-D7A1-2B6FC6152ADF}"/>
              </a:ext>
            </a:extLst>
          </p:cNvPr>
          <p:cNvCxnSpPr/>
          <p:nvPr/>
        </p:nvCxnSpPr>
        <p:spPr>
          <a:xfrm flipV="1">
            <a:off x="5231341" y="4240214"/>
            <a:ext cx="0" cy="28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1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881B-22CE-F870-9B95-ABD529C8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 on Single Canvas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C5E8A885-1B3C-CEDF-0296-7D4FA46B276F}"/>
              </a:ext>
            </a:extLst>
          </p:cNvPr>
          <p:cNvGrpSpPr/>
          <p:nvPr/>
        </p:nvGrpSpPr>
        <p:grpSpPr>
          <a:xfrm>
            <a:off x="924914" y="1825625"/>
            <a:ext cx="2698401" cy="4087473"/>
            <a:chOff x="0" y="0"/>
            <a:chExt cx="1279723" cy="1271725"/>
          </a:xfrm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AA1FDA37-E82C-1786-AB90-6EE8B3FF922D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B01A34D8-D2A3-F408-5339-330189F85769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F5639D93-71C0-1BE5-28D2-4F72F9A1D3C6}"/>
              </a:ext>
            </a:extLst>
          </p:cNvPr>
          <p:cNvGrpSpPr/>
          <p:nvPr/>
        </p:nvGrpSpPr>
        <p:grpSpPr>
          <a:xfrm>
            <a:off x="4326467" y="1825625"/>
            <a:ext cx="2794000" cy="4087473"/>
            <a:chOff x="0" y="0"/>
            <a:chExt cx="1279723" cy="1763847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EEF0625F-72FF-2DC0-7D26-2BFE2916EBDC}"/>
                </a:ext>
              </a:extLst>
            </p:cNvPr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0FAD701D-AB0A-9692-FDE8-78F3C9EB6376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DAC29F2D-5EC6-759D-29F2-FEAD25B6E2D9}"/>
              </a:ext>
            </a:extLst>
          </p:cNvPr>
          <p:cNvGrpSpPr/>
          <p:nvPr/>
        </p:nvGrpSpPr>
        <p:grpSpPr>
          <a:xfrm>
            <a:off x="8031621" y="1817158"/>
            <a:ext cx="2794000" cy="4087473"/>
            <a:chOff x="0" y="0"/>
            <a:chExt cx="1279723" cy="127172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01FDBB1-99AE-5881-DD44-80E391E7DD87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94F914A5-DCB7-5919-3B13-B06EF81CFF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888397-C1DD-5CDD-CED9-6E012D1249DF}"/>
              </a:ext>
            </a:extLst>
          </p:cNvPr>
          <p:cNvSpPr txBox="1"/>
          <p:nvPr/>
        </p:nvSpPr>
        <p:spPr>
          <a:xfrm>
            <a:off x="1193800" y="2455333"/>
            <a:ext cx="222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SAVINGS ACCOUNT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.interest()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10A25F-7233-D24D-05D0-76C8E7C1EAFB}"/>
              </a:ext>
            </a:extLst>
          </p:cNvPr>
          <p:cNvCxnSpPr/>
          <p:nvPr/>
        </p:nvCxnSpPr>
        <p:spPr>
          <a:xfrm>
            <a:off x="1210733" y="2836333"/>
            <a:ext cx="2192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29D6D5-3D53-3710-F672-C763634E6808}"/>
              </a:ext>
            </a:extLst>
          </p:cNvPr>
          <p:cNvSpPr txBox="1"/>
          <p:nvPr/>
        </p:nvSpPr>
        <p:spPr>
          <a:xfrm>
            <a:off x="4707558" y="2302933"/>
            <a:ext cx="2252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Bank Account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#.AccNumber</a:t>
            </a:r>
          </a:p>
          <a:p>
            <a:r>
              <a:rPr lang="en-US" dirty="0">
                <a:solidFill>
                  <a:schemeClr val="bg1"/>
                </a:solidFill>
              </a:rPr>
              <a:t>#.CurrentBalance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.deposit()</a:t>
            </a:r>
          </a:p>
          <a:p>
            <a:r>
              <a:rPr lang="en-US" dirty="0">
                <a:solidFill>
                  <a:schemeClr val="bg1"/>
                </a:solidFill>
              </a:rPr>
              <a:t>.withdraw()</a:t>
            </a: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checkbalance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.Transfer()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D77AE-D8BD-BDCD-43A4-E718695FD9AE}"/>
              </a:ext>
            </a:extLst>
          </p:cNvPr>
          <p:cNvSpPr txBox="1"/>
          <p:nvPr/>
        </p:nvSpPr>
        <p:spPr>
          <a:xfrm>
            <a:off x="8349846" y="2226733"/>
            <a:ext cx="2081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Account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ChargeWithdraw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31CD49-9502-A6F4-1DF2-232A42A7A061}"/>
              </a:ext>
            </a:extLst>
          </p:cNvPr>
          <p:cNvCxnSpPr/>
          <p:nvPr/>
        </p:nvCxnSpPr>
        <p:spPr>
          <a:xfrm>
            <a:off x="4326467" y="2709333"/>
            <a:ext cx="279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B78DE8-835F-2C4C-E67F-284F9007C7DC}"/>
              </a:ext>
            </a:extLst>
          </p:cNvPr>
          <p:cNvCxnSpPr/>
          <p:nvPr/>
        </p:nvCxnSpPr>
        <p:spPr>
          <a:xfrm>
            <a:off x="4326467" y="3513666"/>
            <a:ext cx="279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C651BB-B0F7-ED90-63B3-FE09FA0BB94E}"/>
              </a:ext>
            </a:extLst>
          </p:cNvPr>
          <p:cNvCxnSpPr/>
          <p:nvPr/>
        </p:nvCxnSpPr>
        <p:spPr>
          <a:xfrm>
            <a:off x="8031621" y="2641916"/>
            <a:ext cx="279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5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5D5E14-B72F-F28C-2846-2FC283494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59" y="905804"/>
            <a:ext cx="8401482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0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027021-D640-9EB8-05C9-735E2694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Environment</a:t>
            </a: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576E0D6-7344-0EE5-1898-4DDA93D419F6}"/>
              </a:ext>
            </a:extLst>
          </p:cNvPr>
          <p:cNvSpPr/>
          <p:nvPr/>
        </p:nvSpPr>
        <p:spPr>
          <a:xfrm>
            <a:off x="8271257" y="2404890"/>
            <a:ext cx="2129679" cy="3212382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269B7A97-770F-05A1-1DD2-6327D48739C3}"/>
              </a:ext>
            </a:extLst>
          </p:cNvPr>
          <p:cNvSpPr/>
          <p:nvPr/>
        </p:nvSpPr>
        <p:spPr>
          <a:xfrm>
            <a:off x="4702300" y="2404890"/>
            <a:ext cx="2129679" cy="3212382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071ABF69-74E7-2FDA-5B3C-A5B20EC02CD3}"/>
              </a:ext>
            </a:extLst>
          </p:cNvPr>
          <p:cNvSpPr/>
          <p:nvPr/>
        </p:nvSpPr>
        <p:spPr>
          <a:xfrm>
            <a:off x="997996" y="2404890"/>
            <a:ext cx="2027545" cy="3212382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D4FAE-752D-5D4A-7700-9E5EAC03F971}"/>
              </a:ext>
            </a:extLst>
          </p:cNvPr>
          <p:cNvSpPr txBox="1"/>
          <p:nvPr/>
        </p:nvSpPr>
        <p:spPr>
          <a:xfrm>
            <a:off x="1451220" y="1559719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F62B6-4AE0-2D34-AE00-314A2241D530}"/>
              </a:ext>
            </a:extLst>
          </p:cNvPr>
          <p:cNvSpPr txBox="1"/>
          <p:nvPr/>
        </p:nvSpPr>
        <p:spPr>
          <a:xfrm>
            <a:off x="5378757" y="1559719"/>
            <a:ext cx="140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4017F7-3689-BC94-200B-71B8F1A4D60A}"/>
              </a:ext>
            </a:extLst>
          </p:cNvPr>
          <p:cNvSpPr txBox="1"/>
          <p:nvPr/>
        </p:nvSpPr>
        <p:spPr>
          <a:xfrm>
            <a:off x="8596829" y="1559719"/>
            <a:ext cx="18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PyCharm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E40901-0D1F-2897-B113-03F761A7177C}"/>
              </a:ext>
            </a:extLst>
          </p:cNvPr>
          <p:cNvCxnSpPr/>
          <p:nvPr/>
        </p:nvCxnSpPr>
        <p:spPr>
          <a:xfrm>
            <a:off x="3331184" y="3781124"/>
            <a:ext cx="1173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AF0C76-AB3A-020C-B463-14F6483ADD60}"/>
              </a:ext>
            </a:extLst>
          </p:cNvPr>
          <p:cNvCxnSpPr/>
          <p:nvPr/>
        </p:nvCxnSpPr>
        <p:spPr>
          <a:xfrm>
            <a:off x="6964809" y="3781124"/>
            <a:ext cx="1173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30D7F6-93C0-C666-7ECC-044A7E7F613D}"/>
              </a:ext>
            </a:extLst>
          </p:cNvPr>
          <p:cNvSpPr txBox="1"/>
          <p:nvPr/>
        </p:nvSpPr>
        <p:spPr>
          <a:xfrm>
            <a:off x="1526138" y="3115732"/>
            <a:ext cx="1061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C141-8CE2-0AAC-7593-38DFD5A64FFD}"/>
              </a:ext>
            </a:extLst>
          </p:cNvPr>
          <p:cNvSpPr txBox="1"/>
          <p:nvPr/>
        </p:nvSpPr>
        <p:spPr>
          <a:xfrm>
            <a:off x="5236502" y="3115731"/>
            <a:ext cx="1061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B71B0-C2BA-2AEB-4650-6BE69AA9D0CF}"/>
              </a:ext>
            </a:extLst>
          </p:cNvPr>
          <p:cNvSpPr txBox="1"/>
          <p:nvPr/>
        </p:nvSpPr>
        <p:spPr>
          <a:xfrm>
            <a:off x="8805459" y="3115731"/>
            <a:ext cx="1061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51841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180</TotalTime>
  <Words>600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Console Based Bank Banking Operations System</vt:lpstr>
      <vt:lpstr>Contents-: </vt:lpstr>
      <vt:lpstr>PowerPoint Presentation</vt:lpstr>
      <vt:lpstr>PowerPoint Presentation</vt:lpstr>
      <vt:lpstr>PowerPoint Presentation</vt:lpstr>
      <vt:lpstr> Class Design- Individual Class</vt:lpstr>
      <vt:lpstr>Class Design on Single Canvas</vt:lpstr>
      <vt:lpstr>PowerPoint Presentation</vt:lpstr>
      <vt:lpstr>Operating Environment</vt:lpstr>
      <vt:lpstr>Functional Requirements of App</vt:lpstr>
      <vt:lpstr>Summary of Application</vt:lpstr>
      <vt:lpstr>Thank you By: Kunal Uttekar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Based Bank Banking Operations System</dc:title>
  <dc:creator>Kunal Uttekar</dc:creator>
  <cp:lastModifiedBy>Kunal Uttekar</cp:lastModifiedBy>
  <cp:revision>9</cp:revision>
  <dcterms:created xsi:type="dcterms:W3CDTF">2023-08-14T09:09:20Z</dcterms:created>
  <dcterms:modified xsi:type="dcterms:W3CDTF">2023-08-16T08:16:40Z</dcterms:modified>
</cp:coreProperties>
</file>