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ata.phishtank.com/data/online-valid.csv(Only" TargetMode="External"/><Relationship Id="rId1" Type="http://schemas.openxmlformats.org/officeDocument/2006/relationships/hyperlink" Target="https://research.aalto.fi/en/datasets/phishstorm--phishing--legitimate-url-dataset(f49465b2-c68a-4182-9171-075f0ed797d5).html" TargetMode="Externa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aalto.fi/en/datasets/phishstorm--phishing--legitimate-url-dataset(f49465b2-c68a-4182-9171-075f0ed797d5).html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9.png"/><Relationship Id="rId6" Type="http://schemas.openxmlformats.org/officeDocument/2006/relationships/hyperlink" Target="http://data.phishtank.com/data/online-valid.csv(Only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C7F25-6041-49CB-A74E-F277E3281D8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6EE069-0093-4940-A2DA-0E7FBF6EA7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hlinkClick xmlns:r="http://schemas.openxmlformats.org/officeDocument/2006/relationships" r:id="rId1"/>
            </a:rPr>
            <a:t>https://research.aalto.fi/en/datasets/phishstorm--phishing--legitimate-url-dataset(f49465b2-c68a-4182-9171-075f0ed797d5).html</a:t>
          </a:r>
          <a:endParaRPr lang="en-US" dirty="0"/>
        </a:p>
      </dgm:t>
    </dgm:pt>
    <dgm:pt modelId="{A9861227-1469-43FF-B35D-21565C804B78}" type="parTrans" cxnId="{B069D99B-CFE9-4F83-B8B4-DC6840C4A766}">
      <dgm:prSet/>
      <dgm:spPr/>
      <dgm:t>
        <a:bodyPr/>
        <a:lstStyle/>
        <a:p>
          <a:endParaRPr lang="en-US"/>
        </a:p>
      </dgm:t>
    </dgm:pt>
    <dgm:pt modelId="{14F1449E-56CA-43E7-99EA-3B36D69B738B}" type="sibTrans" cxnId="{B069D99B-CFE9-4F83-B8B4-DC6840C4A766}">
      <dgm:prSet/>
      <dgm:spPr/>
      <dgm:t>
        <a:bodyPr/>
        <a:lstStyle/>
        <a:p>
          <a:endParaRPr lang="en-US"/>
        </a:p>
      </dgm:t>
    </dgm:pt>
    <dgm:pt modelId="{FD535716-C8D4-45B7-B5D4-E10EFCC00D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Phishtank</a:t>
          </a:r>
          <a:r>
            <a:rPr lang="en-US" dirty="0"/>
            <a:t> - </a:t>
          </a:r>
          <a:r>
            <a:rPr lang="en-US" dirty="0">
              <a:hlinkClick xmlns:r="http://schemas.openxmlformats.org/officeDocument/2006/relationships" r:id="rId2"/>
            </a:rPr>
            <a:t>http://data.phishtank.com/data/online-valid.csv (Only</a:t>
          </a:r>
          <a:r>
            <a:rPr lang="en-US" dirty="0"/>
            <a:t> fishing links, No Features)</a:t>
          </a:r>
        </a:p>
      </dgm:t>
    </dgm:pt>
    <dgm:pt modelId="{B41599EB-3B65-4489-9DF7-E7B39465C2F6}" type="parTrans" cxnId="{D53A1201-7ACE-4E2E-984C-117E4BD678C4}">
      <dgm:prSet/>
      <dgm:spPr/>
      <dgm:t>
        <a:bodyPr/>
        <a:lstStyle/>
        <a:p>
          <a:endParaRPr lang="en-US"/>
        </a:p>
      </dgm:t>
    </dgm:pt>
    <dgm:pt modelId="{A1E01A1F-6644-46EB-BEF1-C09744406FD1}" type="sibTrans" cxnId="{D53A1201-7ACE-4E2E-984C-117E4BD678C4}">
      <dgm:prSet/>
      <dgm:spPr/>
      <dgm:t>
        <a:bodyPr/>
        <a:lstStyle/>
        <a:p>
          <a:endParaRPr lang="en-US"/>
        </a:p>
      </dgm:t>
    </dgm:pt>
    <dgm:pt modelId="{41BB6E44-E6AD-4196-AF32-D237217FD81A}" type="pres">
      <dgm:prSet presAssocID="{A30C7F25-6041-49CB-A74E-F277E3281D88}" presName="root" presStyleCnt="0">
        <dgm:presLayoutVars>
          <dgm:dir/>
          <dgm:resizeHandles val="exact"/>
        </dgm:presLayoutVars>
      </dgm:prSet>
      <dgm:spPr/>
    </dgm:pt>
    <dgm:pt modelId="{355E308F-DD06-42FD-90F6-0E6044B3BA9A}" type="pres">
      <dgm:prSet presAssocID="{D26EE069-0093-4940-A2DA-0E7FBF6EA7EF}" presName="compNode" presStyleCnt="0"/>
      <dgm:spPr/>
    </dgm:pt>
    <dgm:pt modelId="{DB04D96C-DD74-4D30-AA3A-EA5505C54988}" type="pres">
      <dgm:prSet presAssocID="{D26EE069-0093-4940-A2DA-0E7FBF6EA7E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DBEC07-BB71-40E2-B3FA-C812F6A37F78}" type="pres">
      <dgm:prSet presAssocID="{D26EE069-0093-4940-A2DA-0E7FBF6EA7EF}" presName="iconSpace" presStyleCnt="0"/>
      <dgm:spPr/>
    </dgm:pt>
    <dgm:pt modelId="{537F4D42-E5B4-4379-8088-EBBC89A52CF7}" type="pres">
      <dgm:prSet presAssocID="{D26EE069-0093-4940-A2DA-0E7FBF6EA7EF}" presName="parTx" presStyleLbl="revTx" presStyleIdx="0" presStyleCnt="4">
        <dgm:presLayoutVars>
          <dgm:chMax val="0"/>
          <dgm:chPref val="0"/>
        </dgm:presLayoutVars>
      </dgm:prSet>
      <dgm:spPr/>
    </dgm:pt>
    <dgm:pt modelId="{EFD42F1E-D565-448F-B51C-B6F000C93515}" type="pres">
      <dgm:prSet presAssocID="{D26EE069-0093-4940-A2DA-0E7FBF6EA7EF}" presName="txSpace" presStyleCnt="0"/>
      <dgm:spPr/>
    </dgm:pt>
    <dgm:pt modelId="{CDAA7020-8DA8-4399-A74C-7B00B4B246F5}" type="pres">
      <dgm:prSet presAssocID="{D26EE069-0093-4940-A2DA-0E7FBF6EA7EF}" presName="desTx" presStyleLbl="revTx" presStyleIdx="1" presStyleCnt="4">
        <dgm:presLayoutVars/>
      </dgm:prSet>
      <dgm:spPr/>
    </dgm:pt>
    <dgm:pt modelId="{80CDC777-946C-4DF3-93BA-2EAD48308E88}" type="pres">
      <dgm:prSet presAssocID="{14F1449E-56CA-43E7-99EA-3B36D69B738B}" presName="sibTrans" presStyleCnt="0"/>
      <dgm:spPr/>
    </dgm:pt>
    <dgm:pt modelId="{F62ABEAE-C575-4BB6-91CA-9FA9D996D840}" type="pres">
      <dgm:prSet presAssocID="{FD535716-C8D4-45B7-B5D4-E10EFCC00D19}" presName="compNode" presStyleCnt="0"/>
      <dgm:spPr/>
    </dgm:pt>
    <dgm:pt modelId="{172525D5-516A-4C1B-A4A8-29437F79CE9E}" type="pres">
      <dgm:prSet presAssocID="{FD535716-C8D4-45B7-B5D4-E10EFCC00D19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ing"/>
        </a:ext>
      </dgm:extLst>
    </dgm:pt>
    <dgm:pt modelId="{A5A72C9A-74CC-48EF-A561-B5B2010F5D5A}" type="pres">
      <dgm:prSet presAssocID="{FD535716-C8D4-45B7-B5D4-E10EFCC00D19}" presName="iconSpace" presStyleCnt="0"/>
      <dgm:spPr/>
    </dgm:pt>
    <dgm:pt modelId="{A1C1F711-0372-42AE-B7A5-5B1AE1D6E0F1}" type="pres">
      <dgm:prSet presAssocID="{FD535716-C8D4-45B7-B5D4-E10EFCC00D19}" presName="parTx" presStyleLbl="revTx" presStyleIdx="2" presStyleCnt="4">
        <dgm:presLayoutVars>
          <dgm:chMax val="0"/>
          <dgm:chPref val="0"/>
        </dgm:presLayoutVars>
      </dgm:prSet>
      <dgm:spPr/>
    </dgm:pt>
    <dgm:pt modelId="{A2817B90-0DCB-43DF-BCD1-EF07CE861C29}" type="pres">
      <dgm:prSet presAssocID="{FD535716-C8D4-45B7-B5D4-E10EFCC00D19}" presName="txSpace" presStyleCnt="0"/>
      <dgm:spPr/>
    </dgm:pt>
    <dgm:pt modelId="{E5D6009F-5BBA-4476-8415-AC9B84FDAC8C}" type="pres">
      <dgm:prSet presAssocID="{FD535716-C8D4-45B7-B5D4-E10EFCC00D19}" presName="desTx" presStyleLbl="revTx" presStyleIdx="3" presStyleCnt="4">
        <dgm:presLayoutVars/>
      </dgm:prSet>
      <dgm:spPr/>
    </dgm:pt>
  </dgm:ptLst>
  <dgm:cxnLst>
    <dgm:cxn modelId="{D53A1201-7ACE-4E2E-984C-117E4BD678C4}" srcId="{A30C7F25-6041-49CB-A74E-F277E3281D88}" destId="{FD535716-C8D4-45B7-B5D4-E10EFCC00D19}" srcOrd="1" destOrd="0" parTransId="{B41599EB-3B65-4489-9DF7-E7B39465C2F6}" sibTransId="{A1E01A1F-6644-46EB-BEF1-C09744406FD1}"/>
    <dgm:cxn modelId="{C688F445-8884-46EC-99B5-B1FBB52BFF49}" type="presOf" srcId="{D26EE069-0093-4940-A2DA-0E7FBF6EA7EF}" destId="{537F4D42-E5B4-4379-8088-EBBC89A52CF7}" srcOrd="0" destOrd="0" presId="urn:microsoft.com/office/officeart/2018/2/layout/IconLabelDescriptionList"/>
    <dgm:cxn modelId="{B069D99B-CFE9-4F83-B8B4-DC6840C4A766}" srcId="{A30C7F25-6041-49CB-A74E-F277E3281D88}" destId="{D26EE069-0093-4940-A2DA-0E7FBF6EA7EF}" srcOrd="0" destOrd="0" parTransId="{A9861227-1469-43FF-B35D-21565C804B78}" sibTransId="{14F1449E-56CA-43E7-99EA-3B36D69B738B}"/>
    <dgm:cxn modelId="{225054B3-D055-48DF-951A-87373AF86805}" type="presOf" srcId="{A30C7F25-6041-49CB-A74E-F277E3281D88}" destId="{41BB6E44-E6AD-4196-AF32-D237217FD81A}" srcOrd="0" destOrd="0" presId="urn:microsoft.com/office/officeart/2018/2/layout/IconLabelDescriptionList"/>
    <dgm:cxn modelId="{FB6403DF-6FD3-4B5F-B3D9-7E23747DFA5D}" type="presOf" srcId="{FD535716-C8D4-45B7-B5D4-E10EFCC00D19}" destId="{A1C1F711-0372-42AE-B7A5-5B1AE1D6E0F1}" srcOrd="0" destOrd="0" presId="urn:microsoft.com/office/officeart/2018/2/layout/IconLabelDescriptionList"/>
    <dgm:cxn modelId="{88F237D2-AD09-4646-BDAB-79E7E58A96E9}" type="presParOf" srcId="{41BB6E44-E6AD-4196-AF32-D237217FD81A}" destId="{355E308F-DD06-42FD-90F6-0E6044B3BA9A}" srcOrd="0" destOrd="0" presId="urn:microsoft.com/office/officeart/2018/2/layout/IconLabelDescriptionList"/>
    <dgm:cxn modelId="{638D70AD-585A-4834-A047-E8D55BB662F4}" type="presParOf" srcId="{355E308F-DD06-42FD-90F6-0E6044B3BA9A}" destId="{DB04D96C-DD74-4D30-AA3A-EA5505C54988}" srcOrd="0" destOrd="0" presId="urn:microsoft.com/office/officeart/2018/2/layout/IconLabelDescriptionList"/>
    <dgm:cxn modelId="{DD0CB876-2734-47E3-BCC2-905461014EF7}" type="presParOf" srcId="{355E308F-DD06-42FD-90F6-0E6044B3BA9A}" destId="{4FDBEC07-BB71-40E2-B3FA-C812F6A37F78}" srcOrd="1" destOrd="0" presId="urn:microsoft.com/office/officeart/2018/2/layout/IconLabelDescriptionList"/>
    <dgm:cxn modelId="{A51B5E0C-A4BA-4F1C-8FC5-6F299562DBF3}" type="presParOf" srcId="{355E308F-DD06-42FD-90F6-0E6044B3BA9A}" destId="{537F4D42-E5B4-4379-8088-EBBC89A52CF7}" srcOrd="2" destOrd="0" presId="urn:microsoft.com/office/officeart/2018/2/layout/IconLabelDescriptionList"/>
    <dgm:cxn modelId="{E73B027B-9F3A-4094-AEFE-3B5CC951F55E}" type="presParOf" srcId="{355E308F-DD06-42FD-90F6-0E6044B3BA9A}" destId="{EFD42F1E-D565-448F-B51C-B6F000C93515}" srcOrd="3" destOrd="0" presId="urn:microsoft.com/office/officeart/2018/2/layout/IconLabelDescriptionList"/>
    <dgm:cxn modelId="{F1E86A52-FD69-4097-8499-411883B58C1E}" type="presParOf" srcId="{355E308F-DD06-42FD-90F6-0E6044B3BA9A}" destId="{CDAA7020-8DA8-4399-A74C-7B00B4B246F5}" srcOrd="4" destOrd="0" presId="urn:microsoft.com/office/officeart/2018/2/layout/IconLabelDescriptionList"/>
    <dgm:cxn modelId="{86C17997-6DC2-404D-BF9C-443572E187C5}" type="presParOf" srcId="{41BB6E44-E6AD-4196-AF32-D237217FD81A}" destId="{80CDC777-946C-4DF3-93BA-2EAD48308E88}" srcOrd="1" destOrd="0" presId="urn:microsoft.com/office/officeart/2018/2/layout/IconLabelDescriptionList"/>
    <dgm:cxn modelId="{BD2966B0-F0DA-4A71-8722-4DC0A1A6E802}" type="presParOf" srcId="{41BB6E44-E6AD-4196-AF32-D237217FD81A}" destId="{F62ABEAE-C575-4BB6-91CA-9FA9D996D840}" srcOrd="2" destOrd="0" presId="urn:microsoft.com/office/officeart/2018/2/layout/IconLabelDescriptionList"/>
    <dgm:cxn modelId="{AE24FAD0-FDB7-4FA3-8D27-985F9B9A338B}" type="presParOf" srcId="{F62ABEAE-C575-4BB6-91CA-9FA9D996D840}" destId="{172525D5-516A-4C1B-A4A8-29437F79CE9E}" srcOrd="0" destOrd="0" presId="urn:microsoft.com/office/officeart/2018/2/layout/IconLabelDescriptionList"/>
    <dgm:cxn modelId="{F5E355CC-29A2-4A28-B6CE-7348BD6CC595}" type="presParOf" srcId="{F62ABEAE-C575-4BB6-91CA-9FA9D996D840}" destId="{A5A72C9A-74CC-48EF-A561-B5B2010F5D5A}" srcOrd="1" destOrd="0" presId="urn:microsoft.com/office/officeart/2018/2/layout/IconLabelDescriptionList"/>
    <dgm:cxn modelId="{1D55F0E9-9E46-4612-BF06-30B8DE07C4D3}" type="presParOf" srcId="{F62ABEAE-C575-4BB6-91CA-9FA9D996D840}" destId="{A1C1F711-0372-42AE-B7A5-5B1AE1D6E0F1}" srcOrd="2" destOrd="0" presId="urn:microsoft.com/office/officeart/2018/2/layout/IconLabelDescriptionList"/>
    <dgm:cxn modelId="{0982BCE2-3D18-4D37-8777-34B1F4CF1291}" type="presParOf" srcId="{F62ABEAE-C575-4BB6-91CA-9FA9D996D840}" destId="{A2817B90-0DCB-43DF-BCD1-EF07CE861C29}" srcOrd="3" destOrd="0" presId="urn:microsoft.com/office/officeart/2018/2/layout/IconLabelDescriptionList"/>
    <dgm:cxn modelId="{6933A611-CF5B-4BB7-BE53-830C9A5A99B1}" type="presParOf" srcId="{F62ABEAE-C575-4BB6-91CA-9FA9D996D840}" destId="{E5D6009F-5BBA-4476-8415-AC9B84FDAC8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4D96C-DD74-4D30-AA3A-EA5505C54988}">
      <dsp:nvSpPr>
        <dsp:cNvPr id="0" name=""/>
        <dsp:cNvSpPr/>
      </dsp:nvSpPr>
      <dsp:spPr>
        <a:xfrm>
          <a:off x="331199" y="39502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4D42-E5B4-4379-8088-EBBC89A52CF7}">
      <dsp:nvSpPr>
        <dsp:cNvPr id="0" name=""/>
        <dsp:cNvSpPr/>
      </dsp:nvSpPr>
      <dsp:spPr>
        <a:xfrm>
          <a:off x="331199" y="20332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hlinkClick xmlns:r="http://schemas.openxmlformats.org/officeDocument/2006/relationships" r:id="rId3"/>
            </a:rPr>
            <a:t>https://research.aalto.fi/en/datasets/phishstorm--phishing--legitimate-url-dataset(f49465b2-c68a-4182-9171-075f0ed797d5).html</a:t>
          </a:r>
          <a:endParaRPr lang="en-US" sz="1400" kern="1200" dirty="0"/>
        </a:p>
      </dsp:txBody>
      <dsp:txXfrm>
        <a:off x="331199" y="2033256"/>
        <a:ext cx="4320000" cy="648000"/>
      </dsp:txXfrm>
    </dsp:sp>
    <dsp:sp modelId="{CDAA7020-8DA8-4399-A74C-7B00B4B246F5}">
      <dsp:nvSpPr>
        <dsp:cNvPr id="0" name=""/>
        <dsp:cNvSpPr/>
      </dsp:nvSpPr>
      <dsp:spPr>
        <a:xfrm>
          <a:off x="331199" y="2739967"/>
          <a:ext cx="4320000" cy="590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525D5-516A-4C1B-A4A8-29437F79CE9E}">
      <dsp:nvSpPr>
        <dsp:cNvPr id="0" name=""/>
        <dsp:cNvSpPr/>
      </dsp:nvSpPr>
      <dsp:spPr>
        <a:xfrm>
          <a:off x="5407199" y="395027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1F711-0372-42AE-B7A5-5B1AE1D6E0F1}">
      <dsp:nvSpPr>
        <dsp:cNvPr id="0" name=""/>
        <dsp:cNvSpPr/>
      </dsp:nvSpPr>
      <dsp:spPr>
        <a:xfrm>
          <a:off x="5407199" y="20332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 err="1"/>
            <a:t>Phishtank</a:t>
          </a:r>
          <a:r>
            <a:rPr lang="en-US" sz="1400" kern="1200" dirty="0"/>
            <a:t> - </a:t>
          </a:r>
          <a:r>
            <a:rPr lang="en-US" sz="1400" kern="1200" dirty="0">
              <a:hlinkClick xmlns:r="http://schemas.openxmlformats.org/officeDocument/2006/relationships" r:id="rId6"/>
            </a:rPr>
            <a:t>http://data.phishtank.com/data/online-valid.csv (Only</a:t>
          </a:r>
          <a:r>
            <a:rPr lang="en-US" sz="1400" kern="1200" dirty="0"/>
            <a:t> fishing links, No Features)</a:t>
          </a:r>
        </a:p>
      </dsp:txBody>
      <dsp:txXfrm>
        <a:off x="5407199" y="2033256"/>
        <a:ext cx="4320000" cy="648000"/>
      </dsp:txXfrm>
    </dsp:sp>
    <dsp:sp modelId="{E5D6009F-5BBA-4476-8415-AC9B84FDAC8C}">
      <dsp:nvSpPr>
        <dsp:cNvPr id="0" name=""/>
        <dsp:cNvSpPr/>
      </dsp:nvSpPr>
      <dsp:spPr>
        <a:xfrm>
          <a:off x="5407199" y="2739967"/>
          <a:ext cx="4320000" cy="590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1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0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0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582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698" r:id="rId5"/>
    <p:sldLayoutId id="2147483704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B4275-9EA3-704A-B661-27DA19862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1"/>
          <a:stretch/>
        </p:blipFill>
        <p:spPr>
          <a:xfrm>
            <a:off x="20" y="10"/>
            <a:ext cx="675684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A9396-6BB6-CF42-B093-34EF1C21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US" sz="2300" dirty="0"/>
              <a:t>Anti-phishing classifier</a:t>
            </a:r>
            <a:br>
              <a:rPr lang="en-US" sz="2300" dirty="0"/>
            </a:br>
            <a:endParaRPr lang="en-US" sz="2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CD402-866C-1041-9259-263DC4D65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225" y="3729038"/>
            <a:ext cx="2978282" cy="2009871"/>
          </a:xfrm>
        </p:spPr>
        <p:txBody>
          <a:bodyPr>
            <a:normAutofit/>
          </a:bodyPr>
          <a:lstStyle/>
          <a:p>
            <a:r>
              <a:rPr lang="en-US" sz="1400" dirty="0"/>
              <a:t>Kumar Kunal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Harshit Agrawal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Noopur R. </a:t>
            </a:r>
            <a:r>
              <a:rPr lang="en-US" sz="1400" dirty="0" err="1"/>
              <a:t>Kalawatia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Richa Singh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3E4D-887C-BB46-8ECB-9C4D7F43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Feature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D34E-66DF-0A4C-8AC3-D55EBBC4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9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EEE-B692-9040-9A8D-4EFF2464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DC4B56-F383-4143-90E9-334EFFDC8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043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C6BB245-C1E6-EB49-A86D-4A606884B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800" y="3040855"/>
            <a:ext cx="2614865" cy="8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5C8-C5EF-8145-8BB2-34B28D83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3554-811B-6144-9C8D-7FD2636B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LogisticRegression</a:t>
            </a:r>
            <a:endParaRPr lang="en-US" dirty="0"/>
          </a:p>
          <a:p>
            <a:pPr lvl="2"/>
            <a:r>
              <a:rPr lang="en-US" dirty="0"/>
              <a:t>Accuracy = 80 %</a:t>
            </a:r>
          </a:p>
          <a:p>
            <a:r>
              <a:rPr lang="en-US" dirty="0" err="1"/>
              <a:t>KNeighborsClassifier</a:t>
            </a:r>
            <a:endParaRPr lang="en-US" dirty="0"/>
          </a:p>
          <a:p>
            <a:pPr lvl="2"/>
            <a:r>
              <a:rPr lang="en-US" dirty="0"/>
              <a:t>Accuracy = 85%</a:t>
            </a:r>
          </a:p>
          <a:p>
            <a:r>
              <a:rPr lang="en-US" dirty="0" err="1"/>
              <a:t>DecisionTreeClassifier</a:t>
            </a:r>
            <a:endParaRPr lang="en-US" dirty="0"/>
          </a:p>
          <a:p>
            <a:pPr lvl="2"/>
            <a:r>
              <a:rPr lang="en-US" dirty="0"/>
              <a:t>Accuracy = 89%</a:t>
            </a:r>
          </a:p>
          <a:p>
            <a:r>
              <a:rPr lang="en-US" dirty="0" err="1"/>
              <a:t>RandomForestClassifier</a:t>
            </a:r>
            <a:endParaRPr lang="en-US" dirty="0"/>
          </a:p>
          <a:p>
            <a:pPr lvl="2"/>
            <a:r>
              <a:rPr lang="en-US" dirty="0"/>
              <a:t>Accuracy = </a:t>
            </a:r>
          </a:p>
        </p:txBody>
      </p:sp>
    </p:spTree>
    <p:extLst>
      <p:ext uri="{BB962C8B-B14F-4D97-AF65-F5344CB8AC3E}">
        <p14:creationId xmlns:p14="http://schemas.microsoft.com/office/powerpoint/2010/main" val="391199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Gill Sans MT</vt:lpstr>
      <vt:lpstr>SavonVTI</vt:lpstr>
      <vt:lpstr>Anti-phishing classifier </vt:lpstr>
      <vt:lpstr>Feature Mining</vt:lpstr>
      <vt:lpstr>Datasets</vt:lpstr>
      <vt:lpstr>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Anti-phishing classifier </dc:title>
  <dc:creator>Kunal,Kumar</dc:creator>
  <cp:lastModifiedBy>Kunal,Kumar</cp:lastModifiedBy>
  <cp:revision>5</cp:revision>
  <dcterms:created xsi:type="dcterms:W3CDTF">2019-11-25T00:58:54Z</dcterms:created>
  <dcterms:modified xsi:type="dcterms:W3CDTF">2019-11-25T01:18:38Z</dcterms:modified>
</cp:coreProperties>
</file>