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sldIdLst>
    <p:sldId id="256" r:id="rId2"/>
    <p:sldId id="257" r:id="rId3"/>
    <p:sldId id="260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data.phishtank.com/data/online-valid.csv(Only" TargetMode="External"/><Relationship Id="rId1" Type="http://schemas.openxmlformats.org/officeDocument/2006/relationships/hyperlink" Target="https://research.aalto.fi/en/datasets/phishstorm--phishing--legitimate-url-dataset(f49465b2-c68a-4182-9171-075f0ed797d5).html" TargetMode="Externa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.aalto.fi/en/datasets/phishstorm--phishing--legitimate-url-dataset(f49465b2-c68a-4182-9171-075f0ed797d5).html" TargetMode="External"/><Relationship Id="rId2" Type="http://schemas.openxmlformats.org/officeDocument/2006/relationships/image" Target="../media/image6.svg"/><Relationship Id="rId1" Type="http://schemas.openxmlformats.org/officeDocument/2006/relationships/image" Target="../media/image9.png"/><Relationship Id="rId6" Type="http://schemas.openxmlformats.org/officeDocument/2006/relationships/hyperlink" Target="http://data.phishtank.com/data/online-valid.csv(Only" TargetMode="External"/><Relationship Id="rId5" Type="http://schemas.openxmlformats.org/officeDocument/2006/relationships/image" Target="../media/image8.svg"/><Relationship Id="rId4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0C7F25-6041-49CB-A74E-F277E3281D88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26EE069-0093-4940-A2DA-0E7FBF6EA7E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>
              <a:hlinkClick xmlns:r="http://schemas.openxmlformats.org/officeDocument/2006/relationships" r:id="rId1"/>
            </a:rPr>
            <a:t>https://research.aalto.fi/en/datasets/phishstorm--phishing--legitimate-url-dataset(f49465b2-c68a-4182-9171-075f0ed797d5).html</a:t>
          </a:r>
          <a:endParaRPr lang="en-US" dirty="0"/>
        </a:p>
      </dgm:t>
    </dgm:pt>
    <dgm:pt modelId="{A9861227-1469-43FF-B35D-21565C804B78}" type="parTrans" cxnId="{B069D99B-CFE9-4F83-B8B4-DC6840C4A766}">
      <dgm:prSet/>
      <dgm:spPr/>
      <dgm:t>
        <a:bodyPr/>
        <a:lstStyle/>
        <a:p>
          <a:endParaRPr lang="en-US"/>
        </a:p>
      </dgm:t>
    </dgm:pt>
    <dgm:pt modelId="{14F1449E-56CA-43E7-99EA-3B36D69B738B}" type="sibTrans" cxnId="{B069D99B-CFE9-4F83-B8B4-DC6840C4A766}">
      <dgm:prSet/>
      <dgm:spPr/>
      <dgm:t>
        <a:bodyPr/>
        <a:lstStyle/>
        <a:p>
          <a:endParaRPr lang="en-US"/>
        </a:p>
      </dgm:t>
    </dgm:pt>
    <dgm:pt modelId="{FD535716-C8D4-45B7-B5D4-E10EFCC00D1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 err="1"/>
            <a:t>Phishtank</a:t>
          </a:r>
          <a:r>
            <a:rPr lang="en-US" dirty="0"/>
            <a:t> - </a:t>
          </a:r>
          <a:r>
            <a:rPr lang="en-US" dirty="0">
              <a:hlinkClick xmlns:r="http://schemas.openxmlformats.org/officeDocument/2006/relationships" r:id="rId2"/>
            </a:rPr>
            <a:t>http://data.phishtank.com/data/online-valid.csv (Only</a:t>
          </a:r>
          <a:r>
            <a:rPr lang="en-US" dirty="0"/>
            <a:t> fishing links, No Features)</a:t>
          </a:r>
        </a:p>
      </dgm:t>
    </dgm:pt>
    <dgm:pt modelId="{B41599EB-3B65-4489-9DF7-E7B39465C2F6}" type="parTrans" cxnId="{D53A1201-7ACE-4E2E-984C-117E4BD678C4}">
      <dgm:prSet/>
      <dgm:spPr/>
      <dgm:t>
        <a:bodyPr/>
        <a:lstStyle/>
        <a:p>
          <a:endParaRPr lang="en-US"/>
        </a:p>
      </dgm:t>
    </dgm:pt>
    <dgm:pt modelId="{A1E01A1F-6644-46EB-BEF1-C09744406FD1}" type="sibTrans" cxnId="{D53A1201-7ACE-4E2E-984C-117E4BD678C4}">
      <dgm:prSet/>
      <dgm:spPr/>
      <dgm:t>
        <a:bodyPr/>
        <a:lstStyle/>
        <a:p>
          <a:endParaRPr lang="en-US"/>
        </a:p>
      </dgm:t>
    </dgm:pt>
    <dgm:pt modelId="{41BB6E44-E6AD-4196-AF32-D237217FD81A}" type="pres">
      <dgm:prSet presAssocID="{A30C7F25-6041-49CB-A74E-F277E3281D88}" presName="root" presStyleCnt="0">
        <dgm:presLayoutVars>
          <dgm:dir/>
          <dgm:resizeHandles val="exact"/>
        </dgm:presLayoutVars>
      </dgm:prSet>
      <dgm:spPr/>
    </dgm:pt>
    <dgm:pt modelId="{355E308F-DD06-42FD-90F6-0E6044B3BA9A}" type="pres">
      <dgm:prSet presAssocID="{D26EE069-0093-4940-A2DA-0E7FBF6EA7EF}" presName="compNode" presStyleCnt="0"/>
      <dgm:spPr/>
    </dgm:pt>
    <dgm:pt modelId="{DB04D96C-DD74-4D30-AA3A-EA5505C54988}" type="pres">
      <dgm:prSet presAssocID="{D26EE069-0093-4940-A2DA-0E7FBF6EA7EF}" presName="iconRect" presStyleLbl="node1" presStyleIdx="0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4FDBEC07-BB71-40E2-B3FA-C812F6A37F78}" type="pres">
      <dgm:prSet presAssocID="{D26EE069-0093-4940-A2DA-0E7FBF6EA7EF}" presName="iconSpace" presStyleCnt="0"/>
      <dgm:spPr/>
    </dgm:pt>
    <dgm:pt modelId="{537F4D42-E5B4-4379-8088-EBBC89A52CF7}" type="pres">
      <dgm:prSet presAssocID="{D26EE069-0093-4940-A2DA-0E7FBF6EA7EF}" presName="parTx" presStyleLbl="revTx" presStyleIdx="0" presStyleCnt="4">
        <dgm:presLayoutVars>
          <dgm:chMax val="0"/>
          <dgm:chPref val="0"/>
        </dgm:presLayoutVars>
      </dgm:prSet>
      <dgm:spPr/>
    </dgm:pt>
    <dgm:pt modelId="{EFD42F1E-D565-448F-B51C-B6F000C93515}" type="pres">
      <dgm:prSet presAssocID="{D26EE069-0093-4940-A2DA-0E7FBF6EA7EF}" presName="txSpace" presStyleCnt="0"/>
      <dgm:spPr/>
    </dgm:pt>
    <dgm:pt modelId="{CDAA7020-8DA8-4399-A74C-7B00B4B246F5}" type="pres">
      <dgm:prSet presAssocID="{D26EE069-0093-4940-A2DA-0E7FBF6EA7EF}" presName="desTx" presStyleLbl="revTx" presStyleIdx="1" presStyleCnt="4">
        <dgm:presLayoutVars/>
      </dgm:prSet>
      <dgm:spPr/>
    </dgm:pt>
    <dgm:pt modelId="{80CDC777-946C-4DF3-93BA-2EAD48308E88}" type="pres">
      <dgm:prSet presAssocID="{14F1449E-56CA-43E7-99EA-3B36D69B738B}" presName="sibTrans" presStyleCnt="0"/>
      <dgm:spPr/>
    </dgm:pt>
    <dgm:pt modelId="{F62ABEAE-C575-4BB6-91CA-9FA9D996D840}" type="pres">
      <dgm:prSet presAssocID="{FD535716-C8D4-45B7-B5D4-E10EFCC00D19}" presName="compNode" presStyleCnt="0"/>
      <dgm:spPr/>
    </dgm:pt>
    <dgm:pt modelId="{172525D5-516A-4C1B-A4A8-29437F79CE9E}" type="pres">
      <dgm:prSet presAssocID="{FD535716-C8D4-45B7-B5D4-E10EFCC00D19}" presName="iconRect" presStyleLbl="node1" presStyleIdx="1" presStyleCnt="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shing"/>
        </a:ext>
      </dgm:extLst>
    </dgm:pt>
    <dgm:pt modelId="{A5A72C9A-74CC-48EF-A561-B5B2010F5D5A}" type="pres">
      <dgm:prSet presAssocID="{FD535716-C8D4-45B7-B5D4-E10EFCC00D19}" presName="iconSpace" presStyleCnt="0"/>
      <dgm:spPr/>
    </dgm:pt>
    <dgm:pt modelId="{A1C1F711-0372-42AE-B7A5-5B1AE1D6E0F1}" type="pres">
      <dgm:prSet presAssocID="{FD535716-C8D4-45B7-B5D4-E10EFCC00D19}" presName="parTx" presStyleLbl="revTx" presStyleIdx="2" presStyleCnt="4">
        <dgm:presLayoutVars>
          <dgm:chMax val="0"/>
          <dgm:chPref val="0"/>
        </dgm:presLayoutVars>
      </dgm:prSet>
      <dgm:spPr/>
    </dgm:pt>
    <dgm:pt modelId="{A2817B90-0DCB-43DF-BCD1-EF07CE861C29}" type="pres">
      <dgm:prSet presAssocID="{FD535716-C8D4-45B7-B5D4-E10EFCC00D19}" presName="txSpace" presStyleCnt="0"/>
      <dgm:spPr/>
    </dgm:pt>
    <dgm:pt modelId="{E5D6009F-5BBA-4476-8415-AC9B84FDAC8C}" type="pres">
      <dgm:prSet presAssocID="{FD535716-C8D4-45B7-B5D4-E10EFCC00D19}" presName="desTx" presStyleLbl="revTx" presStyleIdx="3" presStyleCnt="4">
        <dgm:presLayoutVars/>
      </dgm:prSet>
      <dgm:spPr/>
    </dgm:pt>
  </dgm:ptLst>
  <dgm:cxnLst>
    <dgm:cxn modelId="{D53A1201-7ACE-4E2E-984C-117E4BD678C4}" srcId="{A30C7F25-6041-49CB-A74E-F277E3281D88}" destId="{FD535716-C8D4-45B7-B5D4-E10EFCC00D19}" srcOrd="1" destOrd="0" parTransId="{B41599EB-3B65-4489-9DF7-E7B39465C2F6}" sibTransId="{A1E01A1F-6644-46EB-BEF1-C09744406FD1}"/>
    <dgm:cxn modelId="{C688F445-8884-46EC-99B5-B1FBB52BFF49}" type="presOf" srcId="{D26EE069-0093-4940-A2DA-0E7FBF6EA7EF}" destId="{537F4D42-E5B4-4379-8088-EBBC89A52CF7}" srcOrd="0" destOrd="0" presId="urn:microsoft.com/office/officeart/2018/2/layout/IconLabelDescriptionList"/>
    <dgm:cxn modelId="{B069D99B-CFE9-4F83-B8B4-DC6840C4A766}" srcId="{A30C7F25-6041-49CB-A74E-F277E3281D88}" destId="{D26EE069-0093-4940-A2DA-0E7FBF6EA7EF}" srcOrd="0" destOrd="0" parTransId="{A9861227-1469-43FF-B35D-21565C804B78}" sibTransId="{14F1449E-56CA-43E7-99EA-3B36D69B738B}"/>
    <dgm:cxn modelId="{225054B3-D055-48DF-951A-87373AF86805}" type="presOf" srcId="{A30C7F25-6041-49CB-A74E-F277E3281D88}" destId="{41BB6E44-E6AD-4196-AF32-D237217FD81A}" srcOrd="0" destOrd="0" presId="urn:microsoft.com/office/officeart/2018/2/layout/IconLabelDescriptionList"/>
    <dgm:cxn modelId="{FB6403DF-6FD3-4B5F-B3D9-7E23747DFA5D}" type="presOf" srcId="{FD535716-C8D4-45B7-B5D4-E10EFCC00D19}" destId="{A1C1F711-0372-42AE-B7A5-5B1AE1D6E0F1}" srcOrd="0" destOrd="0" presId="urn:microsoft.com/office/officeart/2018/2/layout/IconLabelDescriptionList"/>
    <dgm:cxn modelId="{88F237D2-AD09-4646-BDAB-79E7E58A96E9}" type="presParOf" srcId="{41BB6E44-E6AD-4196-AF32-D237217FD81A}" destId="{355E308F-DD06-42FD-90F6-0E6044B3BA9A}" srcOrd="0" destOrd="0" presId="urn:microsoft.com/office/officeart/2018/2/layout/IconLabelDescriptionList"/>
    <dgm:cxn modelId="{638D70AD-585A-4834-A047-E8D55BB662F4}" type="presParOf" srcId="{355E308F-DD06-42FD-90F6-0E6044B3BA9A}" destId="{DB04D96C-DD74-4D30-AA3A-EA5505C54988}" srcOrd="0" destOrd="0" presId="urn:microsoft.com/office/officeart/2018/2/layout/IconLabelDescriptionList"/>
    <dgm:cxn modelId="{DD0CB876-2734-47E3-BCC2-905461014EF7}" type="presParOf" srcId="{355E308F-DD06-42FD-90F6-0E6044B3BA9A}" destId="{4FDBEC07-BB71-40E2-B3FA-C812F6A37F78}" srcOrd="1" destOrd="0" presId="urn:microsoft.com/office/officeart/2018/2/layout/IconLabelDescriptionList"/>
    <dgm:cxn modelId="{A51B5E0C-A4BA-4F1C-8FC5-6F299562DBF3}" type="presParOf" srcId="{355E308F-DD06-42FD-90F6-0E6044B3BA9A}" destId="{537F4D42-E5B4-4379-8088-EBBC89A52CF7}" srcOrd="2" destOrd="0" presId="urn:microsoft.com/office/officeart/2018/2/layout/IconLabelDescriptionList"/>
    <dgm:cxn modelId="{E73B027B-9F3A-4094-AEFE-3B5CC951F55E}" type="presParOf" srcId="{355E308F-DD06-42FD-90F6-0E6044B3BA9A}" destId="{EFD42F1E-D565-448F-B51C-B6F000C93515}" srcOrd="3" destOrd="0" presId="urn:microsoft.com/office/officeart/2018/2/layout/IconLabelDescriptionList"/>
    <dgm:cxn modelId="{F1E86A52-FD69-4097-8499-411883B58C1E}" type="presParOf" srcId="{355E308F-DD06-42FD-90F6-0E6044B3BA9A}" destId="{CDAA7020-8DA8-4399-A74C-7B00B4B246F5}" srcOrd="4" destOrd="0" presId="urn:microsoft.com/office/officeart/2018/2/layout/IconLabelDescriptionList"/>
    <dgm:cxn modelId="{86C17997-6DC2-404D-BF9C-443572E187C5}" type="presParOf" srcId="{41BB6E44-E6AD-4196-AF32-D237217FD81A}" destId="{80CDC777-946C-4DF3-93BA-2EAD48308E88}" srcOrd="1" destOrd="0" presId="urn:microsoft.com/office/officeart/2018/2/layout/IconLabelDescriptionList"/>
    <dgm:cxn modelId="{BD2966B0-F0DA-4A71-8722-4DC0A1A6E802}" type="presParOf" srcId="{41BB6E44-E6AD-4196-AF32-D237217FD81A}" destId="{F62ABEAE-C575-4BB6-91CA-9FA9D996D840}" srcOrd="2" destOrd="0" presId="urn:microsoft.com/office/officeart/2018/2/layout/IconLabelDescriptionList"/>
    <dgm:cxn modelId="{AE24FAD0-FDB7-4FA3-8D27-985F9B9A338B}" type="presParOf" srcId="{F62ABEAE-C575-4BB6-91CA-9FA9D996D840}" destId="{172525D5-516A-4C1B-A4A8-29437F79CE9E}" srcOrd="0" destOrd="0" presId="urn:microsoft.com/office/officeart/2018/2/layout/IconLabelDescriptionList"/>
    <dgm:cxn modelId="{F5E355CC-29A2-4A28-B6CE-7348BD6CC595}" type="presParOf" srcId="{F62ABEAE-C575-4BB6-91CA-9FA9D996D840}" destId="{A5A72C9A-74CC-48EF-A561-B5B2010F5D5A}" srcOrd="1" destOrd="0" presId="urn:microsoft.com/office/officeart/2018/2/layout/IconLabelDescriptionList"/>
    <dgm:cxn modelId="{1D55F0E9-9E46-4612-BF06-30B8DE07C4D3}" type="presParOf" srcId="{F62ABEAE-C575-4BB6-91CA-9FA9D996D840}" destId="{A1C1F711-0372-42AE-B7A5-5B1AE1D6E0F1}" srcOrd="2" destOrd="0" presId="urn:microsoft.com/office/officeart/2018/2/layout/IconLabelDescriptionList"/>
    <dgm:cxn modelId="{0982BCE2-3D18-4D37-8777-34B1F4CF1291}" type="presParOf" srcId="{F62ABEAE-C575-4BB6-91CA-9FA9D996D840}" destId="{A2817B90-0DCB-43DF-BCD1-EF07CE861C29}" srcOrd="3" destOrd="0" presId="urn:microsoft.com/office/officeart/2018/2/layout/IconLabelDescriptionList"/>
    <dgm:cxn modelId="{6933A611-CF5B-4BB7-BE53-830C9A5A99B1}" type="presParOf" srcId="{F62ABEAE-C575-4BB6-91CA-9FA9D996D840}" destId="{E5D6009F-5BBA-4476-8415-AC9B84FDAC8C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04D96C-DD74-4D30-AA3A-EA5505C54988}">
      <dsp:nvSpPr>
        <dsp:cNvPr id="0" name=""/>
        <dsp:cNvSpPr/>
      </dsp:nvSpPr>
      <dsp:spPr>
        <a:xfrm>
          <a:off x="331199" y="395027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7F4D42-E5B4-4379-8088-EBBC89A52CF7}">
      <dsp:nvSpPr>
        <dsp:cNvPr id="0" name=""/>
        <dsp:cNvSpPr/>
      </dsp:nvSpPr>
      <dsp:spPr>
        <a:xfrm>
          <a:off x="331199" y="203325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>
              <a:hlinkClick xmlns:r="http://schemas.openxmlformats.org/officeDocument/2006/relationships" r:id="rId3"/>
            </a:rPr>
            <a:t>https://research.aalto.fi/en/datasets/phishstorm--phishing--legitimate-url-dataset(f49465b2-c68a-4182-9171-075f0ed797d5).html</a:t>
          </a:r>
          <a:endParaRPr lang="en-US" sz="1400" kern="1200" dirty="0"/>
        </a:p>
      </dsp:txBody>
      <dsp:txXfrm>
        <a:off x="331199" y="2033256"/>
        <a:ext cx="4320000" cy="648000"/>
      </dsp:txXfrm>
    </dsp:sp>
    <dsp:sp modelId="{CDAA7020-8DA8-4399-A74C-7B00B4B246F5}">
      <dsp:nvSpPr>
        <dsp:cNvPr id="0" name=""/>
        <dsp:cNvSpPr/>
      </dsp:nvSpPr>
      <dsp:spPr>
        <a:xfrm>
          <a:off x="331199" y="2739967"/>
          <a:ext cx="4320000" cy="590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2525D5-516A-4C1B-A4A8-29437F79CE9E}">
      <dsp:nvSpPr>
        <dsp:cNvPr id="0" name=""/>
        <dsp:cNvSpPr/>
      </dsp:nvSpPr>
      <dsp:spPr>
        <a:xfrm>
          <a:off x="5407199" y="395027"/>
          <a:ext cx="1512000" cy="1512000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C1F711-0372-42AE-B7A5-5B1AE1D6E0F1}">
      <dsp:nvSpPr>
        <dsp:cNvPr id="0" name=""/>
        <dsp:cNvSpPr/>
      </dsp:nvSpPr>
      <dsp:spPr>
        <a:xfrm>
          <a:off x="5407199" y="203325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 err="1"/>
            <a:t>Phishtank</a:t>
          </a:r>
          <a:r>
            <a:rPr lang="en-US" sz="1400" kern="1200" dirty="0"/>
            <a:t> - </a:t>
          </a:r>
          <a:r>
            <a:rPr lang="en-US" sz="1400" kern="1200" dirty="0">
              <a:hlinkClick xmlns:r="http://schemas.openxmlformats.org/officeDocument/2006/relationships" r:id="rId6"/>
            </a:rPr>
            <a:t>http://data.phishtank.com/data/online-valid.csv (Only</a:t>
          </a:r>
          <a:r>
            <a:rPr lang="en-US" sz="1400" kern="1200" dirty="0"/>
            <a:t> fishing links, No Features)</a:t>
          </a:r>
        </a:p>
      </dsp:txBody>
      <dsp:txXfrm>
        <a:off x="5407199" y="2033256"/>
        <a:ext cx="4320000" cy="648000"/>
      </dsp:txXfrm>
    </dsp:sp>
    <dsp:sp modelId="{E5D6009F-5BBA-4476-8415-AC9B84FDAC8C}">
      <dsp:nvSpPr>
        <dsp:cNvPr id="0" name=""/>
        <dsp:cNvSpPr/>
      </dsp:nvSpPr>
      <dsp:spPr>
        <a:xfrm>
          <a:off x="5407199" y="2739967"/>
          <a:ext cx="4320000" cy="590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image" Target="../media/image3.gi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11/23/19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219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5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277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147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03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11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78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06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11/23/19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022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11/23/19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26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5826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877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698" r:id="rId5"/>
    <p:sldLayoutId id="2147483704" r:id="rId6"/>
    <p:sldLayoutId id="2147483694" r:id="rId7"/>
    <p:sldLayoutId id="2147483695" r:id="rId8"/>
    <p:sldLayoutId id="2147483696" r:id="rId9"/>
    <p:sldLayoutId id="2147483697" r:id="rId10"/>
    <p:sldLayoutId id="214748369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NUL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7A9C548-0579-4864-92A3-093842E89D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1B4275-9EA3-704A-B661-27DA198623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21"/>
          <a:stretch/>
        </p:blipFill>
        <p:spPr>
          <a:xfrm>
            <a:off x="20" y="10"/>
            <a:ext cx="6756848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57525A5F-CDD4-4EB3-9187-2A0E9EA15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1973" y="643464"/>
            <a:ext cx="4143830" cy="5566305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8F5B423-DA6A-4E80-B3CA-549A442C8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7364" y="806860"/>
            <a:ext cx="3813048" cy="5239512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8A9396-6BB6-CF42-B093-34EF1C2128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7225" y="1559768"/>
            <a:ext cx="2978281" cy="3135379"/>
          </a:xfrm>
        </p:spPr>
        <p:txBody>
          <a:bodyPr>
            <a:normAutofit/>
          </a:bodyPr>
          <a:lstStyle/>
          <a:p>
            <a:r>
              <a:rPr lang="en-US" sz="2300" dirty="0"/>
              <a:t>Anti-phishing classifier</a:t>
            </a:r>
            <a:br>
              <a:rPr lang="en-US" sz="2300" dirty="0"/>
            </a:br>
            <a:endParaRPr lang="en-US" sz="23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BCD402-866C-1041-9259-263DC4D65F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225" y="3729038"/>
            <a:ext cx="2978282" cy="2009871"/>
          </a:xfrm>
        </p:spPr>
        <p:txBody>
          <a:bodyPr>
            <a:normAutofit/>
          </a:bodyPr>
          <a:lstStyle/>
          <a:p>
            <a:r>
              <a:rPr lang="en-US" sz="1400" dirty="0"/>
              <a:t>Kumar Kunal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Harshit Agrawal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Noopur R. </a:t>
            </a:r>
            <a:r>
              <a:rPr lang="en-US" sz="1400" dirty="0" err="1"/>
              <a:t>Kalawatia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Richa Singh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38170B5-3ECC-493B-85FA-6905971AD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03768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8DD37B8-B6EA-49DC-90EF-F4E359454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8068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00F7FF8-41E5-4585-AFDC-54EA8B275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09708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AE2A71D-F8BA-4E4F-88A8-1F5FD5DF1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8068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34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02EEE-B692-9040-9A8D-4EFF24649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Datasets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CDC4B56-F383-4143-90E9-334EFFDC8F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804340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3C6BB245-C1E6-EB49-A86D-4A606884B9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71800" y="3040855"/>
            <a:ext cx="2614865" cy="88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417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F965B-8D19-A849-A829-9A3E8F7C1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with combining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3E1F0-0D02-2D4B-B135-994BA8DC1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URL not consistent. Largest dataset doesn’t contain </a:t>
            </a:r>
            <a:r>
              <a:rPr lang="en-US" dirty="0">
                <a:hlinkClick r:id="rId2" invalidUrl="https:///"/>
              </a:rPr>
              <a:t>https://</a:t>
            </a:r>
            <a:r>
              <a:rPr lang="en-US" dirty="0"/>
              <a:t> =&gt; Loss of feature. </a:t>
            </a:r>
          </a:p>
          <a:p>
            <a:r>
              <a:rPr lang="en-US" dirty="0"/>
              <a:t>Different datasets have different features(no of days the link has been registered for,  Page ranking). </a:t>
            </a:r>
          </a:p>
          <a:p>
            <a:r>
              <a:rPr lang="en-US" dirty="0"/>
              <a:t>Taking union of all the features with 0/mean/mode at missing data-points doesn’t necessarily increase the accuracy. Sometimes the accuracy drops.</a:t>
            </a:r>
          </a:p>
          <a:p>
            <a:r>
              <a:rPr lang="en-US" dirty="0"/>
              <a:t>Need universal way to generate missing features for all the different data-points.</a:t>
            </a:r>
          </a:p>
          <a:p>
            <a:r>
              <a:rPr lang="en-US" dirty="0"/>
              <a:t>Need visualization to generate different features.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515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43E4D-887C-BB46-8ECB-9C4D7F43F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8D34E-66DF-0A4C-8AC3-D55EBBC45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894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E5C56-3D11-E64E-A77A-4ACE3FCAC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931AB-844B-C04C-AA5E-CC425D558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Cross Validation with a 80-20 split for training and testing data for a data of ~</a:t>
            </a:r>
            <a:r>
              <a:rPr lang="en-US"/>
              <a:t>95000 datapoints.</a:t>
            </a:r>
            <a:endParaRPr lang="en-US" dirty="0"/>
          </a:p>
          <a:p>
            <a:r>
              <a:rPr lang="en-US" dirty="0" err="1"/>
              <a:t>GridSearchCV</a:t>
            </a:r>
            <a:r>
              <a:rPr lang="en-US" dirty="0"/>
              <a:t> for 5-10-20 fold validations. </a:t>
            </a:r>
          </a:p>
        </p:txBody>
      </p:sp>
    </p:spTree>
    <p:extLst>
      <p:ext uri="{BB962C8B-B14F-4D97-AF65-F5344CB8AC3E}">
        <p14:creationId xmlns:p14="http://schemas.microsoft.com/office/powerpoint/2010/main" val="2642279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8D5C8-C5EF-8145-8BB2-34B28D834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used for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3554-811B-6144-9C8D-7FD2636B6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LogisticRegression</a:t>
            </a:r>
            <a:endParaRPr lang="en-US" dirty="0"/>
          </a:p>
          <a:p>
            <a:pPr lvl="2"/>
            <a:r>
              <a:rPr lang="en-US" dirty="0"/>
              <a:t>Accuracy = 80 %</a:t>
            </a:r>
          </a:p>
          <a:p>
            <a:r>
              <a:rPr lang="en-US" dirty="0" err="1"/>
              <a:t>KNeighborsClassifier</a:t>
            </a:r>
            <a:endParaRPr lang="en-US" dirty="0"/>
          </a:p>
          <a:p>
            <a:pPr lvl="2"/>
            <a:r>
              <a:rPr lang="en-US" dirty="0"/>
              <a:t>Accuracy = 85%</a:t>
            </a:r>
          </a:p>
          <a:p>
            <a:r>
              <a:rPr lang="en-US" dirty="0" err="1"/>
              <a:t>DecisionTreeClassifier</a:t>
            </a:r>
            <a:endParaRPr lang="en-US" dirty="0"/>
          </a:p>
          <a:p>
            <a:pPr lvl="2"/>
            <a:r>
              <a:rPr lang="en-US" dirty="0"/>
              <a:t>Accuracy = 89%</a:t>
            </a:r>
          </a:p>
          <a:p>
            <a:r>
              <a:rPr lang="en-US" dirty="0" err="1"/>
              <a:t>RandomForestClassifier</a:t>
            </a:r>
            <a:endParaRPr lang="en-US" dirty="0"/>
          </a:p>
          <a:p>
            <a:pPr lvl="2"/>
            <a:r>
              <a:rPr lang="en-US" dirty="0"/>
              <a:t>Accuracy = </a:t>
            </a:r>
          </a:p>
        </p:txBody>
      </p:sp>
    </p:spTree>
    <p:extLst>
      <p:ext uri="{BB962C8B-B14F-4D97-AF65-F5344CB8AC3E}">
        <p14:creationId xmlns:p14="http://schemas.microsoft.com/office/powerpoint/2010/main" val="39119968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199</Words>
  <Application>Microsoft Macintosh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Garamond</vt:lpstr>
      <vt:lpstr>Gill Sans MT</vt:lpstr>
      <vt:lpstr>SavonVTI</vt:lpstr>
      <vt:lpstr>Anti-phishing classifier </vt:lpstr>
      <vt:lpstr>Datasets</vt:lpstr>
      <vt:lpstr>Challenges with combining datasets</vt:lpstr>
      <vt:lpstr>Feature Selection</vt:lpstr>
      <vt:lpstr>Experiments</vt:lpstr>
      <vt:lpstr>Models used for Classification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Anti-phishing classifier </dc:title>
  <dc:creator>Kunal,Kumar</dc:creator>
  <cp:lastModifiedBy>Kunal,Kumar</cp:lastModifiedBy>
  <cp:revision>11</cp:revision>
  <dcterms:created xsi:type="dcterms:W3CDTF">2019-11-25T00:58:54Z</dcterms:created>
  <dcterms:modified xsi:type="dcterms:W3CDTF">2019-11-25T05:07:00Z</dcterms:modified>
</cp:coreProperties>
</file>