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98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5" d="100"/>
          <a:sy n="95" d="100"/>
        </p:scale>
        <p:origin x="-163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48359-31E5-402B-B348-05ADFF3CD589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1B881-A6C2-4874-80C8-D5E03D09A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765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xmlns="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xmlns="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31880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30BBD1-F2E5-E884-2935-FE5C59CE0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D32E55-5D15-BE44-D934-513FEDF5C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455A3A-CA82-EA1F-A26F-77B68364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437-177B-4AB8-BCC6-5B1675D0C90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189ED6-C7FD-EE49-131A-625D5A1D0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6987FD-FBA5-897E-5464-2F36FDBD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3A35-B9D0-4D1A-9A25-D2CD77622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48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71D444-FF34-EA98-7D8F-AB829E47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450ADC6-C57A-FAE4-34BE-8DF9C6D84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3C0E23-B2F0-926C-BBD1-5CC51F37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437-177B-4AB8-BCC6-5B1675D0C90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59BAE8-CF26-29A6-1B62-9D2045695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B4C915-12DE-F5A5-61BC-F057B7DA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3A35-B9D0-4D1A-9A25-D2CD77622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25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9EBD347-C5A9-D952-E9D2-463890E1F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78B920C-A950-C396-610C-B46FE3C17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973146-E986-81B3-AA0B-D71FD649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437-177B-4AB8-BCC6-5B1675D0C90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8385B5-5EB4-CC08-A8F4-F162FA98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AC77C4-B77B-89F9-E323-63074FD4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3A35-B9D0-4D1A-9A25-D2CD77622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64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xmlns="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26268" y="2469484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57789" y="2538372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Achievement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xmlns="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xmlns="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xmlns="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xmlns="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xmlns="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xmlns="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133600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xmlns="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362200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81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30B94F-D5E4-B609-2008-13F5EFEA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0650A3-0633-3ED9-FF6C-88FD59958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41C99D-B498-7207-04B4-50A541BF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437-177B-4AB8-BCC6-5B1675D0C90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7A1A4A-C255-99CE-D516-1481EBB53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A54374-3F5B-40F1-5C03-1E9D9121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3A35-B9D0-4D1A-9A25-D2CD77622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68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219CE5-0398-DF76-25D9-917707FB9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F37950-09F9-D170-24BD-7251381A6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9F72C8-AE31-AFAF-404E-6BA22513B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437-177B-4AB8-BCC6-5B1675D0C90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3280CB-B18C-D4FE-81B0-198B64C3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4287BF-57CF-5A91-B34E-64F82EC8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3A35-B9D0-4D1A-9A25-D2CD77622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7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D8AB8B-E18C-D65E-389A-4DE03AFD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81B157-557F-30E4-3F23-7FC9F0F27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45E68AE-D4D3-DEF9-1F1F-8688ADE5A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EA10522-D0AE-3A17-C441-83FD6DCEA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437-177B-4AB8-BCC6-5B1675D0C90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F9B70DC-A762-2CB4-FC6A-1B90DBB0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A089443-883C-A780-667A-8E95CC64C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3A35-B9D0-4D1A-9A25-D2CD77622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33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016EC1-54AA-6593-AE0C-CF76FE94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8011EE3-0E86-54D5-2CE0-F02C43726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EBDBA1B-0C7F-507E-CBE5-1B76EFC48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69D19FE-1E7D-A542-D2C9-3390AB276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E0E46D4-8732-1D28-5AE5-5C0ADFC71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EB2168B-FD73-EB5F-CD4C-5ED54AFB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437-177B-4AB8-BCC6-5B1675D0C90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81AF961-9152-95BC-5098-2A0AC3BF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097FE0E-056A-A141-2F1E-4443453C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3A35-B9D0-4D1A-9A25-D2CD77622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56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2E74B5-1437-DD0C-0303-7C5755BAC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0EA69A7-B915-3765-31A1-1A27FDAA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437-177B-4AB8-BCC6-5B1675D0C90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9C4B327-E315-8C81-0F4B-D8A022F63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B7DF85C-A110-49AE-D56A-E1804FDE8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3A35-B9D0-4D1A-9A25-D2CD77622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32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6CC7816-697F-B50C-FD55-66DC782EE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437-177B-4AB8-BCC6-5B1675D0C90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20B5EAE-6FA3-E292-E3F7-1132B007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3740D0A-D25E-1E91-6342-4C082612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3A35-B9D0-4D1A-9A25-D2CD77622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89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65EB58-6566-75A0-D348-B80052031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0C8D5C-195F-A831-5782-DF116AB9E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EE5C201-B0C3-ED09-A404-BF9E6E61B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3FC9C27-1B88-6778-CBDF-EB050F2E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437-177B-4AB8-BCC6-5B1675D0C90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4C0B64D-B12D-5F5A-0FBA-778A2887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CF62D3C-F7F9-F221-4BD6-278F1F8B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3A35-B9D0-4D1A-9A25-D2CD77622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00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E86C1D-BC70-6AE2-92BD-1F042B2D7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2FA6482-3FFE-6699-5979-426F7AEEB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256FB2B-8BE5-082D-5058-5B2CBAD01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ADB2C28-7B26-C475-3C84-B69FA93A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437-177B-4AB8-BCC6-5B1675D0C90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75B8CA4-F1B8-B359-E58A-323C90AA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97B3EB7-9E08-6DDA-2F15-C3E1EF0D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3A35-B9D0-4D1A-9A25-D2CD77622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10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E08703A-FEFC-63E4-CF4E-CBD41D76D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F8EEFC-B59F-B8A2-8807-75B619D71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976349-FBE1-2E34-943D-3C3170232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B4437-177B-4AB8-BCC6-5B1675D0C90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1A14F0-C5C0-A14A-7186-80FA27CA6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23C0F9-D685-6D33-FBB5-109A3DA08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43A35-B9D0-4D1A-9A25-D2CD77622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42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https://github.com/kunal9d/case_study_orrs.git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linkedin.com/in/kunal-dixit-b10671251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xmlns="" id="{B8B0DC3D-A319-4B78-A461-3FAC5C106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569110"/>
              </p:ext>
            </p:extLst>
          </p:nvPr>
        </p:nvGraphicFramePr>
        <p:xfrm>
          <a:off x="9229514" y="1143001"/>
          <a:ext cx="3038686" cy="503945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77438">
                  <a:extLst>
                    <a:ext uri="{9D8B030D-6E8A-4147-A177-3AD203B41FA5}">
                      <a16:colId xmlns:a16="http://schemas.microsoft.com/office/drawing/2014/main" xmlns="" val="3331298770"/>
                    </a:ext>
                  </a:extLst>
                </a:gridCol>
                <a:gridCol w="2161248">
                  <a:extLst>
                    <a:ext uri="{9D8B030D-6E8A-4147-A177-3AD203B41FA5}">
                      <a16:colId xmlns:a16="http://schemas.microsoft.com/office/drawing/2014/main" xmlns="" val="879084521"/>
                    </a:ext>
                  </a:extLst>
                </a:gridCol>
              </a:tblGrid>
              <a:tr h="483489">
                <a:tc>
                  <a:txBody>
                    <a:bodyPr/>
                    <a:lstStyle/>
                    <a:p>
                      <a:r>
                        <a:rPr kumimoji="0" lang="en-US" altLang="en-US" sz="11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Java 8 /J2EE</a:t>
                      </a:r>
                      <a:r>
                        <a:rPr kumimoji="0" lang="en-US" sz="1100" b="1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endParaRPr kumimoji="0" lang="en-US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Java Basics, OOPS, Generics, Collections, Arrays, Loops, Lambda Expressions</a:t>
                      </a:r>
                      <a:endParaRPr kumimoji="0" 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7898659"/>
                  </a:ext>
                </a:extLst>
              </a:tr>
              <a:tr h="354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core</a:t>
                      </a:r>
                      <a:endParaRPr kumimoji="0" lang="en-US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1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IOC &amp; Dependency Injection, </a:t>
                      </a:r>
                      <a:r>
                        <a:rPr kumimoji="0" lang="en-US" sz="1100" u="none" strike="noStrike" kern="1200" cap="none" spc="0" normalizeH="0" baseline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Autowire</a:t>
                      </a:r>
                      <a:endParaRPr kumimoji="0" 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94054581"/>
                  </a:ext>
                </a:extLst>
              </a:tr>
              <a:tr h="6124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REST</a:t>
                      </a:r>
                    </a:p>
                    <a:p>
                      <a:endParaRPr kumimoji="0" 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REST controllers, Implementation of GET, POST, PUT &amp; DELETE, Bean Validation &amp; Exception Handling, Controller &amp; Repository layer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29840877"/>
                  </a:ext>
                </a:extLst>
              </a:tr>
              <a:tr h="483489">
                <a:tc>
                  <a:txBody>
                    <a:bodyPr/>
                    <a:lstStyle/>
                    <a:p>
                      <a:r>
                        <a:rPr kumimoji="0" lang="en-US" sz="1100" b="1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Data JPA</a:t>
                      </a:r>
                      <a:endParaRPr kumimoji="0" lang="en-US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Implement DAO layer using spring Data repositories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8073409"/>
                  </a:ext>
                </a:extLst>
              </a:tr>
              <a:tr h="612419">
                <a:tc>
                  <a:txBody>
                    <a:bodyPr/>
                    <a:lstStyle/>
                    <a:p>
                      <a:r>
                        <a:rPr kumimoji="0" lang="en-US" sz="1100" b="1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Boot Microservices</a:t>
                      </a:r>
                      <a:endParaRPr kumimoji="0" lang="en-US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1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Boot Starters, annotations, Messaging Service using </a:t>
                      </a:r>
                      <a:r>
                        <a:rPr kumimoji="0" lang="en-US" sz="1100" u="none" strike="noStrike" kern="1200" cap="none" spc="0" normalizeH="0" baseline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RabbitMq,Swagger</a:t>
                      </a:r>
                      <a:r>
                        <a:rPr kumimoji="0" lang="en-US" sz="11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API documents</a:t>
                      </a:r>
                      <a:endParaRPr kumimoji="0" 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5133130"/>
                  </a:ext>
                </a:extLst>
              </a:tr>
              <a:tr h="483489">
                <a:tc>
                  <a:txBody>
                    <a:bodyPr/>
                    <a:lstStyle/>
                    <a:p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Spring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11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Eureka, Spring Cloud API Gateway</a:t>
                      </a:r>
                    </a:p>
                    <a:p>
                      <a:endParaRPr kumimoji="0" 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8295346"/>
                  </a:ext>
                </a:extLst>
              </a:tr>
              <a:tr h="354559">
                <a:tc>
                  <a:txBody>
                    <a:bodyPr/>
                    <a:lstStyle/>
                    <a:p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MongoDB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8680090"/>
                  </a:ext>
                </a:extLst>
              </a:tr>
              <a:tr h="483489">
                <a:tc>
                  <a:txBody>
                    <a:bodyPr/>
                    <a:lstStyle/>
                    <a:p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UI 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11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HTML 5 &amp; CSS 3,JavaScript,Bootstrap,ReactJs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12774"/>
                  </a:ext>
                </a:extLst>
              </a:tr>
              <a:tr h="283281">
                <a:tc>
                  <a:txBody>
                    <a:bodyPr/>
                    <a:lstStyle/>
                    <a:p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Git, Postman, 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5317192"/>
                  </a:ext>
                </a:extLst>
              </a:tr>
              <a:tr h="483489">
                <a:tc>
                  <a:txBody>
                    <a:bodyPr/>
                    <a:lstStyle/>
                    <a:p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Add On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Time management, </a:t>
                      </a:r>
                      <a:r>
                        <a:rPr kumimoji="0" lang="en-US" sz="11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Team Management</a:t>
                      </a:r>
                      <a:endParaRPr kumimoji="0" 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0432058"/>
                  </a:ext>
                </a:extLst>
              </a:tr>
            </a:tbl>
          </a:graphicData>
        </a:graphic>
      </p:graphicFrame>
      <p:sp>
        <p:nvSpPr>
          <p:cNvPr id="7170" name="Text Placeholder 18">
            <a:extLst>
              <a:ext uri="{FF2B5EF4-FFF2-40B4-BE49-F238E27FC236}">
                <a16:creationId xmlns:a16="http://schemas.microsoft.com/office/drawing/2014/main" xmlns="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1384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400" b="1" dirty="0"/>
              <a:t>Online Railway Reservation System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400" dirty="0"/>
              <a:t>Completed end to end case study of Online Railway Reservation System along with JWT authentication, Swagger and payment implementation using Paytm gateway, UI with ReactJS </a:t>
            </a:r>
            <a:r>
              <a:rPr lang="en-US" altLang="en-US" sz="1400" dirty="0"/>
              <a:t>used for user interface.</a:t>
            </a:r>
            <a:endParaRPr lang="en-US" altLang="nl-NL" sz="1400" b="1" dirty="0"/>
          </a:p>
          <a:p>
            <a:pPr>
              <a:lnSpc>
                <a:spcPct val="114000"/>
              </a:lnSpc>
            </a:pPr>
            <a:r>
              <a:rPr lang="en-IN" altLang="nl-NL" sz="1400" b="1" dirty="0" smtClean="0"/>
              <a:t>Book My Show Backend</a:t>
            </a:r>
            <a:endParaRPr lang="en-IN" altLang="nl-NL" sz="1400" b="1" dirty="0"/>
          </a:p>
          <a:p>
            <a:pPr>
              <a:lnSpc>
                <a:spcPct val="114000"/>
              </a:lnSpc>
            </a:pPr>
            <a:r>
              <a:rPr lang="en-IN" altLang="nl-NL" sz="1400" dirty="0"/>
              <a:t>Developed </a:t>
            </a:r>
            <a:r>
              <a:rPr lang="en-IN" altLang="nl-NL" sz="1400" dirty="0" smtClean="0"/>
              <a:t>Book </a:t>
            </a:r>
            <a:r>
              <a:rPr lang="en-IN" altLang="nl-NL" sz="1400" dirty="0"/>
              <a:t>m</a:t>
            </a:r>
            <a:r>
              <a:rPr lang="en-IN" altLang="nl-NL" sz="1400" dirty="0" smtClean="0"/>
              <a:t>y Show Backend </a:t>
            </a:r>
            <a:r>
              <a:rPr lang="en-IN" altLang="nl-NL" sz="1400" dirty="0"/>
              <a:t>using </a:t>
            </a:r>
            <a:r>
              <a:rPr lang="en-US" sz="1400" b="1" dirty="0"/>
              <a:t>Spring Boot, </a:t>
            </a:r>
            <a:r>
              <a:rPr lang="en-US" sz="1400" b="1" dirty="0" err="1"/>
              <a:t>Postgresql</a:t>
            </a:r>
            <a:r>
              <a:rPr lang="en-US" sz="1400" b="1" dirty="0"/>
              <a:t> and </a:t>
            </a:r>
            <a:r>
              <a:rPr lang="en-US" sz="1400" dirty="0"/>
              <a:t>testing all </a:t>
            </a:r>
            <a:r>
              <a:rPr lang="en-US" sz="1400" dirty="0" err="1"/>
              <a:t>api</a:t>
            </a:r>
            <a:r>
              <a:rPr lang="en-US" sz="1400" dirty="0"/>
              <a:t> through </a:t>
            </a:r>
            <a:r>
              <a:rPr lang="en-US" sz="1400" b="1" dirty="0"/>
              <a:t>postman</a:t>
            </a:r>
            <a:endParaRPr lang="en-IN" altLang="nl-NL" sz="1400" b="1" dirty="0"/>
          </a:p>
          <a:p>
            <a:pPr eaLnBrk="1" hangingPunct="1">
              <a:lnSpc>
                <a:spcPct val="114000"/>
              </a:lnSpc>
            </a:pPr>
            <a:endParaRPr lang="en-IN" altLang="en-US" sz="1400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dirty="0"/>
              <a:t/>
            </a:r>
            <a:br>
              <a:rPr lang="en-US" altLang="nl-NL" dirty="0"/>
            </a:br>
            <a:r>
              <a:rPr lang="en-US" altLang="nl-NL" dirty="0"/>
              <a:t/>
            </a: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xmlns="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702719" y="65634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xmlns="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88233"/>
            <a:ext cx="2374900" cy="2952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sz="1200" dirty="0"/>
              <a:t>       Mumbai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xmlns="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872236" y="1357314"/>
            <a:ext cx="2751138" cy="3254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dirty="0"/>
              <a:t> </a:t>
            </a:r>
            <a:r>
              <a:rPr lang="nl-NL" altLang="nl-NL" dirty="0" smtClean="0"/>
              <a:t>                                      </a:t>
            </a:r>
            <a:r>
              <a:rPr lang="nl-NL" altLang="nl-NL" sz="1200" dirty="0" smtClean="0"/>
              <a:t>kunal.dixit@capgemini.com</a:t>
            </a:r>
            <a:endParaRPr lang="nl-NL" altLang="nl-NL" sz="1200" dirty="0"/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xmlns="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dirty="0"/>
              <a:t>                +91 </a:t>
            </a:r>
            <a:r>
              <a:rPr lang="nl-NL" altLang="nl-NL" dirty="0" smtClean="0"/>
              <a:t>9794968613</a:t>
            </a:r>
            <a:endParaRPr lang="nl-NL" altLang="nl-NL" dirty="0"/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xmlns="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21327" y="2964639"/>
            <a:ext cx="4057650" cy="4020342"/>
          </a:xfrm>
        </p:spPr>
        <p:txBody>
          <a:bodyPr/>
          <a:lstStyle/>
          <a:p>
            <a:r>
              <a:rPr lang="en-US" altLang="en-US" sz="1400" b="1" dirty="0"/>
              <a:t>Full Stack Developer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Hands on experience in creating </a:t>
            </a:r>
            <a:r>
              <a:rPr lang="en-US" sz="1400" b="1" dirty="0"/>
              <a:t>microservices</a:t>
            </a:r>
            <a:r>
              <a:rPr lang="en-US" sz="1400" dirty="0"/>
              <a:t> with </a:t>
            </a:r>
            <a:r>
              <a:rPr lang="en-US" sz="1400" b="1" dirty="0"/>
              <a:t>Spring Boot, Spring Security, Spring Cloud API Gateway,</a:t>
            </a:r>
            <a:r>
              <a:rPr lang="en-US" sz="1400" dirty="0"/>
              <a:t> </a:t>
            </a:r>
            <a:r>
              <a:rPr lang="en-US" sz="1400" b="1" dirty="0"/>
              <a:t>Eureka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Proficient in creating </a:t>
            </a:r>
            <a:r>
              <a:rPr lang="en-US" sz="1400" b="1" dirty="0"/>
              <a:t>Single page Web</a:t>
            </a:r>
            <a:r>
              <a:rPr lang="en-US" sz="1400" dirty="0"/>
              <a:t> Application in </a:t>
            </a:r>
            <a:r>
              <a:rPr lang="en-US" sz="1400" b="1" dirty="0"/>
              <a:t>react</a:t>
            </a:r>
            <a:r>
              <a:rPr lang="en-US" sz="14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Experience in creating documentation with </a:t>
            </a:r>
            <a:r>
              <a:rPr lang="en-US" sz="1400" b="1" dirty="0"/>
              <a:t>swagger</a:t>
            </a:r>
            <a:r>
              <a:rPr lang="en-US" sz="1400" dirty="0"/>
              <a:t> and in unit testing using</a:t>
            </a:r>
            <a:r>
              <a:rPr lang="en-US" sz="1400" b="1" dirty="0"/>
              <a:t> Junit, Mockito</a:t>
            </a:r>
            <a:r>
              <a:rPr lang="en-US" sz="1400" dirty="0"/>
              <a:t>, in messaging service using </a:t>
            </a:r>
            <a:r>
              <a:rPr lang="en-US" sz="1400" b="1" dirty="0"/>
              <a:t>RabbitMQ, </a:t>
            </a:r>
            <a:r>
              <a:rPr lang="en-US" sz="1400" dirty="0"/>
              <a:t>in</a:t>
            </a:r>
            <a:r>
              <a:rPr lang="en-US" sz="1400" b="1" dirty="0"/>
              <a:t> email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Development experience in creating docker images and pushing to </a:t>
            </a:r>
            <a:r>
              <a:rPr lang="en-US" sz="1400" b="1" dirty="0"/>
              <a:t>Docker Hub</a:t>
            </a:r>
            <a:r>
              <a:rPr lang="en-US" altLang="nl-NL" sz="1200" dirty="0"/>
              <a:t/>
            </a:r>
            <a:br>
              <a:rPr lang="en-US" altLang="nl-NL" sz="1200" dirty="0"/>
            </a:br>
            <a:endParaRPr lang="en-US" altLang="nl-NL" sz="1200" dirty="0"/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xmlns="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IN" altLang="en-US" dirty="0" err="1" smtClean="0"/>
              <a:t>Kunal</a:t>
            </a:r>
            <a:r>
              <a:rPr lang="en-IN" altLang="en-US" dirty="0" smtClean="0"/>
              <a:t> Dixit</a:t>
            </a:r>
            <a:endParaRPr lang="en-IN" altLang="en-US" dirty="0"/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xmlns="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4460946" y="6221411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xmlns="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883" y="6397625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Check out my work on GitHub &amp; Video Profile</a:t>
            </a:r>
          </a:p>
        </p:txBody>
      </p:sp>
      <p:pic>
        <p:nvPicPr>
          <p:cNvPr id="7181" name="Picture 6" descr="Movie, play, video icon">
            <a:extLst>
              <a:ext uri="{FF2B5EF4-FFF2-40B4-BE49-F238E27FC236}">
                <a16:creationId xmlns:a16="http://schemas.microsoft.com/office/drawing/2014/main" xmlns="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802" y="6227760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4" descr="Free icon download | Linkedin">
            <a:hlinkClick r:id="rId6"/>
            <a:extLst>
              <a:ext uri="{FF2B5EF4-FFF2-40B4-BE49-F238E27FC236}">
                <a16:creationId xmlns:a16="http://schemas.microsoft.com/office/drawing/2014/main" xmlns="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226" y="1928330"/>
            <a:ext cx="3254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xmlns="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48092" y="196924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alt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                  A4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E726CED-1BAF-414A-893B-4626E9B6F2B4}"/>
              </a:ext>
            </a:extLst>
          </p:cNvPr>
          <p:cNvSpPr/>
          <p:nvPr/>
        </p:nvSpPr>
        <p:spPr>
          <a:xfrm>
            <a:off x="9809813" y="513347"/>
            <a:ext cx="2397608" cy="644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4000"/>
              </a:lnSpc>
              <a:defRPr/>
            </a:pPr>
            <a:r>
              <a:rPr lang="en-US" altLang="nl-NL" sz="1050" dirty="0">
                <a:solidFill>
                  <a:prstClr val="black"/>
                </a:solidFill>
                <a:latin typeface="Verdana" panose="020B0604030504040204" pitchFamily="34" charset="0"/>
              </a:rPr>
              <a:t> </a:t>
            </a:r>
            <a:r>
              <a:rPr lang="en-US" altLang="nl-NL" sz="1050" dirty="0" smtClean="0">
                <a:solidFill>
                  <a:prstClr val="black"/>
                </a:solidFill>
                <a:latin typeface="Verdana" panose="020B0604030504040204" pitchFamily="34" charset="0"/>
              </a:rPr>
              <a:t>Bachelor </a:t>
            </a:r>
            <a:r>
              <a:rPr lang="en-US" altLang="nl-NL" sz="1050" dirty="0">
                <a:solidFill>
                  <a:prstClr val="black"/>
                </a:solidFill>
                <a:latin typeface="Verdana" panose="020B0604030504040204" pitchFamily="34" charset="0"/>
              </a:rPr>
              <a:t>of technology </a:t>
            </a:r>
            <a:r>
              <a:rPr lang="en-US" altLang="nl-NL" sz="1050" dirty="0" smtClean="0">
                <a:solidFill>
                  <a:prstClr val="black"/>
                </a:solidFill>
                <a:latin typeface="Verdana" panose="020B0604030504040204" pitchFamily="34" charset="0"/>
              </a:rPr>
              <a:t>(</a:t>
            </a:r>
            <a:r>
              <a:rPr lang="en-US" altLang="nl-NL" sz="1050" dirty="0" err="1" smtClean="0">
                <a:solidFill>
                  <a:prstClr val="black"/>
                </a:solidFill>
                <a:latin typeface="Verdana" panose="020B0604030504040204" pitchFamily="34" charset="0"/>
              </a:rPr>
              <a:t>B.tech</a:t>
            </a:r>
            <a:r>
              <a:rPr kumimoji="0" lang="en-US" altLang="nl-NL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) </a:t>
            </a:r>
            <a:endParaRPr kumimoji="0" lang="en-US" altLang="nl-NL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lvl="0">
              <a:lnSpc>
                <a:spcPct val="114000"/>
              </a:lnSpc>
              <a:defRPr/>
            </a:pPr>
            <a:r>
              <a:rPr lang="en-US" altLang="nl-NL" sz="1050" dirty="0">
                <a:solidFill>
                  <a:prstClr val="black"/>
                </a:solidFill>
                <a:latin typeface="Verdana" panose="020B0604030504040204" pitchFamily="34" charset="0"/>
              </a:rPr>
              <a:t>electronic and communication </a:t>
            </a:r>
            <a:r>
              <a:rPr lang="en-US" altLang="nl-NL" sz="1050" dirty="0" err="1">
                <a:solidFill>
                  <a:prstClr val="black"/>
                </a:solidFill>
                <a:latin typeface="Verdana" panose="020B0604030504040204" pitchFamily="34" charset="0"/>
              </a:rPr>
              <a:t>engg</a:t>
            </a:r>
            <a:r>
              <a:rPr lang="en-US" altLang="nl-NL" sz="1050" dirty="0">
                <a:solidFill>
                  <a:prstClr val="black"/>
                </a:solidFill>
                <a:latin typeface="Verdana" panose="020B0604030504040204" pitchFamily="34" charset="0"/>
              </a:rPr>
              <a:t>: </a:t>
            </a:r>
            <a:r>
              <a:rPr kumimoji="0" lang="en-US" altLang="nl-NL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2018 </a:t>
            </a:r>
            <a:r>
              <a:rPr kumimoji="0" lang="en-US" alt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- 2022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616387D-79C4-4D2C-8F4C-617036B1459A}"/>
              </a:ext>
            </a:extLst>
          </p:cNvPr>
          <p:cNvSpPr/>
          <p:nvPr/>
        </p:nvSpPr>
        <p:spPr>
          <a:xfrm>
            <a:off x="9242029" y="939723"/>
            <a:ext cx="5677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000" b="1" i="0" u="none" strike="noStrike" kern="1200" cap="none" spc="0" normalizeH="0" baseline="0" noProof="0" dirty="0">
                <a:ln>
                  <a:noFill/>
                </a:ln>
                <a:solidFill>
                  <a:srgbClr val="0070AD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Skills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4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65" b="11765"/>
          <a:stretch>
            <a:fillRect/>
          </a:stretch>
        </p:blipFill>
        <p:spPr>
          <a:xfrm>
            <a:off x="359196" y="318130"/>
            <a:ext cx="1644573" cy="1645920"/>
          </a:xfrm>
        </p:spPr>
      </p:pic>
    </p:spTree>
    <p:extLst>
      <p:ext uri="{BB962C8B-B14F-4D97-AF65-F5344CB8AC3E}">
        <p14:creationId xmlns:p14="http://schemas.microsoft.com/office/powerpoint/2010/main" val="3622275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270</Words>
  <Application>Microsoft Office PowerPoint</Application>
  <PresentationFormat>Custom</PresentationFormat>
  <Paragraphs>54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aparsh mishra</dc:creator>
  <cp:lastModifiedBy>Dell</cp:lastModifiedBy>
  <cp:revision>12</cp:revision>
  <dcterms:created xsi:type="dcterms:W3CDTF">2022-09-21T07:03:39Z</dcterms:created>
  <dcterms:modified xsi:type="dcterms:W3CDTF">2022-09-23T05:27:00Z</dcterms:modified>
</cp:coreProperties>
</file>