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0" r:id="rId2"/>
    <p:sldId id="383" r:id="rId3"/>
    <p:sldId id="384" r:id="rId4"/>
    <p:sldId id="38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125" d="100"/>
          <a:sy n="125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 rot="-1500000">
            <a:off x="7062783" y="-1719461"/>
            <a:ext cx="6125957" cy="9072040"/>
          </a:xfrm>
          <a:custGeom>
            <a:avLst/>
            <a:gdLst>
              <a:gd name="connsiteX0" fmla="*/ 0 w 6125957"/>
              <a:gd name="connsiteY0" fmla="*/ 0 h 9072040"/>
              <a:gd name="connsiteX1" fmla="*/ 6125957 w 6125957"/>
              <a:gd name="connsiteY1" fmla="*/ 2856581 h 9072040"/>
              <a:gd name="connsiteX2" fmla="*/ 3227641 w 6125957"/>
              <a:gd name="connsiteY2" fmla="*/ 9072040 h 9072040"/>
              <a:gd name="connsiteX3" fmla="*/ 0 w 6125957"/>
              <a:gd name="connsiteY3" fmla="*/ 7566966 h 907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5957" h="9072040">
                <a:moveTo>
                  <a:pt x="0" y="0"/>
                </a:moveTo>
                <a:lnTo>
                  <a:pt x="6125957" y="2856581"/>
                </a:lnTo>
                <a:lnTo>
                  <a:pt x="3227641" y="9072040"/>
                </a:lnTo>
                <a:lnTo>
                  <a:pt x="0" y="7566966"/>
                </a:lnTo>
                <a:close/>
              </a:path>
            </a:pathLst>
          </a:custGeom>
          <a:solidFill>
            <a:srgbClr val="0070C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 rot="-1500000">
            <a:off x="-909109" y="-889850"/>
            <a:ext cx="7821275" cy="9862580"/>
          </a:xfrm>
          <a:custGeom>
            <a:avLst/>
            <a:gdLst>
              <a:gd name="connsiteX0" fmla="*/ 2898317 w 7821275"/>
              <a:gd name="connsiteY0" fmla="*/ 0 h 9862580"/>
              <a:gd name="connsiteX1" fmla="*/ 7821275 w 7821275"/>
              <a:gd name="connsiteY1" fmla="*/ 2295614 h 9862580"/>
              <a:gd name="connsiteX2" fmla="*/ 7821275 w 7821275"/>
              <a:gd name="connsiteY2" fmla="*/ 9862580 h 9862580"/>
              <a:gd name="connsiteX3" fmla="*/ 0 w 7821275"/>
              <a:gd name="connsiteY3" fmla="*/ 6215460 h 9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275" h="9862580">
                <a:moveTo>
                  <a:pt x="2898317" y="0"/>
                </a:moveTo>
                <a:lnTo>
                  <a:pt x="7821275" y="2295614"/>
                </a:lnTo>
                <a:lnTo>
                  <a:pt x="7821275" y="9862580"/>
                </a:lnTo>
                <a:lnTo>
                  <a:pt x="0" y="62154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648725" y="5410199"/>
            <a:ext cx="10543275" cy="274322"/>
            <a:chOff x="1648725" y="5181599"/>
            <a:chExt cx="10543275" cy="27432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778000" y="5181599"/>
              <a:ext cx="10414000" cy="2743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>
              <a:spLocks noChangeAspect="1"/>
            </p:cNvSpPr>
            <p:nvPr userDrawn="1"/>
          </p:nvSpPr>
          <p:spPr>
            <a:xfrm rot="16200000" flipH="1">
              <a:off x="1576203" y="5254123"/>
              <a:ext cx="274320" cy="12927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1648725" y="3017674"/>
            <a:ext cx="4739375" cy="225600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896" y="0"/>
            <a:ext cx="3653104" cy="110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5450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37640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38981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1941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0" y="-1587"/>
            <a:ext cx="12211050" cy="1182120"/>
            <a:chOff x="0" y="-1587"/>
            <a:chExt cx="12211050" cy="118212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768770" y="265872"/>
              <a:ext cx="2442280" cy="914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/>
            <p:cNvGrpSpPr/>
            <p:nvPr userDrawn="1"/>
          </p:nvGrpSpPr>
          <p:grpSpPr>
            <a:xfrm>
              <a:off x="313799" y="-1587"/>
              <a:ext cx="844992" cy="914400"/>
              <a:chOff x="909523" y="107281"/>
              <a:chExt cx="844992" cy="914400"/>
            </a:xfrm>
          </p:grpSpPr>
          <p:sp>
            <p:nvSpPr>
              <p:cNvPr id="13" name="Right Triangle 12"/>
              <p:cNvSpPr>
                <a:spLocks noChangeAspect="1"/>
              </p:cNvSpPr>
              <p:nvPr userDrawn="1"/>
            </p:nvSpPr>
            <p:spPr>
              <a:xfrm>
                <a:off x="1332019" y="107281"/>
                <a:ext cx="422496" cy="914400"/>
              </a:xfrm>
              <a:prstGeom prst="rt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ight Triangle 14"/>
              <p:cNvSpPr>
                <a:spLocks noChangeAspect="1"/>
              </p:cNvSpPr>
              <p:nvPr userDrawn="1"/>
            </p:nvSpPr>
            <p:spPr>
              <a:xfrm flipH="1" flipV="1">
                <a:off x="909523" y="107281"/>
                <a:ext cx="422496" cy="914400"/>
              </a:xfrm>
              <a:prstGeom prst="rt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0" y="0"/>
              <a:ext cx="872438" cy="914400"/>
              <a:chOff x="0" y="0"/>
              <a:chExt cx="872438" cy="914400"/>
            </a:xfrm>
          </p:grpSpPr>
          <p:sp>
            <p:nvSpPr>
              <p:cNvPr id="7" name="Rectangle 6"/>
              <p:cNvSpPr/>
              <p:nvPr userDrawn="1"/>
            </p:nvSpPr>
            <p:spPr>
              <a:xfrm>
                <a:off x="0" y="0"/>
                <a:ext cx="449943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ight Triangle 8"/>
              <p:cNvSpPr>
                <a:spLocks noChangeAspect="1"/>
              </p:cNvSpPr>
              <p:nvPr userDrawn="1"/>
            </p:nvSpPr>
            <p:spPr>
              <a:xfrm>
                <a:off x="449942" y="0"/>
                <a:ext cx="422496" cy="914400"/>
              </a:xfrm>
              <a:prstGeom prst="rt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Right Triangle 16"/>
            <p:cNvSpPr>
              <a:spLocks noChangeAspect="1"/>
            </p:cNvSpPr>
            <p:nvPr userDrawn="1"/>
          </p:nvSpPr>
          <p:spPr>
            <a:xfrm flipH="1" flipV="1">
              <a:off x="859006" y="265872"/>
              <a:ext cx="422496" cy="914400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281502" y="265872"/>
              <a:ext cx="9285912" cy="914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Triangle 18"/>
            <p:cNvSpPr>
              <a:spLocks noChangeAspect="1"/>
            </p:cNvSpPr>
            <p:nvPr userDrawn="1"/>
          </p:nvSpPr>
          <p:spPr>
            <a:xfrm>
              <a:off x="10567414" y="266133"/>
              <a:ext cx="422496" cy="914400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01608" y="6356349"/>
            <a:ext cx="8509442" cy="365762"/>
            <a:chOff x="3701608" y="6356349"/>
            <a:chExt cx="8509442" cy="365762"/>
          </a:xfrm>
        </p:grpSpPr>
        <p:sp>
          <p:nvSpPr>
            <p:cNvPr id="22" name="Rectangle 21"/>
            <p:cNvSpPr/>
            <p:nvPr userDrawn="1"/>
          </p:nvSpPr>
          <p:spPr>
            <a:xfrm>
              <a:off x="3873976" y="6356349"/>
              <a:ext cx="8337074" cy="3651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/>
            <p:cNvSpPr>
              <a:spLocks noChangeAspect="1"/>
            </p:cNvSpPr>
            <p:nvPr userDrawn="1"/>
          </p:nvSpPr>
          <p:spPr>
            <a:xfrm rot="16200000" flipH="1">
              <a:off x="3604912" y="6453047"/>
              <a:ext cx="365760" cy="172367"/>
            </a:xfrm>
            <a:prstGeom prst="triangle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669" y="60290"/>
            <a:ext cx="9276401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255" y="1532811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07062" y="6368411"/>
            <a:ext cx="2743200" cy="365125"/>
          </a:xfr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E887E74-4B98-4586-A5A4-DCBB654A020F}" type="datetimeFigureOut">
              <a:rPr lang="en-US" smtClean="0"/>
              <a:t>10/4/2022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74C28E-2CA6-4A59-980C-A89AFBD639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" y="6516154"/>
            <a:ext cx="1109709" cy="2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8959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2182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08888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47164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69922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4667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6988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92824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87E74-4B98-4586-A5A4-DCBB654A020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5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 </a:t>
            </a:r>
            <a:endParaRPr lang="en-US" dirty="0"/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Start-Tech Academy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697" y="1385853"/>
            <a:ext cx="11257006" cy="369332"/>
          </a:xfrm>
          <a:prstGeom prst="rect">
            <a:avLst/>
          </a:prstGeom>
          <a:noFill/>
          <a:ln w="6350">
            <a:solidFill>
              <a:srgbClr val="26339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ALTER TABLE statement is used to change the definition or structure of an existing table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401527" y="2384852"/>
            <a:ext cx="0" cy="3247081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5300" y="3716004"/>
            <a:ext cx="3113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Syntax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2816" y="2854229"/>
            <a:ext cx="75520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 TABLE "table_name"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[Specify Actions];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Following actions can be performed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• Columns – Add, Delete (Drop), Modify or Rename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• Constraints – Add, Drop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• Index – Add, Drop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816D6-92E9-4378-939F-BCEADC6DE60A}"/>
              </a:ext>
            </a:extLst>
          </p:cNvPr>
          <p:cNvSpPr/>
          <p:nvPr/>
        </p:nvSpPr>
        <p:spPr>
          <a:xfrm>
            <a:off x="3932816" y="6356350"/>
            <a:ext cx="8259184" cy="35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6687F-D9A8-B036-5C06-52E5E44B7706}"/>
              </a:ext>
            </a:extLst>
          </p:cNvPr>
          <p:cNvSpPr/>
          <p:nvPr/>
        </p:nvSpPr>
        <p:spPr>
          <a:xfrm>
            <a:off x="0" y="6423660"/>
            <a:ext cx="1219200" cy="43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8716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– ADD &amp; DROP </a:t>
            </a:r>
            <a:endParaRPr lang="en-US" dirty="0"/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Start-Tech Academy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697" y="1385853"/>
            <a:ext cx="11257006" cy="369332"/>
          </a:xfrm>
          <a:prstGeom prst="rect">
            <a:avLst/>
          </a:prstGeom>
          <a:noFill/>
          <a:ln w="6350">
            <a:solidFill>
              <a:srgbClr val="26339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basic syntax of an ALTER TABLE command to add/drop a Column in an existing table is as follows.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401527" y="2384852"/>
            <a:ext cx="0" cy="3247081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5300" y="3716004"/>
            <a:ext cx="3113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Syntax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2816" y="2977340"/>
            <a:ext cx="7552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 TABLE "table_name"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"column_name" "Data Type";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 TABLE "table_name"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DROP "column_name";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816D6-92E9-4378-939F-BCEADC6DE60A}"/>
              </a:ext>
            </a:extLst>
          </p:cNvPr>
          <p:cNvSpPr/>
          <p:nvPr/>
        </p:nvSpPr>
        <p:spPr>
          <a:xfrm>
            <a:off x="3932816" y="6356350"/>
            <a:ext cx="8259184" cy="35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80D2B8-7398-18F5-05AA-9F86FF022F88}"/>
              </a:ext>
            </a:extLst>
          </p:cNvPr>
          <p:cNvSpPr/>
          <p:nvPr/>
        </p:nvSpPr>
        <p:spPr>
          <a:xfrm>
            <a:off x="0" y="6423660"/>
            <a:ext cx="1219200" cy="43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90773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– MODIFY &amp; RENAME </a:t>
            </a:r>
            <a:endParaRPr lang="en-US" dirty="0"/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Start-Tech Academy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697" y="1385853"/>
            <a:ext cx="11257006" cy="369332"/>
          </a:xfrm>
          <a:prstGeom prst="rect">
            <a:avLst/>
          </a:prstGeom>
          <a:noFill/>
          <a:ln w="6350">
            <a:solidFill>
              <a:srgbClr val="26339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basic syntax of an ALTER TABLE command to Modify/Rename a Column in an existing table is as follows.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401527" y="2384852"/>
            <a:ext cx="0" cy="3247081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5300" y="3716004"/>
            <a:ext cx="3113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Syntax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2816" y="2977340"/>
            <a:ext cx="75520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 TABLE "table_name"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MODIFY COLUMN "column_name" "New Data Type";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 TABLE "table_name"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"column 1" "column 2“ “data_type”;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816D6-92E9-4378-939F-BCEADC6DE60A}"/>
              </a:ext>
            </a:extLst>
          </p:cNvPr>
          <p:cNvSpPr/>
          <p:nvPr/>
        </p:nvSpPr>
        <p:spPr>
          <a:xfrm>
            <a:off x="3932816" y="6356350"/>
            <a:ext cx="8259184" cy="35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C0673C-0169-6F5F-7B17-047C6F611087}"/>
              </a:ext>
            </a:extLst>
          </p:cNvPr>
          <p:cNvSpPr/>
          <p:nvPr/>
        </p:nvSpPr>
        <p:spPr>
          <a:xfrm>
            <a:off x="0" y="6423660"/>
            <a:ext cx="1219200" cy="43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2673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 – ADD &amp; DROP </a:t>
            </a:r>
            <a:endParaRPr lang="en-US" dirty="0"/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Start-Tech Academy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697" y="1385853"/>
            <a:ext cx="11257006" cy="369332"/>
          </a:xfrm>
          <a:prstGeom prst="rect">
            <a:avLst/>
          </a:prstGeom>
          <a:noFill/>
          <a:ln w="6350">
            <a:solidFill>
              <a:srgbClr val="26339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basic syntax of an ALTER TABLE command to add/drop a Constraint on a existing table is as follows.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401527" y="2384852"/>
            <a:ext cx="0" cy="3247081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5300" y="3716004"/>
            <a:ext cx="3113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Syntax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2816" y="2529460"/>
            <a:ext cx="7742349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ALTER TABLE "table_name“ MODIFY “column_name” “data_type” NOT NULL;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ALTER TABLE "table_name“ MODIFY COLUMN “column_name” ”data_type” 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ALTER TABLE "table_name" ADD CONSTRAINT “column_name” CHECK (“column_name” &gt;=10);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ALTER TABLE "table_name" ADD PRIMARY KEY (“column_name”);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ALTER TABLE “child_table" ADD FOREIGN KEY(“child_column” ) REFERENCES “parent table” (“child_column);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816D6-92E9-4378-939F-BCEADC6DE60A}"/>
              </a:ext>
            </a:extLst>
          </p:cNvPr>
          <p:cNvSpPr/>
          <p:nvPr/>
        </p:nvSpPr>
        <p:spPr>
          <a:xfrm>
            <a:off x="3932816" y="6356350"/>
            <a:ext cx="8259184" cy="35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4101AF-D40C-6000-597A-11093F88E990}"/>
              </a:ext>
            </a:extLst>
          </p:cNvPr>
          <p:cNvSpPr/>
          <p:nvPr/>
        </p:nvSpPr>
        <p:spPr>
          <a:xfrm>
            <a:off x="0" y="6423660"/>
            <a:ext cx="1219200" cy="43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9582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tion" id="{0DFD968B-AA01-406C-A47F-E9FDBCCC2B96}" vid="{98E5E3AF-DFD5-4439-A20E-53DB0E2460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325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Template</vt:lpstr>
      <vt:lpstr>ALTER </vt:lpstr>
      <vt:lpstr>COLUMN – ADD &amp; DROP </vt:lpstr>
      <vt:lpstr>COLUMN – MODIFY &amp; RENAME </vt:lpstr>
      <vt:lpstr>CONSTRAINT – ADD &amp; DROP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</dc:title>
  <dc:creator>Abhishek</dc:creator>
  <cp:lastModifiedBy>Start Tech</cp:lastModifiedBy>
  <cp:revision>5</cp:revision>
  <dcterms:created xsi:type="dcterms:W3CDTF">2022-09-27T07:00:08Z</dcterms:created>
  <dcterms:modified xsi:type="dcterms:W3CDTF">2022-10-04T09:59:35Z</dcterms:modified>
</cp:coreProperties>
</file>