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0" r:id="rId2"/>
    <p:sldId id="381" r:id="rId3"/>
    <p:sldId id="3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 rot="-1500000">
            <a:off x="7062783" y="-1719461"/>
            <a:ext cx="6125957" cy="9072040"/>
          </a:xfrm>
          <a:custGeom>
            <a:avLst/>
            <a:gdLst>
              <a:gd name="connsiteX0" fmla="*/ 0 w 6125957"/>
              <a:gd name="connsiteY0" fmla="*/ 0 h 9072040"/>
              <a:gd name="connsiteX1" fmla="*/ 6125957 w 6125957"/>
              <a:gd name="connsiteY1" fmla="*/ 2856581 h 9072040"/>
              <a:gd name="connsiteX2" fmla="*/ 3227641 w 6125957"/>
              <a:gd name="connsiteY2" fmla="*/ 9072040 h 9072040"/>
              <a:gd name="connsiteX3" fmla="*/ 0 w 6125957"/>
              <a:gd name="connsiteY3" fmla="*/ 7566966 h 907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5957" h="9072040">
                <a:moveTo>
                  <a:pt x="0" y="0"/>
                </a:moveTo>
                <a:lnTo>
                  <a:pt x="6125957" y="2856581"/>
                </a:lnTo>
                <a:lnTo>
                  <a:pt x="3227641" y="9072040"/>
                </a:lnTo>
                <a:lnTo>
                  <a:pt x="0" y="7566966"/>
                </a:lnTo>
                <a:close/>
              </a:path>
            </a:pathLst>
          </a:custGeom>
          <a:solidFill>
            <a:srgbClr val="0070C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 rot="-1500000">
            <a:off x="-909109" y="-889850"/>
            <a:ext cx="7821275" cy="9862580"/>
          </a:xfrm>
          <a:custGeom>
            <a:avLst/>
            <a:gdLst>
              <a:gd name="connsiteX0" fmla="*/ 2898317 w 7821275"/>
              <a:gd name="connsiteY0" fmla="*/ 0 h 9862580"/>
              <a:gd name="connsiteX1" fmla="*/ 7821275 w 7821275"/>
              <a:gd name="connsiteY1" fmla="*/ 2295614 h 9862580"/>
              <a:gd name="connsiteX2" fmla="*/ 7821275 w 7821275"/>
              <a:gd name="connsiteY2" fmla="*/ 9862580 h 9862580"/>
              <a:gd name="connsiteX3" fmla="*/ 0 w 7821275"/>
              <a:gd name="connsiteY3" fmla="*/ 6215460 h 9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275" h="9862580">
                <a:moveTo>
                  <a:pt x="2898317" y="0"/>
                </a:moveTo>
                <a:lnTo>
                  <a:pt x="7821275" y="2295614"/>
                </a:lnTo>
                <a:lnTo>
                  <a:pt x="7821275" y="9862580"/>
                </a:lnTo>
                <a:lnTo>
                  <a:pt x="0" y="62154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48725" y="5410199"/>
            <a:ext cx="10543275" cy="274322"/>
            <a:chOff x="1648725" y="5181599"/>
            <a:chExt cx="10543275" cy="27432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778000" y="5181599"/>
              <a:ext cx="10414000" cy="274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Isosceles Triangle 11"/>
            <p:cNvSpPr>
              <a:spLocks noChangeAspect="1"/>
            </p:cNvSpPr>
            <p:nvPr userDrawn="1"/>
          </p:nvSpPr>
          <p:spPr>
            <a:xfrm rot="16200000" flipH="1">
              <a:off x="1576203" y="5254123"/>
              <a:ext cx="274320" cy="129275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1648725" y="3017674"/>
            <a:ext cx="4739375" cy="225600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896" y="0"/>
            <a:ext cx="3653104" cy="11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5450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3764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38981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1941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0" y="-1587"/>
            <a:ext cx="12211050" cy="1182120"/>
            <a:chOff x="0" y="-1587"/>
            <a:chExt cx="12211050" cy="118212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768770" y="265872"/>
              <a:ext cx="2442280" cy="914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 userDrawn="1"/>
          </p:nvGrpSpPr>
          <p:grpSpPr>
            <a:xfrm>
              <a:off x="313799" y="-1587"/>
              <a:ext cx="844992" cy="914400"/>
              <a:chOff x="909523" y="107281"/>
              <a:chExt cx="844992" cy="914400"/>
            </a:xfrm>
          </p:grpSpPr>
          <p:sp>
            <p:nvSpPr>
              <p:cNvPr id="13" name="Right Triangle 12"/>
              <p:cNvSpPr>
                <a:spLocks noChangeAspect="1"/>
              </p:cNvSpPr>
              <p:nvPr userDrawn="1"/>
            </p:nvSpPr>
            <p:spPr>
              <a:xfrm>
                <a:off x="1332019" y="107281"/>
                <a:ext cx="422496" cy="914400"/>
              </a:xfrm>
              <a:prstGeom prst="rt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ight Triangle 14"/>
              <p:cNvSpPr>
                <a:spLocks noChangeAspect="1"/>
              </p:cNvSpPr>
              <p:nvPr userDrawn="1"/>
            </p:nvSpPr>
            <p:spPr>
              <a:xfrm flipH="1" flipV="1">
                <a:off x="909523" y="107281"/>
                <a:ext cx="422496" cy="914400"/>
              </a:xfrm>
              <a:prstGeom prst="rt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0" y="0"/>
              <a:ext cx="872438" cy="914400"/>
              <a:chOff x="0" y="0"/>
              <a:chExt cx="872438" cy="914400"/>
            </a:xfrm>
          </p:grpSpPr>
          <p:sp>
            <p:nvSpPr>
              <p:cNvPr id="7" name="Rectangle 6"/>
              <p:cNvSpPr/>
              <p:nvPr userDrawn="1"/>
            </p:nvSpPr>
            <p:spPr>
              <a:xfrm>
                <a:off x="0" y="0"/>
                <a:ext cx="449943" cy="914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ight Triangle 8"/>
              <p:cNvSpPr>
                <a:spLocks noChangeAspect="1"/>
              </p:cNvSpPr>
              <p:nvPr userDrawn="1"/>
            </p:nvSpPr>
            <p:spPr>
              <a:xfrm>
                <a:off x="449942" y="0"/>
                <a:ext cx="422496" cy="914400"/>
              </a:xfrm>
              <a:prstGeom prst="rt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Right Triangle 16"/>
            <p:cNvSpPr>
              <a:spLocks noChangeAspect="1"/>
            </p:cNvSpPr>
            <p:nvPr userDrawn="1"/>
          </p:nvSpPr>
          <p:spPr>
            <a:xfrm flipH="1" flipV="1">
              <a:off x="859006" y="265872"/>
              <a:ext cx="422496" cy="914400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81502" y="265872"/>
              <a:ext cx="9285912" cy="914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Triangle 18"/>
            <p:cNvSpPr>
              <a:spLocks noChangeAspect="1"/>
            </p:cNvSpPr>
            <p:nvPr userDrawn="1"/>
          </p:nvSpPr>
          <p:spPr>
            <a:xfrm>
              <a:off x="10567414" y="266133"/>
              <a:ext cx="422496" cy="914400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01608" y="6356349"/>
            <a:ext cx="8509442" cy="365762"/>
            <a:chOff x="3701608" y="6356349"/>
            <a:chExt cx="8509442" cy="365762"/>
          </a:xfrm>
        </p:grpSpPr>
        <p:sp>
          <p:nvSpPr>
            <p:cNvPr id="22" name="Rectangle 21"/>
            <p:cNvSpPr/>
            <p:nvPr userDrawn="1"/>
          </p:nvSpPr>
          <p:spPr>
            <a:xfrm>
              <a:off x="3873976" y="6356349"/>
              <a:ext cx="8337074" cy="3651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/>
            <p:cNvSpPr>
              <a:spLocks noChangeAspect="1"/>
            </p:cNvSpPr>
            <p:nvPr userDrawn="1"/>
          </p:nvSpPr>
          <p:spPr>
            <a:xfrm rot="16200000" flipH="1">
              <a:off x="3604912" y="6453047"/>
              <a:ext cx="365760" cy="172367"/>
            </a:xfrm>
            <a:prstGeom prst="triangle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669" y="60290"/>
            <a:ext cx="927640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255" y="1532811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07062" y="6368411"/>
            <a:ext cx="2743200" cy="365125"/>
          </a:xfr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E887E74-4B98-4586-A5A4-DCBB654A020F}" type="datetimeFigureOut">
              <a:rPr lang="en-US" smtClean="0"/>
              <a:t>9/27/2022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74C28E-2CA6-4A59-980C-A89AFBD639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" y="6516154"/>
            <a:ext cx="1109709" cy="2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8959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2182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08888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4716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6992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4667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6988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7E74-4B98-4586-A5A4-DCBB654A020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9282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7E74-4B98-4586-A5A4-DCBB654A020F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C5A2-83A4-4277-B7AD-359262251B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Start-Tech Academy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97" y="1385853"/>
            <a:ext cx="11257006" cy="369332"/>
          </a:xfrm>
          <a:prstGeom prst="rect">
            <a:avLst/>
          </a:prstGeom>
          <a:noFill/>
          <a:ln w="6350">
            <a:solidFill>
              <a:srgbClr val="26339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INSERT INTO statement is used to add new records into a database table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01527" y="2384852"/>
            <a:ext cx="0" cy="3247081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5300" y="3716004"/>
            <a:ext cx="311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Syntax</a:t>
            </a:r>
          </a:p>
        </p:txBody>
      </p:sp>
      <p:sp>
        <p:nvSpPr>
          <p:cNvPr id="7" name="Rectangle 6"/>
          <p:cNvSpPr/>
          <p:nvPr/>
        </p:nvSpPr>
        <p:spPr>
          <a:xfrm>
            <a:off x="3822099" y="3732602"/>
            <a:ext cx="7552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INSERT INTO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table_name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" ("column1", "column2", ...)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VALUES ("value1", "value2", ...);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816D6-92E9-4378-939F-BCEADC6DE60A}"/>
              </a:ext>
            </a:extLst>
          </p:cNvPr>
          <p:cNvSpPr/>
          <p:nvPr/>
        </p:nvSpPr>
        <p:spPr>
          <a:xfrm>
            <a:off x="3932816" y="6356350"/>
            <a:ext cx="8259184" cy="35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38716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Start-Tech Academy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97" y="1385853"/>
            <a:ext cx="11257006" cy="369332"/>
          </a:xfrm>
          <a:prstGeom prst="rect">
            <a:avLst/>
          </a:prstGeom>
          <a:noFill/>
          <a:ln w="6350">
            <a:solidFill>
              <a:srgbClr val="26339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INSERT INTO statement is used to add new records into a database table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01527" y="2384852"/>
            <a:ext cx="0" cy="3247081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7624" y="3716004"/>
            <a:ext cx="311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9761" y="2070608"/>
            <a:ext cx="80509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Single row (without column names specified)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INSERT INTO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customer_table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VALUES (1, ‘bee', ’cee’, 32, ‘bc@xyz.com’ 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Single row (with column names specified)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INSERT INTO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customer_table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(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cust_id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first_name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age,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email_id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VALUES (2,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', 22, ‘d@xyz.com’);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Multiple rows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INSERT INTO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customer_table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VALUES (1,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', ’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’, 35, ‘ef@xyz.com’ ),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(1, ‘gee', ’eh’, 42, ‘gh@xyz.com’ ),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(1, ‘eye', ’jay’, 62, ‘ij@xyz.com’ ),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(1, ‘kay', ’el’, , ‘el@xyz.com’ 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AF90A-BEB3-4AB3-A9FE-5A502B617987}"/>
              </a:ext>
            </a:extLst>
          </p:cNvPr>
          <p:cNvSpPr/>
          <p:nvPr/>
        </p:nvSpPr>
        <p:spPr>
          <a:xfrm>
            <a:off x="3932816" y="6356350"/>
            <a:ext cx="8259184" cy="35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39162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Start-Tech Academy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97" y="1385853"/>
            <a:ext cx="11257006" cy="369332"/>
          </a:xfrm>
          <a:prstGeom prst="rect">
            <a:avLst/>
          </a:prstGeom>
          <a:noFill/>
          <a:ln w="6350">
            <a:solidFill>
              <a:srgbClr val="26339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basic syntax to import data from CSV file into a table using LOAD DATA statement is as below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01527" y="2384852"/>
            <a:ext cx="0" cy="3247081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7624" y="3716004"/>
            <a:ext cx="3113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Syntax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9761" y="2669563"/>
            <a:ext cx="80509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LOAD DATA INFILE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'C:/ProgramData/MySQL/MySQL Server 8.0/Uploads/copy.csv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’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INTO TABLE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customer_table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FIELDS TERMINATED BY ',’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IGNORE 1 ROWS;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Calibri Light" panose="020F03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/>
              <a:t>Another option is to use MySQL Workbench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AF90A-BEB3-4AB3-A9FE-5A502B617987}"/>
              </a:ext>
            </a:extLst>
          </p:cNvPr>
          <p:cNvSpPr/>
          <p:nvPr/>
        </p:nvSpPr>
        <p:spPr>
          <a:xfrm>
            <a:off x="3932816" y="6356350"/>
            <a:ext cx="8259184" cy="35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5214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tion" id="{0DFD968B-AA01-406C-A47F-E9FDBCCC2B96}" vid="{98E5E3AF-DFD5-4439-A20E-53DB0E2460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276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Wingdings</vt:lpstr>
      <vt:lpstr>Template</vt:lpstr>
      <vt:lpstr>INSERT</vt:lpstr>
      <vt:lpstr>INSERT</vt:lpstr>
      <vt:lpstr>LOAD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</dc:title>
  <dc:creator>Abhishek</dc:creator>
  <cp:lastModifiedBy>Start Tech</cp:lastModifiedBy>
  <cp:revision>2</cp:revision>
  <dcterms:created xsi:type="dcterms:W3CDTF">2022-09-27T07:00:08Z</dcterms:created>
  <dcterms:modified xsi:type="dcterms:W3CDTF">2022-09-27T08:53:09Z</dcterms:modified>
</cp:coreProperties>
</file>