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  <p:sldId id="3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-1500000">
            <a:off x="7062783" y="-1719461"/>
            <a:ext cx="6125957" cy="9072040"/>
          </a:xfrm>
          <a:custGeom>
            <a:avLst/>
            <a:gdLst>
              <a:gd name="connsiteX0" fmla="*/ 0 w 6125957"/>
              <a:gd name="connsiteY0" fmla="*/ 0 h 9072040"/>
              <a:gd name="connsiteX1" fmla="*/ 6125957 w 6125957"/>
              <a:gd name="connsiteY1" fmla="*/ 2856581 h 9072040"/>
              <a:gd name="connsiteX2" fmla="*/ 3227641 w 6125957"/>
              <a:gd name="connsiteY2" fmla="*/ 9072040 h 9072040"/>
              <a:gd name="connsiteX3" fmla="*/ 0 w 6125957"/>
              <a:gd name="connsiteY3" fmla="*/ 7566966 h 907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5957" h="9072040">
                <a:moveTo>
                  <a:pt x="0" y="0"/>
                </a:moveTo>
                <a:lnTo>
                  <a:pt x="6125957" y="2856581"/>
                </a:lnTo>
                <a:lnTo>
                  <a:pt x="3227641" y="9072040"/>
                </a:lnTo>
                <a:lnTo>
                  <a:pt x="0" y="7566966"/>
                </a:lnTo>
                <a:close/>
              </a:path>
            </a:pathLst>
          </a:cu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rot="-1500000">
            <a:off x="-909109" y="-889850"/>
            <a:ext cx="7821275" cy="9862580"/>
          </a:xfrm>
          <a:custGeom>
            <a:avLst/>
            <a:gdLst>
              <a:gd name="connsiteX0" fmla="*/ 2898317 w 7821275"/>
              <a:gd name="connsiteY0" fmla="*/ 0 h 9862580"/>
              <a:gd name="connsiteX1" fmla="*/ 7821275 w 7821275"/>
              <a:gd name="connsiteY1" fmla="*/ 2295614 h 9862580"/>
              <a:gd name="connsiteX2" fmla="*/ 7821275 w 7821275"/>
              <a:gd name="connsiteY2" fmla="*/ 9862580 h 9862580"/>
              <a:gd name="connsiteX3" fmla="*/ 0 w 7821275"/>
              <a:gd name="connsiteY3" fmla="*/ 6215460 h 9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275" h="9862580">
                <a:moveTo>
                  <a:pt x="2898317" y="0"/>
                </a:moveTo>
                <a:lnTo>
                  <a:pt x="7821275" y="2295614"/>
                </a:lnTo>
                <a:lnTo>
                  <a:pt x="7821275" y="9862580"/>
                </a:lnTo>
                <a:lnTo>
                  <a:pt x="0" y="62154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48725" y="5410199"/>
            <a:ext cx="10543275" cy="274322"/>
            <a:chOff x="1648725" y="5181599"/>
            <a:chExt cx="10543275" cy="27432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778000" y="5181599"/>
              <a:ext cx="10414000" cy="274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>
              <a:spLocks noChangeAspect="1"/>
            </p:cNvSpPr>
            <p:nvPr userDrawn="1"/>
          </p:nvSpPr>
          <p:spPr>
            <a:xfrm rot="16200000" flipH="1">
              <a:off x="1576203" y="5254123"/>
              <a:ext cx="274320" cy="1292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648725" y="3017674"/>
            <a:ext cx="4739375" cy="22560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96" y="0"/>
            <a:ext cx="3653104" cy="11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5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764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3898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1941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-1587"/>
            <a:ext cx="12211050" cy="1182120"/>
            <a:chOff x="0" y="-1587"/>
            <a:chExt cx="12211050" cy="11821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768770" y="265872"/>
              <a:ext cx="244228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313799" y="-1587"/>
              <a:ext cx="844992" cy="914400"/>
              <a:chOff x="909523" y="107281"/>
              <a:chExt cx="844992" cy="914400"/>
            </a:xfrm>
          </p:grpSpPr>
          <p:sp>
            <p:nvSpPr>
              <p:cNvPr id="13" name="Right Triangle 12"/>
              <p:cNvSpPr>
                <a:spLocks noChangeAspect="1"/>
              </p:cNvSpPr>
              <p:nvPr userDrawn="1"/>
            </p:nvSpPr>
            <p:spPr>
              <a:xfrm>
                <a:off x="1332019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Triangle 14"/>
              <p:cNvSpPr>
                <a:spLocks noChangeAspect="1"/>
              </p:cNvSpPr>
              <p:nvPr userDrawn="1"/>
            </p:nvSpPr>
            <p:spPr>
              <a:xfrm flipH="1" flipV="1">
                <a:off x="909523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0" y="0"/>
              <a:ext cx="872438" cy="914400"/>
              <a:chOff x="0" y="0"/>
              <a:chExt cx="872438" cy="914400"/>
            </a:xfrm>
          </p:grpSpPr>
          <p:sp>
            <p:nvSpPr>
              <p:cNvPr id="7" name="Rectangle 6"/>
              <p:cNvSpPr/>
              <p:nvPr userDrawn="1"/>
            </p:nvSpPr>
            <p:spPr>
              <a:xfrm>
                <a:off x="0" y="0"/>
                <a:ext cx="449943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/>
              <p:cNvSpPr>
                <a:spLocks noChangeAspect="1"/>
              </p:cNvSpPr>
              <p:nvPr userDrawn="1"/>
            </p:nvSpPr>
            <p:spPr>
              <a:xfrm>
                <a:off x="449942" y="0"/>
                <a:ext cx="422496" cy="914400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ight Triangle 16"/>
            <p:cNvSpPr>
              <a:spLocks noChangeAspect="1"/>
            </p:cNvSpPr>
            <p:nvPr userDrawn="1"/>
          </p:nvSpPr>
          <p:spPr>
            <a:xfrm flipH="1" flipV="1">
              <a:off x="859006" y="265872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81502" y="265872"/>
              <a:ext cx="9285912" cy="914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/>
            <p:cNvSpPr>
              <a:spLocks noChangeAspect="1"/>
            </p:cNvSpPr>
            <p:nvPr userDrawn="1"/>
          </p:nvSpPr>
          <p:spPr>
            <a:xfrm>
              <a:off x="10567414" y="266133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01608" y="6356349"/>
            <a:ext cx="8509442" cy="365762"/>
            <a:chOff x="3701608" y="6356349"/>
            <a:chExt cx="8509442" cy="365762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873976" y="6356349"/>
              <a:ext cx="8337074" cy="365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>
              <a:spLocks noChangeAspect="1"/>
            </p:cNvSpPr>
            <p:nvPr userDrawn="1"/>
          </p:nvSpPr>
          <p:spPr>
            <a:xfrm rot="16200000" flipH="1">
              <a:off x="3604912" y="6453047"/>
              <a:ext cx="365760" cy="172367"/>
            </a:xfrm>
            <a:prstGeom prst="triangle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69" y="60290"/>
            <a:ext cx="92764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55" y="1532811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7062" y="6368411"/>
            <a:ext cx="2743200" cy="365125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74C28E-2CA6-4A59-980C-A89AFBD639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" y="6516154"/>
            <a:ext cx="1109709" cy="2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895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182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888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716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6992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667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698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282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</a:t>
            </a:r>
            <a:endParaRPr lang="en-US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646331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EXCEPT operator is used to return all rows in the first SELECT statement that are not returned by the second SELECT statement.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F108841-DB3C-4233-918A-4D85E3E90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33741"/>
            <a:ext cx="65" cy="341099"/>
          </a:xfrm>
          <a:prstGeom prst="rect">
            <a:avLst/>
          </a:prstGeom>
          <a:solidFill>
            <a:srgbClr val="FC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5BF39-12BE-0CEA-9616-A2D64833B06F}"/>
              </a:ext>
            </a:extLst>
          </p:cNvPr>
          <p:cNvSpPr txBox="1"/>
          <p:nvPr/>
        </p:nvSpPr>
        <p:spPr>
          <a:xfrm>
            <a:off x="3629168" y="3348489"/>
            <a:ext cx="6208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SELECT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customer_idFROM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sales_2015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WHERE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customer_id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NOT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(SELECT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customer_idFROM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customer_20_60ORDER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customer_id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8A7F7-E9CD-4817-0EA0-C5456ACA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" y="6219736"/>
            <a:ext cx="2610214" cy="6382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3665AD-AB07-BDA8-B64F-3799D193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59" y="2646603"/>
            <a:ext cx="316274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71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INSERT INTO statement is used to add new records into a database table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7624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9761" y="2070608"/>
            <a:ext cx="80509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Single row (without column names specified)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(1, ‘bee', ’cee’, 32, ‘bc@xyz.com’ 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Single row (with column names specified)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first_name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age,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email_id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(2,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', 22, ‘d@xyz.com’);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Multiple rows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(1,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', ’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’, 35, ‘ef@xyz.com’ ),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(1, ‘gee', ’eh’, 42, ‘gh@xyz.com’ ),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(1, ‘eye', ’jay’, 62, ‘ij@xyz.com’ ),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(1, ‘kay', ’el’, , ‘el@xyz.com’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AF90A-BEB3-4AB3-A9FE-5A502B617987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9162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0DFD968B-AA01-406C-A47F-E9FDBCCC2B96}" vid="{98E5E3AF-DFD5-4439-A20E-53DB0E2460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Wingdings</vt:lpstr>
      <vt:lpstr>Template</vt:lpstr>
      <vt:lpstr>EXCEPT</vt:lpstr>
      <vt:lpstr>INSERT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</dc:title>
  <dc:creator>Abhishek</dc:creator>
  <cp:lastModifiedBy>Start Tech</cp:lastModifiedBy>
  <cp:revision>2</cp:revision>
  <dcterms:created xsi:type="dcterms:W3CDTF">2022-09-27T07:00:08Z</dcterms:created>
  <dcterms:modified xsi:type="dcterms:W3CDTF">2022-10-06T08:02:50Z</dcterms:modified>
</cp:coreProperties>
</file>