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4:05:57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11857 11460 0,'0'-25'265,"-25"25"-265,0 0 16,0 0 31,0 0 0,1 0 15,24 25 63,0 24 0,0-24-109,-25-25-1,25 25 1,0 0 0,0-50 93,0 0-93,0 0 15,25 1-15,-1 24 30,1 0-14,0 0-1,0 24 0,-25 26 0,25 0-15,-25-26 0,24 1-1,-24 0 1,0 0-16,0-50 94,25-25-79,25-24 1,-50 24 0,0 1-16,25-50 15,-1 74 1,-24 0 46,0 50-30,0 24-1,0-24-16,0 0 1,0 0 0,0 0 15</inkml:trace>
  <inkml:trace contextRef="#ctx0" brushRef="#br0" timeOffset="760.5085">12378 11385 0,'24'0'31,"1"0"79,-25-24-95,25 24 251,-25-25-266,25 25 15,0-25 1,-1 25 0,-24-25-1</inkml:trace>
  <inkml:trace contextRef="#ctx0" brushRef="#br0" timeOffset="1840.2307">12254 11237 0,'-25'24'94,"0"26"-78,0 24-1,0-24 1,-24 74-16,-1 74 15,0-98 1,50-1 0,-24-74-1,24-1 17,24-24 77</inkml:trace>
  <inkml:trace contextRef="#ctx0" brushRef="#br0" timeOffset="2420.6192">12675 11162 0,'-25'0'31,"-24"0"-15,-199 25-1,-25 49 1,74 50 0,51-74-1,-1 24 1,74-24-16,26 0 15,-26-26 1,1 1 0,49-25-1,0 25 1,1-25 0,-1 0-1</inkml:trace>
  <inkml:trace contextRef="#ctx0" brushRef="#br0" timeOffset="3705.4788">16470 11162 0,'-24'0'31,"-1"0"1,-25 0-17,25 0 17,25 50 14,0-1-30,0 26 0,0-26-1,0-24 1,25-25 46,0 0-30,-25-25 30,25 1-46,-25-1-1,0 0 1,0 0-16,0 0 16,0 1-1,0-1 17,25 25-17,-1 25 63,-24 49-62,0-49 0,25 0-1,-25-1-15,25-24 31</inkml:trace>
  <inkml:trace contextRef="#ctx0" brushRef="#br0" timeOffset="4654.1126">16545 11212 0,'25'0'125,"-1"0"-94,26 25-15,-25 49 15,24-24-15,-49-26-16,0 1 16,0 0-1,25-25 48,-25-50 15,25 1-78,-25-50 15,25 49 1,-25-25 0,0 51-1,0-1 1,25 0 0,-1 75 93,1-1-93,0 1-1,-25-25 1,25 24-1,0-24 1,-1-25 0,1 0 15</inkml:trace>
  <inkml:trace contextRef="#ctx0" brushRef="#br0" timeOffset="5438.6371">16867 10840 0,'25'0'109,"0"0"-77,24 0-17,-24 0 17,-25 24-32,0 1 46,0 0-14,0 0 15,0 0-1,25-25 17,74-25-47,0-25-16,-24 25 15,-50 1 1,-1-1-1,1 25 1,0 0 15</inkml:trace>
  <inkml:trace contextRef="#ctx0" brushRef="#br0" timeOffset="6269.1934">17636 10914 0,'0'0'0,"0"-25"109,25-24-93,0 49-16,0-25 15,-1 0 17,1 25-1</inkml:trace>
  <inkml:trace contextRef="#ctx0" brushRef="#br0" timeOffset="6758.5218">17711 10740 0,'0'50'110,"0"-25"-110,0 0 15,24 24 1,-24-24 0,25 0-1,0-25 1</inkml:trace>
  <inkml:trace contextRef="#ctx0" brushRef="#br0" timeOffset="7869.263">17810 10368 0,'0'25'62,"0"25"-30,49-1-17,1 51 1,24-1-1,1 124 1,-1-49 0,-49-100-16,0-49 15,-25 25 1,0-75 78,0 0-79,0-25 1,0 25-16,0-24 16,0-26-1,0 1 1,25 24-1,-1 26 1,-24-1 0,25 0-1,0 0-15,0 25 16,0 0 0,-1 0 15,1 0 0,-25 25-15,50 0-16,-50 0 15,0-1 1,25 26 0,-25-25 15,0 0-16,0 24 17,-25 1-32,-25 24 15,50-24 1,-49-25 0,49 24-1,-50-49 1,0 0 15,26 0-15</inkml:trace>
  <inkml:trace contextRef="#ctx0" brushRef="#br0" timeOffset="8980.0038">18380 10740 0,'25'-24'16,"0"24"15,0 0-15,-1 0-1,1-25 1,25 25 15,-25 0-15,0 0-1,-1 0 1,-24 25 15,0-1 0,0-123 126,0 25-142,0-1-15,0 26 16,0 24 0,0-25-1,0 75 95,0 0-95,0 0 16,0 24-15,0 26 0,0-26-1,25-24-15,-25 0 16,25 0 0,-25 0-1,25-25 16,0 0 1,-1 0-17,1 0 1</inkml:trace>
  <inkml:trace contextRef="#ctx0" brushRef="#br0" timeOffset="9656.458">18976 10641 0,'0'-25'47,"0"-24"-16,24 49-15,1-25-16,-25 0 31,25 0-15,0 25-1,-25-24 17,25 24-17,-25-25 1,24 25 0</inkml:trace>
  <inkml:trace contextRef="#ctx0" brushRef="#br0" timeOffset="10174.8016">19025 10443 0,'25'74'125,"25"-24"-109,-26-25-1,1-1-15,-25 1 47,25-25-16</inkml:trace>
  <inkml:trace contextRef="#ctx0" brushRef="#br0" timeOffset="10845.2504">19546 9872 0,'-25'0'47,"0"25"-16,1 0-15,24 24-1,0-24 1,-25 25-16,25 0 16,0-26-1,0 1 1,0 0-1,0 0 32,25 0-31,-1-1 0,1-24-1,0 0 16,0 0 16,0 0-15</inkml:trace>
  <inkml:trace contextRef="#ctx0" brushRef="#br0" timeOffset="11196.4855">19819 9996 0,'25'0'31,"0"-49"47,-1 24-78,1 0 16,0-25-1,0 26 17,-25-1-17</inkml:trace>
  <inkml:trace contextRef="#ctx0" brushRef="#br0" timeOffset="11724.8402">19943 10096 0,'0'-25'94,"0"0"-79,25 25 1,-25-25-16,25 0 47,-25 0 0</inkml:trace>
  <inkml:trace contextRef="#ctx0" brushRef="#br0" timeOffset="12628.4564">20117 9773 0,'0'25'125,"0"0"-93,0 24-17,24-49 1,1 25 0,0-25-1,-25 25 1,25-25-1,0 0 1,-1 0 0,1-25 62,-25 0-47,0 0-15,0 1-16,0-1 15,0 0 1,0 0 0,-49 25 46,24-25-31,0 25 16</inkml:trace>
  <inkml:trace contextRef="#ctx0" brushRef="#br0" timeOffset="13711.1681">16793 12080 0,'74'-25'93,"75"-25"-77,74-49 0,100 0-1,49-25-15,-99 0 16,-1 0-1,-98 50 1,0-1 0,-50 26-1,-25-1 1,-25 25-16,50-49 16,-49-1-1,-1 50 1,-49 1-1,0-1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4:07:47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19645 8533 0,'0'25'62,"0"-1"-46,0 26-1,0 24 1,25-24 0,-25 24-1,25-24-15,0-25 16,-25 24 0,25-49 15,-1 0 0,26 0-15,24-24-1,1-51 1,-1 1 0,50-1-1,-49-24-15,-1 50 16,25-51-1,-24 26 1,24 49 0,-50-24-1,26 24 1,-1-25-16,1 25 16,-26 1-1,-24-26 1,25 50-1,-25-25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Find Roots Of Quadratic Equation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36320" y="3500280"/>
              <a:ext cx="3268440" cy="848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6960" y="3490920"/>
                <a:ext cx="3287160" cy="86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3 value of a, b and c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Find value of r (</a:t>
            </a:r>
            <a:r>
              <a:rPr lang="en-US" dirty="0">
                <a:solidFill>
                  <a:srgbClr val="002060"/>
                </a:solidFill>
              </a:rPr>
              <a:t>r = </a:t>
            </a:r>
            <a:r>
              <a:rPr lang="en-US" dirty="0" smtClean="0">
                <a:solidFill>
                  <a:srgbClr val="002060"/>
                </a:solidFill>
              </a:rPr>
              <a:t>b**2 </a:t>
            </a:r>
            <a:r>
              <a:rPr lang="en-US" dirty="0" smtClean="0">
                <a:solidFill>
                  <a:srgbClr val="002060"/>
                </a:solidFill>
              </a:rPr>
              <a:t>– 4 </a:t>
            </a:r>
            <a:r>
              <a:rPr lang="en-US" dirty="0">
                <a:solidFill>
                  <a:srgbClr val="002060"/>
                </a:solidFill>
              </a:rPr>
              <a:t>*</a:t>
            </a:r>
            <a:r>
              <a:rPr lang="en-US" dirty="0" smtClean="0">
                <a:solidFill>
                  <a:srgbClr val="002060"/>
                </a:solidFill>
              </a:rPr>
              <a:t> a * c)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If r value greater than </a:t>
            </a:r>
            <a:r>
              <a:rPr lang="en-US" dirty="0">
                <a:solidFill>
                  <a:srgbClr val="002060"/>
                </a:solidFill>
              </a:rPr>
              <a:t>0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rgbClr val="002060"/>
                </a:solidFill>
              </a:rPr>
              <a:t>display there are two roots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If </a:t>
            </a:r>
            <a:r>
              <a:rPr lang="en-US" dirty="0">
                <a:solidFill>
                  <a:srgbClr val="002060"/>
                </a:solidFill>
              </a:rPr>
              <a:t>r value </a:t>
            </a:r>
            <a:r>
              <a:rPr lang="en-US" dirty="0" smtClean="0">
                <a:solidFill>
                  <a:srgbClr val="002060"/>
                </a:solidFill>
              </a:rPr>
              <a:t>equal to 0</a:t>
            </a:r>
            <a:r>
              <a:rPr lang="en-US" dirty="0">
                <a:solidFill>
                  <a:srgbClr val="002060"/>
                </a:solidFill>
              </a:rPr>
              <a:t>, display there </a:t>
            </a:r>
            <a:r>
              <a:rPr lang="en-US" dirty="0" smtClean="0">
                <a:solidFill>
                  <a:srgbClr val="002060"/>
                </a:solidFill>
              </a:rPr>
              <a:t>is one </a:t>
            </a:r>
            <a:r>
              <a:rPr lang="en-US" dirty="0">
                <a:solidFill>
                  <a:srgbClr val="002060"/>
                </a:solidFill>
              </a:rPr>
              <a:t>roots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If </a:t>
            </a:r>
            <a:r>
              <a:rPr lang="en-US" dirty="0">
                <a:solidFill>
                  <a:srgbClr val="002060"/>
                </a:solidFill>
              </a:rPr>
              <a:t>r value </a:t>
            </a:r>
            <a:r>
              <a:rPr lang="en-US" dirty="0" smtClean="0">
                <a:solidFill>
                  <a:srgbClr val="002060"/>
                </a:solidFill>
              </a:rPr>
              <a:t>less </a:t>
            </a:r>
            <a:r>
              <a:rPr lang="en-US" dirty="0">
                <a:solidFill>
                  <a:srgbClr val="002060"/>
                </a:solidFill>
              </a:rPr>
              <a:t>than </a:t>
            </a:r>
            <a:r>
              <a:rPr lang="en-US" dirty="0">
                <a:solidFill>
                  <a:srgbClr val="002060"/>
                </a:solidFill>
              </a:rPr>
              <a:t>0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rgbClr val="002060"/>
                </a:solidFill>
              </a:rPr>
              <a:t>display no roots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072200" y="2919960"/>
              <a:ext cx="491760" cy="303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62840" y="2910600"/>
                <a:ext cx="51048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Roots Of Quadratic </a:t>
            </a:r>
            <a:r>
              <a:rPr lang="en-US" sz="2400" dirty="0" smtClean="0">
                <a:solidFill>
                  <a:srgbClr val="002060"/>
                </a:solidFill>
              </a:rPr>
              <a:t>Equation: </a:t>
            </a:r>
            <a:r>
              <a:rPr lang="en-US" sz="2400" b="1" dirty="0" smtClean="0">
                <a:solidFill>
                  <a:srgbClr val="002060"/>
                </a:solidFill>
              </a:rPr>
              <a:t>Make some modification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4116</TotalTime>
  <Words>105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180</cp:revision>
  <dcterms:created xsi:type="dcterms:W3CDTF">2021-11-08T00:20:31Z</dcterms:created>
  <dcterms:modified xsi:type="dcterms:W3CDTF">2022-08-28T04:38:46Z</dcterms:modified>
</cp:coreProperties>
</file>