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4T02:51:13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7491 10716 0,'0'0'0,"50"0"109,-26 0-93,1 0-1,25 0 1,-1 0-16,51 0 16,-51-25-1,1 25 1,-1 0 0,26 0-1,-25 0 1,-1 0-16,1 0 15,-25-25 1,24 25 0,26 0-1,-51-25 1,26 25 0,0-25-16,-26 25 15,1 0 1,0 0-1,25-24 1,-1 24 0,1-25-1,24 0 1,50 25-16,25-25 16,-25 25-1,-74 0 1,-25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4T03:05:26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4614 11187 0,'0'0'0,"0"-25"47,24 0-16,51 0-16,-1 1-15,100 24 16,-50 0 0,50 0-1,-50 0 1,0 0 0,-50 0-16,25 0 15,-24 0 1,-1 0-1,25 0 1,-24 0 0,-50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64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</a:t>
            </a:r>
            <a:r>
              <a:rPr lang="en-US" sz="2800" dirty="0" smtClean="0">
                <a:solidFill>
                  <a:srgbClr val="002060"/>
                </a:solidFill>
              </a:rPr>
              <a:t>Web Application in Python To </a:t>
            </a:r>
            <a:r>
              <a:rPr lang="en-US" sz="2800" dirty="0">
                <a:solidFill>
                  <a:srgbClr val="002060"/>
                </a:solidFill>
              </a:rPr>
              <a:t>Get Name From User To Convert Into Encryption Form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464024" y="1376174"/>
            <a:ext cx="10931856" cy="4806262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Create HTML File In Application </a:t>
            </a:r>
            <a:r>
              <a:rPr lang="en-US" dirty="0" smtClean="0">
                <a:solidFill>
                  <a:srgbClr val="002060"/>
                </a:solidFill>
              </a:rPr>
              <a:t>Template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Create a form to get name from user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Write view for HTML file in views.py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Step7: </a:t>
            </a:r>
            <a:r>
              <a:rPr lang="en-US" dirty="0" smtClean="0">
                <a:solidFill>
                  <a:srgbClr val="002060"/>
                </a:solidFill>
              </a:rPr>
              <a:t>Convert user name to encrypted form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Step8: Write URL for Home view in urls.py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Step9: Display </a:t>
            </a:r>
            <a:r>
              <a:rPr lang="en-US" dirty="0" smtClean="0">
                <a:solidFill>
                  <a:srgbClr val="002060"/>
                </a:solidFill>
              </a:rPr>
              <a:t>the result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696760" y="3786120"/>
              <a:ext cx="616680" cy="72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7400" y="3776760"/>
                <a:ext cx="635400" cy="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Web Application </a:t>
            </a:r>
            <a:r>
              <a:rPr lang="en-US" sz="2400" dirty="0" smtClean="0">
                <a:solidFill>
                  <a:srgbClr val="002060"/>
                </a:solidFill>
              </a:rPr>
              <a:t>Python To </a:t>
            </a:r>
            <a:r>
              <a:rPr lang="en-US" sz="2400" dirty="0">
                <a:solidFill>
                  <a:srgbClr val="002060"/>
                </a:solidFill>
              </a:rPr>
              <a:t>Get Name From User To Convert </a:t>
            </a:r>
            <a:r>
              <a:rPr lang="en-US" sz="2400" dirty="0" smtClean="0">
                <a:solidFill>
                  <a:srgbClr val="002060"/>
                </a:solidFill>
              </a:rPr>
              <a:t>Into Encryption </a:t>
            </a:r>
            <a:r>
              <a:rPr lang="en-US" sz="2400" smtClean="0">
                <a:solidFill>
                  <a:srgbClr val="002060"/>
                </a:solidFill>
              </a:rPr>
              <a:t>and then </a:t>
            </a:r>
            <a:r>
              <a:rPr lang="en-US" sz="2400" dirty="0" smtClean="0">
                <a:solidFill>
                  <a:srgbClr val="002060"/>
                </a:solidFill>
              </a:rPr>
              <a:t>Decryption Form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61040" y="3991680"/>
              <a:ext cx="509400" cy="36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1680" y="3982320"/>
                <a:ext cx="52812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4936</TotalTime>
  <Words>123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218</cp:revision>
  <dcterms:created xsi:type="dcterms:W3CDTF">2021-11-08T00:20:31Z</dcterms:created>
  <dcterms:modified xsi:type="dcterms:W3CDTF">2022-09-04T03:06:03Z</dcterms:modified>
</cp:coreProperties>
</file>