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5:36:13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7020 0,'0'25'78,"0"-1"-47,0 1-31,24 0 16,1 25-1,-25-26 16,0 1-15,0 0 0,25-25-1,0 0 17,0 0-32,24-25 15,199-99 1,-24-25-1,-100 75 1,-25-1 0,0 1-1,-74 49-15,24-24 16,-24 49 0,0 0-1,-25-25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5:36:56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17735 10988 0,'0'25'141,"0"0"-110,0 0-15,0 0-1,0-1 1,0 1 0,25-25 109,0 0-110,49-25 1,-24 1 0,-25-1-1,49 0 1,-49-25-1,0 26 1,24-1-16,-49 0 16,25 0-1,0 25 1,-25-25 0,25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take </a:t>
            </a:r>
            <a:r>
              <a:rPr lang="en-US" sz="2800" dirty="0">
                <a:solidFill>
                  <a:srgbClr val="002060"/>
                </a:solidFill>
              </a:rPr>
              <a:t>a string from user to search in a </a:t>
            </a:r>
            <a:r>
              <a:rPr lang="en-US" sz="2800" dirty="0" smtClean="0">
                <a:solidFill>
                  <a:srgbClr val="002060"/>
                </a:solidFill>
              </a:rPr>
              <a:t>file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20680" y="2384280"/>
              <a:ext cx="393120" cy="223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1320" y="2374920"/>
                <a:ext cx="41184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paragraph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text file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Write a paragraph in text file as created in Step2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 Get a string from user to search in a file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messages on the basis of matching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84600" y="3911040"/>
              <a:ext cx="16128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240" y="3901680"/>
                <a:ext cx="18000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take a string from user to search in </a:t>
            </a:r>
            <a:r>
              <a:rPr lang="en-US" sz="2400" dirty="0" smtClean="0">
                <a:solidFill>
                  <a:srgbClr val="002060"/>
                </a:solidFill>
              </a:rPr>
              <a:t>two </a:t>
            </a:r>
            <a:r>
              <a:rPr lang="en-US" sz="2400" dirty="0">
                <a:solidFill>
                  <a:srgbClr val="00206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191</cp:revision>
  <dcterms:created xsi:type="dcterms:W3CDTF">2021-11-08T00:20:31Z</dcterms:created>
  <dcterms:modified xsi:type="dcterms:W3CDTF">2022-09-04T05:54:37Z</dcterms:modified>
</cp:coreProperties>
</file>