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5"/>
  </p:notesMasterIdLst>
  <p:handoutMasterIdLst>
    <p:handoutMasterId r:id="rId16"/>
  </p:handoutMasterIdLst>
  <p:sldIdLst>
    <p:sldId id="267" r:id="rId2"/>
    <p:sldId id="269" r:id="rId3"/>
    <p:sldId id="271" r:id="rId4"/>
    <p:sldId id="274" r:id="rId5"/>
    <p:sldId id="273" r:id="rId6"/>
    <p:sldId id="275" r:id="rId7"/>
    <p:sldId id="278" r:id="rId8"/>
    <p:sldId id="279" r:id="rId9"/>
    <p:sldId id="276" r:id="rId10"/>
    <p:sldId id="280" r:id="rId11"/>
    <p:sldId id="281" r:id="rId12"/>
    <p:sldId id="277" r:id="rId13"/>
    <p:sldId id="265" r:id="rId14"/>
  </p:sldIdLst>
  <p:sldSz cx="9144000" cy="6858000" type="screen4x3"/>
  <p:notesSz cx="6954838" cy="93091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32">
          <p15:clr>
            <a:srgbClr val="A4A3A4"/>
          </p15:clr>
        </p15:guide>
        <p15:guide id="2" pos="219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60000"/>
    <a:srgbClr val="9F1C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58"/>
      </p:cViewPr>
      <p:guideLst>
        <p:guide orient="horz" pos="2160"/>
        <p:guide pos="2880"/>
      </p:guideLst>
    </p:cSldViewPr>
  </p:slideViewPr>
  <p:notesTextViewPr>
    <p:cViewPr>
      <p:scale>
        <a:sx n="1" d="1"/>
        <a:sy n="1" d="1"/>
      </p:scale>
      <p:origin x="0" y="0"/>
    </p:cViewPr>
  </p:notesTextViewPr>
  <p:notesViewPr>
    <p:cSldViewPr>
      <p:cViewPr varScale="1">
        <p:scale>
          <a:sx n="41" d="100"/>
          <a:sy n="41" d="100"/>
        </p:scale>
        <p:origin x="-2381" y="-72"/>
      </p:cViewPr>
      <p:guideLst>
        <p:guide orient="horz" pos="2932"/>
        <p:guide pos="219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D2E51E2-246C-40B3-886F-8F1E8FBC0F38}"/>
              </a:ext>
            </a:extLst>
          </p:cNvPr>
          <p:cNvSpPr>
            <a:spLocks noGrp="1"/>
          </p:cNvSpPr>
          <p:nvPr>
            <p:ph type="hdr" sz="quarter"/>
          </p:nvPr>
        </p:nvSpPr>
        <p:spPr>
          <a:xfrm>
            <a:off x="0" y="0"/>
            <a:ext cx="3013075" cy="465138"/>
          </a:xfrm>
          <a:prstGeom prst="rect">
            <a:avLst/>
          </a:prstGeom>
        </p:spPr>
        <p:txBody>
          <a:bodyPr vert="horz" lIns="92930" tIns="46465" rIns="92930" bIns="46465" rtlCol="0"/>
          <a:lstStyle>
            <a:lvl1pPr algn="l" eaLnBrk="1" hangingPunct="1">
              <a:defRPr sz="1200">
                <a:cs typeface="Arial" charset="0"/>
              </a:defRPr>
            </a:lvl1pPr>
          </a:lstStyle>
          <a:p>
            <a:pPr>
              <a:defRPr/>
            </a:pPr>
            <a:endParaRPr lang="en-US"/>
          </a:p>
        </p:txBody>
      </p:sp>
      <p:sp>
        <p:nvSpPr>
          <p:cNvPr id="3" name="Date Placeholder 2">
            <a:extLst>
              <a:ext uri="{FF2B5EF4-FFF2-40B4-BE49-F238E27FC236}">
                <a16:creationId xmlns:a16="http://schemas.microsoft.com/office/drawing/2014/main" id="{5A595188-3D85-435E-9FFE-D0EBFBE9B855}"/>
              </a:ext>
            </a:extLst>
          </p:cNvPr>
          <p:cNvSpPr>
            <a:spLocks noGrp="1"/>
          </p:cNvSpPr>
          <p:nvPr>
            <p:ph type="dt" sz="quarter" idx="1"/>
          </p:nvPr>
        </p:nvSpPr>
        <p:spPr>
          <a:xfrm>
            <a:off x="3940175" y="0"/>
            <a:ext cx="3013075" cy="465138"/>
          </a:xfrm>
          <a:prstGeom prst="rect">
            <a:avLst/>
          </a:prstGeom>
        </p:spPr>
        <p:txBody>
          <a:bodyPr vert="horz" lIns="92930" tIns="46465" rIns="92930" bIns="46465" rtlCol="0"/>
          <a:lstStyle>
            <a:lvl1pPr algn="r" eaLnBrk="1" hangingPunct="1">
              <a:defRPr sz="1200">
                <a:cs typeface="Arial" charset="0"/>
              </a:defRPr>
            </a:lvl1pPr>
          </a:lstStyle>
          <a:p>
            <a:pPr>
              <a:defRPr/>
            </a:pPr>
            <a:endParaRPr lang="en-US"/>
          </a:p>
        </p:txBody>
      </p:sp>
      <p:sp>
        <p:nvSpPr>
          <p:cNvPr id="4" name="Footer Placeholder 3">
            <a:extLst>
              <a:ext uri="{FF2B5EF4-FFF2-40B4-BE49-F238E27FC236}">
                <a16:creationId xmlns:a16="http://schemas.microsoft.com/office/drawing/2014/main" id="{02AE4CC4-FD9C-4064-9535-F1AF2FF38E98}"/>
              </a:ext>
            </a:extLst>
          </p:cNvPr>
          <p:cNvSpPr>
            <a:spLocks noGrp="1"/>
          </p:cNvSpPr>
          <p:nvPr>
            <p:ph type="ftr" sz="quarter" idx="2"/>
          </p:nvPr>
        </p:nvSpPr>
        <p:spPr>
          <a:xfrm>
            <a:off x="0" y="8842375"/>
            <a:ext cx="3013075" cy="465138"/>
          </a:xfrm>
          <a:prstGeom prst="rect">
            <a:avLst/>
          </a:prstGeom>
        </p:spPr>
        <p:txBody>
          <a:bodyPr vert="horz" lIns="92930" tIns="46465" rIns="92930" bIns="46465" rtlCol="0" anchor="b"/>
          <a:lstStyle>
            <a:lvl1pPr algn="l" eaLnBrk="1" hangingPunct="1">
              <a:defRPr sz="1200">
                <a:cs typeface="Arial" charset="0"/>
              </a:defRPr>
            </a:lvl1pPr>
          </a:lstStyle>
          <a:p>
            <a:pPr>
              <a:defRPr/>
            </a:pPr>
            <a:endParaRPr lang="en-US"/>
          </a:p>
        </p:txBody>
      </p:sp>
      <p:sp>
        <p:nvSpPr>
          <p:cNvPr id="5" name="Slide Number Placeholder 4">
            <a:extLst>
              <a:ext uri="{FF2B5EF4-FFF2-40B4-BE49-F238E27FC236}">
                <a16:creationId xmlns:a16="http://schemas.microsoft.com/office/drawing/2014/main" id="{29E987C9-53DA-4B8B-AE53-E9DAAB120F3E}"/>
              </a:ext>
            </a:extLst>
          </p:cNvPr>
          <p:cNvSpPr>
            <a:spLocks noGrp="1"/>
          </p:cNvSpPr>
          <p:nvPr>
            <p:ph type="sldNum" sz="quarter" idx="3"/>
          </p:nvPr>
        </p:nvSpPr>
        <p:spPr>
          <a:xfrm>
            <a:off x="3940175" y="8842375"/>
            <a:ext cx="3013075" cy="465138"/>
          </a:xfrm>
          <a:prstGeom prst="rect">
            <a:avLst/>
          </a:prstGeom>
        </p:spPr>
        <p:txBody>
          <a:bodyPr vert="horz" wrap="square" lIns="92930" tIns="46465" rIns="92930" bIns="46465" numCol="1" anchor="b" anchorCtr="0" compatLnSpc="1">
            <a:prstTxWarp prst="textNoShape">
              <a:avLst/>
            </a:prstTxWarp>
          </a:bodyPr>
          <a:lstStyle>
            <a:lvl1pPr algn="r" eaLnBrk="1" hangingPunct="1">
              <a:defRPr sz="1200"/>
            </a:lvl1pPr>
          </a:lstStyle>
          <a:p>
            <a:pPr>
              <a:defRPr/>
            </a:pPr>
            <a:fld id="{1668C3AC-FECA-44F8-B6C0-DE6CAF67A5F4}"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70EBFAF-6E7D-4356-9BC3-3C50D2246CD6}"/>
              </a:ext>
            </a:extLst>
          </p:cNvPr>
          <p:cNvSpPr>
            <a:spLocks noGrp="1"/>
          </p:cNvSpPr>
          <p:nvPr>
            <p:ph type="hdr" sz="quarter"/>
          </p:nvPr>
        </p:nvSpPr>
        <p:spPr>
          <a:xfrm>
            <a:off x="0" y="0"/>
            <a:ext cx="3013075" cy="465138"/>
          </a:xfrm>
          <a:prstGeom prst="rect">
            <a:avLst/>
          </a:prstGeom>
        </p:spPr>
        <p:txBody>
          <a:bodyPr vert="horz" lIns="92930" tIns="46465" rIns="92930" bIns="46465" rtlCol="0"/>
          <a:lstStyle>
            <a:lvl1pPr algn="l" eaLnBrk="1" fontAlgn="auto" hangingPunct="1">
              <a:spcBef>
                <a:spcPts val="0"/>
              </a:spcBef>
              <a:spcAft>
                <a:spcPts val="0"/>
              </a:spcAft>
              <a:defRPr sz="1200">
                <a:latin typeface="+mn-lt"/>
                <a:cs typeface="+mn-cs"/>
              </a:defRPr>
            </a:lvl1pPr>
          </a:lstStyle>
          <a:p>
            <a:pPr>
              <a:defRPr/>
            </a:pPr>
            <a:endParaRPr lang="en-IN"/>
          </a:p>
        </p:txBody>
      </p:sp>
      <p:sp>
        <p:nvSpPr>
          <p:cNvPr id="3" name="Date Placeholder 2">
            <a:extLst>
              <a:ext uri="{FF2B5EF4-FFF2-40B4-BE49-F238E27FC236}">
                <a16:creationId xmlns:a16="http://schemas.microsoft.com/office/drawing/2014/main" id="{F105D262-B1B8-405A-A8CA-0CA1D1B7318C}"/>
              </a:ext>
            </a:extLst>
          </p:cNvPr>
          <p:cNvSpPr>
            <a:spLocks noGrp="1"/>
          </p:cNvSpPr>
          <p:nvPr>
            <p:ph type="dt" idx="1"/>
          </p:nvPr>
        </p:nvSpPr>
        <p:spPr>
          <a:xfrm>
            <a:off x="3940175" y="0"/>
            <a:ext cx="3013075" cy="465138"/>
          </a:xfrm>
          <a:prstGeom prst="rect">
            <a:avLst/>
          </a:prstGeom>
        </p:spPr>
        <p:txBody>
          <a:bodyPr vert="horz" lIns="92930" tIns="46465" rIns="92930" bIns="46465" rtlCol="0"/>
          <a:lstStyle>
            <a:lvl1pPr algn="r" eaLnBrk="1" fontAlgn="auto" hangingPunct="1">
              <a:spcBef>
                <a:spcPts val="0"/>
              </a:spcBef>
              <a:spcAft>
                <a:spcPts val="0"/>
              </a:spcAft>
              <a:defRPr sz="1200">
                <a:latin typeface="+mn-lt"/>
                <a:cs typeface="+mn-cs"/>
              </a:defRPr>
            </a:lvl1pPr>
          </a:lstStyle>
          <a:p>
            <a:pPr>
              <a:defRPr/>
            </a:pPr>
            <a:endParaRPr lang="en-IN"/>
          </a:p>
        </p:txBody>
      </p:sp>
      <p:sp>
        <p:nvSpPr>
          <p:cNvPr id="4" name="Slide Image Placeholder 3">
            <a:extLst>
              <a:ext uri="{FF2B5EF4-FFF2-40B4-BE49-F238E27FC236}">
                <a16:creationId xmlns:a16="http://schemas.microsoft.com/office/drawing/2014/main" id="{2F359F7E-0A70-4390-85A5-2E1E7CFFCB05}"/>
              </a:ext>
            </a:extLst>
          </p:cNvPr>
          <p:cNvSpPr>
            <a:spLocks noGrp="1" noRot="1" noChangeAspect="1"/>
          </p:cNvSpPr>
          <p:nvPr>
            <p:ph type="sldImg" idx="2"/>
          </p:nvPr>
        </p:nvSpPr>
        <p:spPr>
          <a:xfrm>
            <a:off x="1150938" y="698500"/>
            <a:ext cx="4652962" cy="3490913"/>
          </a:xfrm>
          <a:prstGeom prst="rect">
            <a:avLst/>
          </a:prstGeom>
          <a:noFill/>
          <a:ln w="12700">
            <a:solidFill>
              <a:prstClr val="black"/>
            </a:solidFill>
          </a:ln>
        </p:spPr>
        <p:txBody>
          <a:bodyPr vert="horz" lIns="92930" tIns="46465" rIns="92930" bIns="46465" rtlCol="0" anchor="ctr"/>
          <a:lstStyle/>
          <a:p>
            <a:pPr lvl="0"/>
            <a:endParaRPr lang="en-IN" noProof="0"/>
          </a:p>
        </p:txBody>
      </p:sp>
      <p:sp>
        <p:nvSpPr>
          <p:cNvPr id="5" name="Notes Placeholder 4">
            <a:extLst>
              <a:ext uri="{FF2B5EF4-FFF2-40B4-BE49-F238E27FC236}">
                <a16:creationId xmlns:a16="http://schemas.microsoft.com/office/drawing/2014/main" id="{70AAC958-6CA1-456B-8235-BFB057665BE8}"/>
              </a:ext>
            </a:extLst>
          </p:cNvPr>
          <p:cNvSpPr>
            <a:spLocks noGrp="1"/>
          </p:cNvSpPr>
          <p:nvPr>
            <p:ph type="body" sz="quarter" idx="3"/>
          </p:nvPr>
        </p:nvSpPr>
        <p:spPr>
          <a:xfrm>
            <a:off x="695325" y="4421188"/>
            <a:ext cx="5564188" cy="4189412"/>
          </a:xfrm>
          <a:prstGeom prst="rect">
            <a:avLst/>
          </a:prstGeom>
        </p:spPr>
        <p:txBody>
          <a:bodyPr vert="horz" lIns="92930" tIns="46465" rIns="92930" bIns="46465"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IN" noProof="0"/>
          </a:p>
        </p:txBody>
      </p:sp>
      <p:sp>
        <p:nvSpPr>
          <p:cNvPr id="6" name="Footer Placeholder 5">
            <a:extLst>
              <a:ext uri="{FF2B5EF4-FFF2-40B4-BE49-F238E27FC236}">
                <a16:creationId xmlns:a16="http://schemas.microsoft.com/office/drawing/2014/main" id="{CA30B7CA-D9CE-42E7-941B-3E20B67CC173}"/>
              </a:ext>
            </a:extLst>
          </p:cNvPr>
          <p:cNvSpPr>
            <a:spLocks noGrp="1"/>
          </p:cNvSpPr>
          <p:nvPr>
            <p:ph type="ftr" sz="quarter" idx="4"/>
          </p:nvPr>
        </p:nvSpPr>
        <p:spPr>
          <a:xfrm>
            <a:off x="0" y="8842375"/>
            <a:ext cx="3013075" cy="465138"/>
          </a:xfrm>
          <a:prstGeom prst="rect">
            <a:avLst/>
          </a:prstGeom>
        </p:spPr>
        <p:txBody>
          <a:bodyPr vert="horz" lIns="92930" tIns="46465" rIns="92930" bIns="46465" rtlCol="0" anchor="b"/>
          <a:lstStyle>
            <a:lvl1pPr algn="l" eaLnBrk="1" fontAlgn="auto" hangingPunct="1">
              <a:spcBef>
                <a:spcPts val="0"/>
              </a:spcBef>
              <a:spcAft>
                <a:spcPts val="0"/>
              </a:spcAft>
              <a:defRPr sz="1200">
                <a:latin typeface="+mn-lt"/>
                <a:cs typeface="+mn-cs"/>
              </a:defRPr>
            </a:lvl1pPr>
          </a:lstStyle>
          <a:p>
            <a:pPr>
              <a:defRPr/>
            </a:pPr>
            <a:endParaRPr lang="en-IN"/>
          </a:p>
        </p:txBody>
      </p:sp>
      <p:sp>
        <p:nvSpPr>
          <p:cNvPr id="7" name="Slide Number Placeholder 6">
            <a:extLst>
              <a:ext uri="{FF2B5EF4-FFF2-40B4-BE49-F238E27FC236}">
                <a16:creationId xmlns:a16="http://schemas.microsoft.com/office/drawing/2014/main" id="{4922A39E-F8E4-4AE9-AE7E-011DEDE43B0B}"/>
              </a:ext>
            </a:extLst>
          </p:cNvPr>
          <p:cNvSpPr>
            <a:spLocks noGrp="1"/>
          </p:cNvSpPr>
          <p:nvPr>
            <p:ph type="sldNum" sz="quarter" idx="5"/>
          </p:nvPr>
        </p:nvSpPr>
        <p:spPr>
          <a:xfrm>
            <a:off x="3940175" y="8842375"/>
            <a:ext cx="3013075" cy="465138"/>
          </a:xfrm>
          <a:prstGeom prst="rect">
            <a:avLst/>
          </a:prstGeom>
        </p:spPr>
        <p:txBody>
          <a:bodyPr vert="horz" wrap="square" lIns="92930" tIns="46465" rIns="92930" bIns="46465" numCol="1" anchor="b" anchorCtr="0" compatLnSpc="1">
            <a:prstTxWarp prst="textNoShape">
              <a:avLst/>
            </a:prstTxWarp>
          </a:bodyPr>
          <a:lstStyle>
            <a:lvl1pPr algn="r" eaLnBrk="1" hangingPunct="1">
              <a:defRPr sz="1200"/>
            </a:lvl1pPr>
          </a:lstStyle>
          <a:p>
            <a:pPr>
              <a:defRPr/>
            </a:pPr>
            <a:fld id="{8A1F2580-4E8F-4C44-82DE-998C87B0CD5D}" type="slidenum">
              <a:rPr lang="en-IN" altLang="en-US"/>
              <a:pPr>
                <a:defRPr/>
              </a:pPr>
              <a:t>‹#›</a:t>
            </a:fld>
            <a:endParaRPr lang="en-IN" altLang="en-US"/>
          </a:p>
        </p:txBody>
      </p:sp>
    </p:spTree>
  </p:cSld>
  <p:clrMap bg1="lt1" tx1="dk1" bg2="lt2" tx2="dk2" accent1="accent1" accent2="accent2" accent3="accent3" accent4="accent4" accent5="accent5" accent6="accent6" hlink="hlink" folHlink="folHlink"/>
  <p:hf hdr="0" ftr="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a:extLst>
              <a:ext uri="{FF2B5EF4-FFF2-40B4-BE49-F238E27FC236}">
                <a16:creationId xmlns:a16="http://schemas.microsoft.com/office/drawing/2014/main" id="{9C073B4F-61F0-49CE-A9EA-CFA92806D8E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Notes Placeholder 2">
            <a:extLst>
              <a:ext uri="{FF2B5EF4-FFF2-40B4-BE49-F238E27FC236}">
                <a16:creationId xmlns:a16="http://schemas.microsoft.com/office/drawing/2014/main" id="{52B56264-5670-4AA6-A495-982262B4888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20484" name="Slide Number Placeholder 3">
            <a:extLst>
              <a:ext uri="{FF2B5EF4-FFF2-40B4-BE49-F238E27FC236}">
                <a16:creationId xmlns:a16="http://schemas.microsoft.com/office/drawing/2014/main" id="{3DB5FC2B-D06F-43F5-832D-F01F542F325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B29B6695-5428-4948-86DF-29ECC72EAC16}" type="slidenum">
              <a:rPr lang="en-IN" altLang="en-US" smtClean="0"/>
              <a:pPr>
                <a:spcBef>
                  <a:spcPct val="0"/>
                </a:spcBef>
              </a:pPr>
              <a:t>1</a:t>
            </a:fld>
            <a:endParaRPr lang="en-IN" altLang="en-US"/>
          </a:p>
        </p:txBody>
      </p:sp>
      <p:sp>
        <p:nvSpPr>
          <p:cNvPr id="5" name="Date Placeholder 4">
            <a:extLst>
              <a:ext uri="{FF2B5EF4-FFF2-40B4-BE49-F238E27FC236}">
                <a16:creationId xmlns:a16="http://schemas.microsoft.com/office/drawing/2014/main" id="{E2FC82DE-2F12-4021-9639-ED0F80675CB7}"/>
              </a:ext>
            </a:extLst>
          </p:cNvPr>
          <p:cNvSpPr>
            <a:spLocks noGrp="1"/>
          </p:cNvSpPr>
          <p:nvPr>
            <p:ph type="dt" sz="quarter" idx="1"/>
          </p:nvPr>
        </p:nvSpPr>
        <p:spPr/>
        <p:txBody>
          <a:bodyPr/>
          <a:lstStyle/>
          <a:p>
            <a:pPr>
              <a:defRPr/>
            </a:pPr>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Picture Placeholder 8"/>
          <p:cNvSpPr>
            <a:spLocks noGrp="1"/>
          </p:cNvSpPr>
          <p:nvPr>
            <p:ph type="pic" sz="quarter" idx="13"/>
          </p:nvPr>
        </p:nvSpPr>
        <p:spPr>
          <a:xfrm>
            <a:off x="3023468" y="2744787"/>
            <a:ext cx="3097064" cy="1368425"/>
          </a:xfrm>
        </p:spPr>
        <p:txBody>
          <a:bodyPr rtlCol="0">
            <a:normAutofit/>
          </a:bodyPr>
          <a:lstStyle>
            <a:lvl1pPr marL="0" indent="0">
              <a:buNone/>
              <a:defRPr sz="900"/>
            </a:lvl1pPr>
          </a:lstStyle>
          <a:p>
            <a:pPr lvl="0"/>
            <a:r>
              <a:rPr lang="en-US" noProof="0"/>
              <a:t>Click icon to add picture</a:t>
            </a:r>
            <a:endParaRPr lang="en-IN" noProof="0" dirty="0"/>
          </a:p>
        </p:txBody>
      </p:sp>
      <p:sp>
        <p:nvSpPr>
          <p:cNvPr id="11" name="Content Placeholder 10"/>
          <p:cNvSpPr>
            <a:spLocks noGrp="1"/>
          </p:cNvSpPr>
          <p:nvPr>
            <p:ph sz="quarter" idx="14"/>
          </p:nvPr>
        </p:nvSpPr>
        <p:spPr>
          <a:xfrm>
            <a:off x="1988764" y="4221087"/>
            <a:ext cx="5166472" cy="576823"/>
          </a:xfrm>
        </p:spPr>
        <p:txBody>
          <a:bodyPr anchor="ctr">
            <a:noAutofit/>
          </a:bodyPr>
          <a:lstStyle>
            <a:lvl1pPr marL="0" indent="0" algn="ctr">
              <a:lnSpc>
                <a:spcPct val="100000"/>
              </a:lnSpc>
              <a:buNone/>
              <a:defRPr sz="2400" b="1" i="0">
                <a:solidFill>
                  <a:schemeClr val="tx1">
                    <a:lumMod val="75000"/>
                    <a:lumOff val="25000"/>
                  </a:schemeClr>
                </a:solidFill>
                <a:latin typeface="Source Sans Pro" pitchFamily="34" charset="0"/>
              </a:defRPr>
            </a:lvl1pPr>
            <a:lvl2pPr marL="457200" indent="0" algn="ctr">
              <a:buNone/>
              <a:defRPr sz="2000"/>
            </a:lvl2pPr>
            <a:lvl3pPr marL="914400" indent="0" algn="ctr">
              <a:buNone/>
              <a:defRPr sz="2000"/>
            </a:lvl3pPr>
            <a:lvl4pPr marL="1371600" indent="0">
              <a:buNone/>
              <a:defRPr/>
            </a:lvl4pPr>
            <a:lvl5pPr marL="1828800" indent="0">
              <a:buNone/>
              <a:defRPr baseline="0"/>
            </a:lvl5pPr>
          </a:lstStyle>
          <a:p>
            <a:pPr lvl="0"/>
            <a:r>
              <a:rPr lang="en-US"/>
              <a:t>Click to edit Master text styles</a:t>
            </a:r>
          </a:p>
        </p:txBody>
      </p:sp>
    </p:spTree>
    <p:extLst>
      <p:ext uri="{BB962C8B-B14F-4D97-AF65-F5344CB8AC3E}">
        <p14:creationId xmlns:p14="http://schemas.microsoft.com/office/powerpoint/2010/main" val="18597895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DC6B8BD5-2171-4008-B9B2-4E2617D4B788}"/>
              </a:ext>
            </a:extLst>
          </p:cNvPr>
          <p:cNvCxnSpPr/>
          <p:nvPr userDrawn="1"/>
        </p:nvCxnSpPr>
        <p:spPr>
          <a:xfrm>
            <a:off x="395288" y="6308725"/>
            <a:ext cx="6192837"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1D91299F-CA62-41C4-8FC5-08806B5E46E9}"/>
              </a:ext>
            </a:extLst>
          </p:cNvPr>
          <p:cNvCxnSpPr/>
          <p:nvPr userDrawn="1"/>
        </p:nvCxnSpPr>
        <p:spPr>
          <a:xfrm>
            <a:off x="971550" y="6381750"/>
            <a:ext cx="0" cy="360363"/>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BEA5EC64-9707-4ADE-A1FA-A67A9F3BC020}"/>
              </a:ext>
            </a:extLst>
          </p:cNvPr>
          <p:cNvCxnSpPr/>
          <p:nvPr userDrawn="1"/>
        </p:nvCxnSpPr>
        <p:spPr>
          <a:xfrm>
            <a:off x="395288" y="1125538"/>
            <a:ext cx="835342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7" name="Picture 1" descr="C:\Users\HOD\Downloads\rait logo.PNG">
            <a:extLst>
              <a:ext uri="{FF2B5EF4-FFF2-40B4-BE49-F238E27FC236}">
                <a16:creationId xmlns:a16="http://schemas.microsoft.com/office/drawing/2014/main" id="{47150DE4-0D8E-4ADB-B7A5-57E01368D877}"/>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340475" y="5595938"/>
            <a:ext cx="2803525" cy="126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Picture Placeholder 2"/>
          <p:cNvSpPr>
            <a:spLocks noGrp="1"/>
          </p:cNvSpPr>
          <p:nvPr>
            <p:ph type="pic" idx="1"/>
          </p:nvPr>
        </p:nvSpPr>
        <p:spPr>
          <a:xfrm>
            <a:off x="467544" y="1412776"/>
            <a:ext cx="8208912" cy="4824536"/>
          </a:xfrm>
        </p:spPr>
        <p:txBody>
          <a:bodyPr rtlCol="0">
            <a:normAutofit/>
          </a:bodyPr>
          <a:lstStyle>
            <a:lvl1pPr marL="0" indent="0">
              <a:buNone/>
              <a:defRPr sz="9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14" name="Title 1"/>
          <p:cNvSpPr>
            <a:spLocks noGrp="1"/>
          </p:cNvSpPr>
          <p:nvPr>
            <p:ph type="title"/>
          </p:nvPr>
        </p:nvSpPr>
        <p:spPr>
          <a:xfrm>
            <a:off x="457200" y="332655"/>
            <a:ext cx="8229600" cy="822583"/>
          </a:xfrm>
        </p:spPr>
        <p:txBody>
          <a:bodyPr>
            <a:normAutofit/>
          </a:bodyPr>
          <a:lstStyle>
            <a:lvl1pPr algn="l">
              <a:defRPr sz="2000" b="1">
                <a:solidFill>
                  <a:srgbClr val="9F1C33"/>
                </a:solidFill>
                <a:latin typeface="Minion Pro" pitchFamily="18" charset="0"/>
              </a:defRPr>
            </a:lvl1pPr>
          </a:lstStyle>
          <a:p>
            <a:r>
              <a:rPr lang="en-US"/>
              <a:t>Click to edit Master title style</a:t>
            </a:r>
            <a:endParaRPr lang="en-IN" dirty="0"/>
          </a:p>
        </p:txBody>
      </p:sp>
      <p:sp>
        <p:nvSpPr>
          <p:cNvPr id="8" name="Footer Placeholder 4">
            <a:extLst>
              <a:ext uri="{FF2B5EF4-FFF2-40B4-BE49-F238E27FC236}">
                <a16:creationId xmlns:a16="http://schemas.microsoft.com/office/drawing/2014/main" id="{6A1775F0-AC3C-4BA4-8DA6-44E94E8589D6}"/>
              </a:ext>
            </a:extLst>
          </p:cNvPr>
          <p:cNvSpPr>
            <a:spLocks noGrp="1"/>
          </p:cNvSpPr>
          <p:nvPr>
            <p:ph type="ftr" sz="quarter" idx="10"/>
          </p:nvPr>
        </p:nvSpPr>
        <p:spPr>
          <a:xfrm>
            <a:off x="1028700" y="6356350"/>
            <a:ext cx="2895600" cy="365125"/>
          </a:xfrm>
        </p:spPr>
        <p:txBody>
          <a:bodyPr/>
          <a:lstStyle>
            <a:lvl1pPr algn="l">
              <a:defRPr/>
            </a:lvl1pPr>
          </a:lstStyle>
          <a:p>
            <a:pPr>
              <a:defRPr/>
            </a:pPr>
            <a:r>
              <a:rPr lang="en-US"/>
              <a:t>BE Project Mock Presenation</a:t>
            </a:r>
            <a:endParaRPr lang="en-IN"/>
          </a:p>
        </p:txBody>
      </p:sp>
      <p:sp>
        <p:nvSpPr>
          <p:cNvPr id="9" name="Slide Number Placeholder 5">
            <a:extLst>
              <a:ext uri="{FF2B5EF4-FFF2-40B4-BE49-F238E27FC236}">
                <a16:creationId xmlns:a16="http://schemas.microsoft.com/office/drawing/2014/main" id="{3AA87C71-68D9-4A89-BF08-0691410C09A1}"/>
              </a:ext>
            </a:extLst>
          </p:cNvPr>
          <p:cNvSpPr>
            <a:spLocks noGrp="1"/>
          </p:cNvSpPr>
          <p:nvPr>
            <p:ph type="sldNum" sz="quarter" idx="11"/>
          </p:nvPr>
        </p:nvSpPr>
        <p:spPr>
          <a:xfrm>
            <a:off x="468313" y="6356350"/>
            <a:ext cx="476250" cy="365125"/>
          </a:xfrm>
        </p:spPr>
        <p:txBody>
          <a:bodyPr/>
          <a:lstStyle>
            <a:lvl1pPr algn="l">
              <a:defRPr/>
            </a:lvl1pPr>
          </a:lstStyle>
          <a:p>
            <a:pPr>
              <a:defRPr/>
            </a:pPr>
            <a:fld id="{B8C45278-E8DC-4B95-8675-32CE854162A5}" type="slidenum">
              <a:rPr lang="en-IN" altLang="en-US"/>
              <a:pPr>
                <a:defRPr/>
              </a:pPr>
              <a:t>‹#›</a:t>
            </a:fld>
            <a:endParaRPr lang="en-IN" altLang="en-US"/>
          </a:p>
        </p:txBody>
      </p:sp>
    </p:spTree>
    <p:extLst>
      <p:ext uri="{BB962C8B-B14F-4D97-AF65-F5344CB8AC3E}">
        <p14:creationId xmlns:p14="http://schemas.microsoft.com/office/powerpoint/2010/main" val="39338540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E22A06B1-858F-4CC0-9C0B-231CFB60EFB7}"/>
              </a:ext>
            </a:extLst>
          </p:cNvPr>
          <p:cNvCxnSpPr/>
          <p:nvPr userDrawn="1"/>
        </p:nvCxnSpPr>
        <p:spPr>
          <a:xfrm>
            <a:off x="395288" y="6308725"/>
            <a:ext cx="6192837"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4DAEEC7-8550-4BD2-A60E-DBD1B85AB639}"/>
              </a:ext>
            </a:extLst>
          </p:cNvPr>
          <p:cNvCxnSpPr/>
          <p:nvPr userDrawn="1"/>
        </p:nvCxnSpPr>
        <p:spPr>
          <a:xfrm>
            <a:off x="971550" y="6381750"/>
            <a:ext cx="0" cy="360363"/>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D39693FC-4945-4E1B-8108-1F17809195E4}"/>
              </a:ext>
            </a:extLst>
          </p:cNvPr>
          <p:cNvCxnSpPr/>
          <p:nvPr userDrawn="1"/>
        </p:nvCxnSpPr>
        <p:spPr>
          <a:xfrm>
            <a:off x="395288" y="1125538"/>
            <a:ext cx="835342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8" name="Picture 1" descr="C:\Users\HOD\Downloads\rait logo.PNG">
            <a:extLst>
              <a:ext uri="{FF2B5EF4-FFF2-40B4-BE49-F238E27FC236}">
                <a16:creationId xmlns:a16="http://schemas.microsoft.com/office/drawing/2014/main" id="{6C3FBB1D-FC93-4A81-BAD3-4B38C36D9104}"/>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340475" y="5595938"/>
            <a:ext cx="2803525" cy="126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Picture Placeholder 2"/>
          <p:cNvSpPr>
            <a:spLocks noGrp="1"/>
          </p:cNvSpPr>
          <p:nvPr>
            <p:ph type="pic" idx="1"/>
          </p:nvPr>
        </p:nvSpPr>
        <p:spPr>
          <a:xfrm>
            <a:off x="539552" y="1268760"/>
            <a:ext cx="8147248" cy="3744416"/>
          </a:xfrm>
        </p:spPr>
        <p:txBody>
          <a:bodyPr rtlCol="0">
            <a:normAutofit/>
          </a:bodyPr>
          <a:lstStyle>
            <a:lvl1pPr marL="0" indent="0">
              <a:buNone/>
              <a:defRPr sz="9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498376" y="5085184"/>
            <a:ext cx="8147248" cy="804862"/>
          </a:xfrm>
        </p:spPr>
        <p:txBody>
          <a:bodyPr>
            <a:normAutofit/>
          </a:bodyPr>
          <a:lstStyle>
            <a:lvl1pPr marL="0" indent="0">
              <a:buNone/>
              <a:defRPr sz="1800">
                <a:latin typeface="Source Sans Pro"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5" name="Title 1"/>
          <p:cNvSpPr>
            <a:spLocks noGrp="1"/>
          </p:cNvSpPr>
          <p:nvPr>
            <p:ph type="title"/>
          </p:nvPr>
        </p:nvSpPr>
        <p:spPr>
          <a:xfrm>
            <a:off x="457200" y="332655"/>
            <a:ext cx="8229600" cy="822583"/>
          </a:xfrm>
        </p:spPr>
        <p:txBody>
          <a:bodyPr>
            <a:normAutofit/>
          </a:bodyPr>
          <a:lstStyle>
            <a:lvl1pPr algn="l">
              <a:defRPr sz="2000" b="1">
                <a:solidFill>
                  <a:srgbClr val="9F1C33"/>
                </a:solidFill>
                <a:latin typeface="Minion Pro" pitchFamily="18" charset="0"/>
              </a:defRPr>
            </a:lvl1pPr>
          </a:lstStyle>
          <a:p>
            <a:r>
              <a:rPr lang="en-US"/>
              <a:t>Click to edit Master title style</a:t>
            </a:r>
            <a:endParaRPr lang="en-IN" dirty="0"/>
          </a:p>
        </p:txBody>
      </p:sp>
      <p:sp>
        <p:nvSpPr>
          <p:cNvPr id="9" name="Footer Placeholder 4">
            <a:extLst>
              <a:ext uri="{FF2B5EF4-FFF2-40B4-BE49-F238E27FC236}">
                <a16:creationId xmlns:a16="http://schemas.microsoft.com/office/drawing/2014/main" id="{FED65267-D5FC-4F56-8907-9BDDE2F3A651}"/>
              </a:ext>
            </a:extLst>
          </p:cNvPr>
          <p:cNvSpPr>
            <a:spLocks noGrp="1"/>
          </p:cNvSpPr>
          <p:nvPr>
            <p:ph type="ftr" sz="quarter" idx="10"/>
          </p:nvPr>
        </p:nvSpPr>
        <p:spPr>
          <a:xfrm>
            <a:off x="1028700" y="6356350"/>
            <a:ext cx="2895600" cy="365125"/>
          </a:xfrm>
        </p:spPr>
        <p:txBody>
          <a:bodyPr/>
          <a:lstStyle>
            <a:lvl1pPr algn="l">
              <a:defRPr/>
            </a:lvl1pPr>
          </a:lstStyle>
          <a:p>
            <a:pPr>
              <a:defRPr/>
            </a:pPr>
            <a:r>
              <a:rPr lang="en-US"/>
              <a:t>BE Project Mock Presenation</a:t>
            </a:r>
            <a:endParaRPr lang="en-IN"/>
          </a:p>
        </p:txBody>
      </p:sp>
      <p:sp>
        <p:nvSpPr>
          <p:cNvPr id="10" name="Slide Number Placeholder 5">
            <a:extLst>
              <a:ext uri="{FF2B5EF4-FFF2-40B4-BE49-F238E27FC236}">
                <a16:creationId xmlns:a16="http://schemas.microsoft.com/office/drawing/2014/main" id="{E097FCFD-BC61-4AFB-BBFB-3A269C49564B}"/>
              </a:ext>
            </a:extLst>
          </p:cNvPr>
          <p:cNvSpPr>
            <a:spLocks noGrp="1"/>
          </p:cNvSpPr>
          <p:nvPr>
            <p:ph type="sldNum" sz="quarter" idx="11"/>
          </p:nvPr>
        </p:nvSpPr>
        <p:spPr>
          <a:xfrm>
            <a:off x="468313" y="6356350"/>
            <a:ext cx="476250" cy="365125"/>
          </a:xfrm>
        </p:spPr>
        <p:txBody>
          <a:bodyPr/>
          <a:lstStyle>
            <a:lvl1pPr algn="l">
              <a:defRPr/>
            </a:lvl1pPr>
          </a:lstStyle>
          <a:p>
            <a:pPr>
              <a:defRPr/>
            </a:pPr>
            <a:fld id="{6295E0B5-A925-4FB9-B622-C2382CE8652D}" type="slidenum">
              <a:rPr lang="en-IN" altLang="en-US"/>
              <a:pPr>
                <a:defRPr/>
              </a:pPr>
              <a:t>‹#›</a:t>
            </a:fld>
            <a:endParaRPr lang="en-IN" altLang="en-US"/>
          </a:p>
        </p:txBody>
      </p:sp>
    </p:spTree>
    <p:extLst>
      <p:ext uri="{BB962C8B-B14F-4D97-AF65-F5344CB8AC3E}">
        <p14:creationId xmlns:p14="http://schemas.microsoft.com/office/powerpoint/2010/main" val="42779782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838200" y="19050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4800600" y="1905000"/>
            <a:ext cx="3810000" cy="4114800"/>
          </a:xfrm>
        </p:spPr>
        <p:txBody>
          <a:bodyPr/>
          <a:lstStyle/>
          <a:p>
            <a:pPr lvl="0"/>
            <a:endParaRPr lang="en-US" noProof="0"/>
          </a:p>
        </p:txBody>
      </p:sp>
      <p:sp>
        <p:nvSpPr>
          <p:cNvPr id="5" name="Rectangle 65">
            <a:extLst>
              <a:ext uri="{FF2B5EF4-FFF2-40B4-BE49-F238E27FC236}">
                <a16:creationId xmlns:a16="http://schemas.microsoft.com/office/drawing/2014/main" id="{66EC04CD-65A3-4B30-A8E2-0D3E0BF28DE4}"/>
              </a:ext>
            </a:extLst>
          </p:cNvPr>
          <p:cNvSpPr>
            <a:spLocks noGrp="1" noChangeArrowheads="1"/>
          </p:cNvSpPr>
          <p:nvPr>
            <p:ph type="dt" sz="half" idx="10"/>
          </p:nvPr>
        </p:nvSpPr>
        <p:spPr>
          <a:xfrm>
            <a:off x="457200" y="6356350"/>
            <a:ext cx="2133600" cy="365125"/>
          </a:xfrm>
          <a:prstGeom prst="rect">
            <a:avLst/>
          </a:prstGeom>
        </p:spPr>
        <p:txBody>
          <a:bodyPr/>
          <a:lstStyle>
            <a:lvl1pPr eaLnBrk="1" hangingPunct="1">
              <a:defRPr>
                <a:cs typeface="Arial" charset="0"/>
              </a:defRPr>
            </a:lvl1pPr>
          </a:lstStyle>
          <a:p>
            <a:pPr>
              <a:defRPr/>
            </a:pPr>
            <a:endParaRPr lang="en-US" altLang="en-US"/>
          </a:p>
        </p:txBody>
      </p:sp>
      <p:sp>
        <p:nvSpPr>
          <p:cNvPr id="6" name="Rectangle 66">
            <a:extLst>
              <a:ext uri="{FF2B5EF4-FFF2-40B4-BE49-F238E27FC236}">
                <a16:creationId xmlns:a16="http://schemas.microsoft.com/office/drawing/2014/main" id="{30E3C56C-7AEE-4CE3-9FE8-4CAD67C65245}"/>
              </a:ext>
            </a:extLst>
          </p:cNvPr>
          <p:cNvSpPr>
            <a:spLocks noGrp="1" noChangeArrowheads="1"/>
          </p:cNvSpPr>
          <p:nvPr>
            <p:ph type="ftr" sz="quarter" idx="11"/>
          </p:nvPr>
        </p:nvSpPr>
        <p:spPr/>
        <p:txBody>
          <a:bodyPr/>
          <a:lstStyle>
            <a:lvl1pPr>
              <a:defRPr/>
            </a:lvl1pPr>
          </a:lstStyle>
          <a:p>
            <a:pPr>
              <a:defRPr/>
            </a:pPr>
            <a:r>
              <a:rPr lang="en-US" altLang="en-US"/>
              <a:t>BE Project Mock Presenation</a:t>
            </a:r>
          </a:p>
        </p:txBody>
      </p:sp>
      <p:sp>
        <p:nvSpPr>
          <p:cNvPr id="7" name="Rectangle 67">
            <a:extLst>
              <a:ext uri="{FF2B5EF4-FFF2-40B4-BE49-F238E27FC236}">
                <a16:creationId xmlns:a16="http://schemas.microsoft.com/office/drawing/2014/main" id="{654FF199-5579-420B-9C40-7E62168C98C7}"/>
              </a:ext>
            </a:extLst>
          </p:cNvPr>
          <p:cNvSpPr>
            <a:spLocks noGrp="1" noChangeArrowheads="1"/>
          </p:cNvSpPr>
          <p:nvPr>
            <p:ph type="sldNum" sz="quarter" idx="12"/>
          </p:nvPr>
        </p:nvSpPr>
        <p:spPr/>
        <p:txBody>
          <a:bodyPr/>
          <a:lstStyle>
            <a:lvl1pPr>
              <a:defRPr/>
            </a:lvl1pPr>
          </a:lstStyle>
          <a:p>
            <a:pPr>
              <a:defRPr/>
            </a:pPr>
            <a:fld id="{C3717BDE-7709-432A-903C-836397E9E3A4}" type="slidenum">
              <a:rPr lang="en-US" altLang="en-US"/>
              <a:pPr>
                <a:defRPr/>
              </a:pPr>
              <a:t>‹#›</a:t>
            </a:fld>
            <a:endParaRPr lang="en-US" altLang="en-US"/>
          </a:p>
        </p:txBody>
      </p:sp>
    </p:spTree>
    <p:extLst>
      <p:ext uri="{BB962C8B-B14F-4D97-AF65-F5344CB8AC3E}">
        <p14:creationId xmlns:p14="http://schemas.microsoft.com/office/powerpoint/2010/main" val="893562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29C2E2-B748-4A88-B8AE-B7E9F42BE14D}"/>
              </a:ext>
            </a:extLst>
          </p:cNvPr>
          <p:cNvSpPr>
            <a:spLocks noGrp="1"/>
          </p:cNvSpPr>
          <p:nvPr>
            <p:ph type="dt" sz="half" idx="10"/>
          </p:nvPr>
        </p:nvSpPr>
        <p:spPr>
          <a:xfrm>
            <a:off x="457200" y="6356350"/>
            <a:ext cx="2133600" cy="365125"/>
          </a:xfrm>
          <a:prstGeom prst="rect">
            <a:avLst/>
          </a:prstGeom>
        </p:spPr>
        <p:txBody>
          <a:bodyPr/>
          <a:lstStyle>
            <a:lvl1pPr eaLnBrk="1" hangingPunct="1">
              <a:defRPr>
                <a:cs typeface="Arial" charset="0"/>
              </a:defRPr>
            </a:lvl1pPr>
          </a:lstStyle>
          <a:p>
            <a:pPr>
              <a:defRPr/>
            </a:pPr>
            <a:endParaRPr lang="en-US"/>
          </a:p>
        </p:txBody>
      </p:sp>
      <p:sp>
        <p:nvSpPr>
          <p:cNvPr id="3" name="Footer Placeholder 2">
            <a:extLst>
              <a:ext uri="{FF2B5EF4-FFF2-40B4-BE49-F238E27FC236}">
                <a16:creationId xmlns:a16="http://schemas.microsoft.com/office/drawing/2014/main" id="{6AD556BB-4C28-43AD-AB4E-BDECFCBDFE67}"/>
              </a:ext>
            </a:extLst>
          </p:cNvPr>
          <p:cNvSpPr>
            <a:spLocks noGrp="1"/>
          </p:cNvSpPr>
          <p:nvPr>
            <p:ph type="ftr" sz="quarter" idx="11"/>
          </p:nvPr>
        </p:nvSpPr>
        <p:spPr/>
        <p:txBody>
          <a:bodyPr/>
          <a:lstStyle>
            <a:lvl1pPr>
              <a:defRPr/>
            </a:lvl1pPr>
          </a:lstStyle>
          <a:p>
            <a:pPr>
              <a:defRPr/>
            </a:pPr>
            <a:r>
              <a:rPr lang="en-US"/>
              <a:t>BE Project Mock Presenation</a:t>
            </a:r>
          </a:p>
        </p:txBody>
      </p:sp>
      <p:sp>
        <p:nvSpPr>
          <p:cNvPr id="4" name="Slide Number Placeholder 3">
            <a:extLst>
              <a:ext uri="{FF2B5EF4-FFF2-40B4-BE49-F238E27FC236}">
                <a16:creationId xmlns:a16="http://schemas.microsoft.com/office/drawing/2014/main" id="{89270D2A-3E39-4F8D-85DA-9C8015597FEC}"/>
              </a:ext>
            </a:extLst>
          </p:cNvPr>
          <p:cNvSpPr>
            <a:spLocks noGrp="1"/>
          </p:cNvSpPr>
          <p:nvPr>
            <p:ph type="sldNum" sz="quarter" idx="12"/>
          </p:nvPr>
        </p:nvSpPr>
        <p:spPr/>
        <p:txBody>
          <a:bodyPr/>
          <a:lstStyle>
            <a:lvl1pPr>
              <a:defRPr/>
            </a:lvl1pPr>
          </a:lstStyle>
          <a:p>
            <a:pPr>
              <a:defRPr/>
            </a:pPr>
            <a:fld id="{30A77216-35FF-47C3-B8F6-172D9C9FD20A}" type="slidenum">
              <a:rPr lang="en-US" altLang="en-US"/>
              <a:pPr>
                <a:defRPr/>
              </a:pPr>
              <a:t>‹#›</a:t>
            </a:fld>
            <a:endParaRPr lang="en-US" altLang="en-US"/>
          </a:p>
        </p:txBody>
      </p:sp>
    </p:spTree>
    <p:extLst>
      <p:ext uri="{BB962C8B-B14F-4D97-AF65-F5344CB8AC3E}">
        <p14:creationId xmlns:p14="http://schemas.microsoft.com/office/powerpoint/2010/main" val="21409395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a16="http://schemas.microsoft.com/office/drawing/2014/main" id="{17F8EBB0-715A-4EF5-873F-1C51356302FA}"/>
              </a:ext>
            </a:extLst>
          </p:cNvPr>
          <p:cNvSpPr>
            <a:spLocks noGrp="1"/>
          </p:cNvSpPr>
          <p:nvPr>
            <p:ph type="dt" sz="half" idx="10"/>
          </p:nvPr>
        </p:nvSpPr>
        <p:spPr>
          <a:xfrm>
            <a:off x="457200" y="6356350"/>
            <a:ext cx="2133600" cy="365125"/>
          </a:xfrm>
          <a:prstGeom prst="rect">
            <a:avLst/>
          </a:prstGeom>
        </p:spPr>
        <p:txBody>
          <a:bodyPr/>
          <a:lstStyle>
            <a:lvl1pPr eaLnBrk="1" hangingPunct="1">
              <a:defRPr>
                <a:cs typeface="Arial" charset="0"/>
              </a:defRPr>
            </a:lvl1pPr>
          </a:lstStyle>
          <a:p>
            <a:pPr>
              <a:defRPr/>
            </a:pPr>
            <a:endParaRPr lang="en-US"/>
          </a:p>
        </p:txBody>
      </p:sp>
      <p:sp>
        <p:nvSpPr>
          <p:cNvPr id="5" name="Footer Placeholder 4">
            <a:extLst>
              <a:ext uri="{FF2B5EF4-FFF2-40B4-BE49-F238E27FC236}">
                <a16:creationId xmlns:a16="http://schemas.microsoft.com/office/drawing/2014/main" id="{6FBDA97F-9231-48E1-98E7-8D37B71675DD}"/>
              </a:ext>
            </a:extLst>
          </p:cNvPr>
          <p:cNvSpPr>
            <a:spLocks noGrp="1"/>
          </p:cNvSpPr>
          <p:nvPr>
            <p:ph type="ftr" sz="quarter" idx="11"/>
          </p:nvPr>
        </p:nvSpPr>
        <p:spPr/>
        <p:txBody>
          <a:bodyPr/>
          <a:lstStyle>
            <a:lvl1pPr>
              <a:defRPr/>
            </a:lvl1pPr>
          </a:lstStyle>
          <a:p>
            <a:pPr>
              <a:defRPr/>
            </a:pPr>
            <a:r>
              <a:rPr lang="en-US"/>
              <a:t>BE Project Mock Presenation</a:t>
            </a:r>
          </a:p>
        </p:txBody>
      </p:sp>
      <p:sp>
        <p:nvSpPr>
          <p:cNvPr id="6" name="Slide Number Placeholder 5">
            <a:extLst>
              <a:ext uri="{FF2B5EF4-FFF2-40B4-BE49-F238E27FC236}">
                <a16:creationId xmlns:a16="http://schemas.microsoft.com/office/drawing/2014/main" id="{536019BF-8FAD-4034-8CFF-EB0A54CCD9DA}"/>
              </a:ext>
            </a:extLst>
          </p:cNvPr>
          <p:cNvSpPr>
            <a:spLocks noGrp="1"/>
          </p:cNvSpPr>
          <p:nvPr>
            <p:ph type="sldNum" sz="quarter" idx="12"/>
          </p:nvPr>
        </p:nvSpPr>
        <p:spPr/>
        <p:txBody>
          <a:bodyPr/>
          <a:lstStyle>
            <a:lvl1pPr>
              <a:defRPr/>
            </a:lvl1pPr>
          </a:lstStyle>
          <a:p>
            <a:pPr>
              <a:defRPr/>
            </a:pPr>
            <a:fld id="{1842ABAD-402E-4257-8A1A-8EEBDA849F32}" type="slidenum">
              <a:rPr lang="en-US" altLang="en-US"/>
              <a:pPr>
                <a:defRPr/>
              </a:pPr>
              <a:t>‹#›</a:t>
            </a:fld>
            <a:endParaRPr lang="en-US" altLang="en-US"/>
          </a:p>
        </p:txBody>
      </p:sp>
    </p:spTree>
    <p:extLst>
      <p:ext uri="{BB962C8B-B14F-4D97-AF65-F5344CB8AC3E}">
        <p14:creationId xmlns:p14="http://schemas.microsoft.com/office/powerpoint/2010/main" val="20403074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1158B46-3C2E-4DEF-BC7D-B02F552FC2AB}"/>
              </a:ext>
            </a:extLst>
          </p:cNvPr>
          <p:cNvSpPr>
            <a:spLocks noGrp="1"/>
          </p:cNvSpPr>
          <p:nvPr>
            <p:ph type="dt" sz="half" idx="10"/>
          </p:nvPr>
        </p:nvSpPr>
        <p:spPr>
          <a:xfrm>
            <a:off x="457200" y="6356350"/>
            <a:ext cx="2133600" cy="365125"/>
          </a:xfrm>
          <a:prstGeom prst="rect">
            <a:avLst/>
          </a:prstGeom>
        </p:spPr>
        <p:txBody>
          <a:bodyPr/>
          <a:lstStyle>
            <a:lvl1pPr eaLnBrk="1" hangingPunct="1">
              <a:defRPr>
                <a:cs typeface="Arial" charset="0"/>
              </a:defRPr>
            </a:lvl1pPr>
          </a:lstStyle>
          <a:p>
            <a:pPr>
              <a:defRPr/>
            </a:pPr>
            <a:endParaRPr lang="en-US"/>
          </a:p>
        </p:txBody>
      </p:sp>
      <p:sp>
        <p:nvSpPr>
          <p:cNvPr id="4" name="Footer Placeholder 3">
            <a:extLst>
              <a:ext uri="{FF2B5EF4-FFF2-40B4-BE49-F238E27FC236}">
                <a16:creationId xmlns:a16="http://schemas.microsoft.com/office/drawing/2014/main" id="{426A9366-3701-4ED5-B4F3-5C0BE1EAEE68}"/>
              </a:ext>
            </a:extLst>
          </p:cNvPr>
          <p:cNvSpPr>
            <a:spLocks noGrp="1"/>
          </p:cNvSpPr>
          <p:nvPr>
            <p:ph type="ftr" sz="quarter" idx="11"/>
          </p:nvPr>
        </p:nvSpPr>
        <p:spPr/>
        <p:txBody>
          <a:bodyPr/>
          <a:lstStyle>
            <a:lvl1pPr>
              <a:defRPr/>
            </a:lvl1pPr>
          </a:lstStyle>
          <a:p>
            <a:pPr>
              <a:defRPr/>
            </a:pPr>
            <a:r>
              <a:rPr lang="en-US"/>
              <a:t>BE Project Mock Presenation</a:t>
            </a:r>
          </a:p>
        </p:txBody>
      </p:sp>
      <p:sp>
        <p:nvSpPr>
          <p:cNvPr id="5" name="Slide Number Placeholder 4">
            <a:extLst>
              <a:ext uri="{FF2B5EF4-FFF2-40B4-BE49-F238E27FC236}">
                <a16:creationId xmlns:a16="http://schemas.microsoft.com/office/drawing/2014/main" id="{905B961D-9020-463B-8DBB-754E85D01B23}"/>
              </a:ext>
            </a:extLst>
          </p:cNvPr>
          <p:cNvSpPr>
            <a:spLocks noGrp="1"/>
          </p:cNvSpPr>
          <p:nvPr>
            <p:ph type="sldNum" sz="quarter" idx="12"/>
          </p:nvPr>
        </p:nvSpPr>
        <p:spPr/>
        <p:txBody>
          <a:bodyPr/>
          <a:lstStyle>
            <a:lvl1pPr>
              <a:defRPr/>
            </a:lvl1pPr>
          </a:lstStyle>
          <a:p>
            <a:pPr>
              <a:defRPr/>
            </a:pPr>
            <a:fld id="{5A10C21D-6BEE-42D0-8A4E-4F8F88B04C0E}" type="slidenum">
              <a:rPr lang="en-US" altLang="en-US"/>
              <a:pPr>
                <a:defRPr/>
              </a:pPr>
              <a:t>‹#›</a:t>
            </a:fld>
            <a:endParaRPr lang="en-US" altLang="en-US"/>
          </a:p>
        </p:txBody>
      </p:sp>
    </p:spTree>
    <p:extLst>
      <p:ext uri="{BB962C8B-B14F-4D97-AF65-F5344CB8AC3E}">
        <p14:creationId xmlns:p14="http://schemas.microsoft.com/office/powerpoint/2010/main" val="28550996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3" name="Picture 6">
            <a:extLst>
              <a:ext uri="{FF2B5EF4-FFF2-40B4-BE49-F238E27FC236}">
                <a16:creationId xmlns:a16="http://schemas.microsoft.com/office/drawing/2014/main" id="{5FBE015A-2EC1-43B4-B7E2-9C158F541D61}"/>
              </a:ext>
            </a:extLst>
          </p:cNvPr>
          <p:cNvPicPr>
            <a:picLocks noChangeAspect="1"/>
          </p:cNvPicPr>
          <p:nvPr userDrawn="1"/>
        </p:nvPicPr>
        <p:blipFill>
          <a:blip r:embed="rId2">
            <a:extLst>
              <a:ext uri="{28A0092B-C50C-407E-A947-70E740481C1C}">
                <a14:useLocalDpi xmlns:a14="http://schemas.microsoft.com/office/drawing/2010/main" val="0"/>
              </a:ext>
            </a:extLst>
          </a:blip>
          <a:srcRect r="7088" b="8002"/>
          <a:stretch>
            <a:fillRect/>
          </a:stretch>
        </p:blipFill>
        <p:spPr bwMode="auto">
          <a:xfrm>
            <a:off x="-90488" y="0"/>
            <a:ext cx="923448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 name="Straight Connector 3">
            <a:extLst>
              <a:ext uri="{FF2B5EF4-FFF2-40B4-BE49-F238E27FC236}">
                <a16:creationId xmlns:a16="http://schemas.microsoft.com/office/drawing/2014/main" id="{4C53781C-EE3A-4007-9D9F-CDAE3E22766C}"/>
              </a:ext>
            </a:extLst>
          </p:cNvPr>
          <p:cNvCxnSpPr/>
          <p:nvPr userDrawn="1"/>
        </p:nvCxnSpPr>
        <p:spPr>
          <a:xfrm>
            <a:off x="395288" y="1125538"/>
            <a:ext cx="835342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9" name="Title 1"/>
          <p:cNvSpPr>
            <a:spLocks noGrp="1"/>
          </p:cNvSpPr>
          <p:nvPr>
            <p:ph type="title"/>
          </p:nvPr>
        </p:nvSpPr>
        <p:spPr>
          <a:xfrm>
            <a:off x="457200" y="332655"/>
            <a:ext cx="8229600" cy="822583"/>
          </a:xfrm>
        </p:spPr>
        <p:txBody>
          <a:bodyPr>
            <a:normAutofit/>
          </a:bodyPr>
          <a:lstStyle>
            <a:lvl1pPr algn="l">
              <a:defRPr sz="2000" b="1">
                <a:solidFill>
                  <a:schemeClr val="bg1"/>
                </a:solidFill>
                <a:latin typeface="Minion Pro" pitchFamily="18" charset="0"/>
              </a:defRPr>
            </a:lvl1pPr>
          </a:lstStyle>
          <a:p>
            <a:r>
              <a:rPr lang="en-US"/>
              <a:t>Click to edit Master title style</a:t>
            </a:r>
            <a:endParaRPr lang="en-IN" dirty="0"/>
          </a:p>
        </p:txBody>
      </p:sp>
    </p:spTree>
    <p:extLst>
      <p:ext uri="{BB962C8B-B14F-4D97-AF65-F5344CB8AC3E}">
        <p14:creationId xmlns:p14="http://schemas.microsoft.com/office/powerpoint/2010/main" val="27369409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D91FEE36-4C77-4273-9677-231F7753C55D}"/>
              </a:ext>
            </a:extLst>
          </p:cNvPr>
          <p:cNvCxnSpPr/>
          <p:nvPr userDrawn="1"/>
        </p:nvCxnSpPr>
        <p:spPr>
          <a:xfrm>
            <a:off x="395288" y="1125538"/>
            <a:ext cx="835342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91B3F98F-4775-4D44-9E5B-5249C763E72B}"/>
              </a:ext>
            </a:extLst>
          </p:cNvPr>
          <p:cNvCxnSpPr/>
          <p:nvPr userDrawn="1"/>
        </p:nvCxnSpPr>
        <p:spPr>
          <a:xfrm>
            <a:off x="395288" y="6308725"/>
            <a:ext cx="6192837"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B209147D-2416-4232-81F6-2C2E6D9F599B}"/>
              </a:ext>
            </a:extLst>
          </p:cNvPr>
          <p:cNvCxnSpPr/>
          <p:nvPr userDrawn="1"/>
        </p:nvCxnSpPr>
        <p:spPr>
          <a:xfrm>
            <a:off x="971550" y="6381750"/>
            <a:ext cx="0" cy="360363"/>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pic>
        <p:nvPicPr>
          <p:cNvPr id="7" name="Picture 1" descr="C:\Users\HOD\Downloads\rait logo.PNG">
            <a:extLst>
              <a:ext uri="{FF2B5EF4-FFF2-40B4-BE49-F238E27FC236}">
                <a16:creationId xmlns:a16="http://schemas.microsoft.com/office/drawing/2014/main" id="{B82E5355-BA00-4F09-83ED-49A6EB011904}"/>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684963" y="5732463"/>
            <a:ext cx="2459037" cy="1125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274638"/>
            <a:ext cx="8229600" cy="850106"/>
          </a:xfrm>
        </p:spPr>
        <p:txBody>
          <a:bodyPr>
            <a:normAutofit/>
          </a:bodyPr>
          <a:lstStyle>
            <a:lvl1pPr algn="l">
              <a:defRPr sz="2000" b="1">
                <a:solidFill>
                  <a:srgbClr val="9F1C33"/>
                </a:solidFill>
                <a:latin typeface="Minion Pro" pitchFamily="18" charset="0"/>
              </a:defRPr>
            </a:lvl1pPr>
          </a:lstStyle>
          <a:p>
            <a:r>
              <a:rPr lang="en-US"/>
              <a:t>Click to edit Master title style</a:t>
            </a:r>
            <a:endParaRPr lang="en-IN" dirty="0"/>
          </a:p>
        </p:txBody>
      </p:sp>
      <p:sp>
        <p:nvSpPr>
          <p:cNvPr id="21" name="Content Placeholder 20"/>
          <p:cNvSpPr>
            <a:spLocks noGrp="1"/>
          </p:cNvSpPr>
          <p:nvPr>
            <p:ph sz="quarter" idx="14"/>
          </p:nvPr>
        </p:nvSpPr>
        <p:spPr>
          <a:xfrm>
            <a:off x="539750" y="1484313"/>
            <a:ext cx="8064500" cy="4032250"/>
          </a:xfrm>
        </p:spPr>
        <p:txBody>
          <a:bodyPr>
            <a:normAutofit/>
          </a:bodyPr>
          <a:lstStyle>
            <a:lvl1pPr>
              <a:defRPr sz="1600">
                <a:latin typeface="Source Sans Pro" pitchFamily="34" charset="0"/>
              </a:defRPr>
            </a:lvl1pPr>
          </a:lstStyle>
          <a:p>
            <a:pPr lvl="0"/>
            <a:r>
              <a:rPr lang="en-US"/>
              <a:t>Click to edit Master text styles</a:t>
            </a:r>
          </a:p>
        </p:txBody>
      </p:sp>
      <p:sp>
        <p:nvSpPr>
          <p:cNvPr id="8" name="Footer Placeholder 4">
            <a:extLst>
              <a:ext uri="{FF2B5EF4-FFF2-40B4-BE49-F238E27FC236}">
                <a16:creationId xmlns:a16="http://schemas.microsoft.com/office/drawing/2014/main" id="{3927756B-8745-4F6E-9832-C5EF3A980E1D}"/>
              </a:ext>
            </a:extLst>
          </p:cNvPr>
          <p:cNvSpPr>
            <a:spLocks noGrp="1"/>
          </p:cNvSpPr>
          <p:nvPr>
            <p:ph type="ftr" sz="quarter" idx="15"/>
          </p:nvPr>
        </p:nvSpPr>
        <p:spPr>
          <a:xfrm>
            <a:off x="1028700" y="6356350"/>
            <a:ext cx="2895600" cy="365125"/>
          </a:xfrm>
        </p:spPr>
        <p:txBody>
          <a:bodyPr/>
          <a:lstStyle>
            <a:lvl1pPr algn="l">
              <a:defRPr/>
            </a:lvl1pPr>
          </a:lstStyle>
          <a:p>
            <a:pPr>
              <a:defRPr/>
            </a:pPr>
            <a:r>
              <a:rPr lang="en-US"/>
              <a:t>BE Project Mock Presenation</a:t>
            </a:r>
            <a:endParaRPr lang="en-IN"/>
          </a:p>
        </p:txBody>
      </p:sp>
      <p:sp>
        <p:nvSpPr>
          <p:cNvPr id="9" name="Slide Number Placeholder 5">
            <a:extLst>
              <a:ext uri="{FF2B5EF4-FFF2-40B4-BE49-F238E27FC236}">
                <a16:creationId xmlns:a16="http://schemas.microsoft.com/office/drawing/2014/main" id="{9571C578-F65E-42FF-A2E8-DB3DA42FAF9C}"/>
              </a:ext>
            </a:extLst>
          </p:cNvPr>
          <p:cNvSpPr>
            <a:spLocks noGrp="1"/>
          </p:cNvSpPr>
          <p:nvPr>
            <p:ph type="sldNum" sz="quarter" idx="16"/>
          </p:nvPr>
        </p:nvSpPr>
        <p:spPr>
          <a:xfrm>
            <a:off x="468313" y="6356350"/>
            <a:ext cx="476250" cy="365125"/>
          </a:xfrm>
        </p:spPr>
        <p:txBody>
          <a:bodyPr/>
          <a:lstStyle>
            <a:lvl1pPr algn="l">
              <a:defRPr/>
            </a:lvl1pPr>
          </a:lstStyle>
          <a:p>
            <a:pPr>
              <a:defRPr/>
            </a:pPr>
            <a:fld id="{F123528E-746B-4AF3-9593-FDA44271D605}" type="slidenum">
              <a:rPr lang="en-IN" altLang="en-US"/>
              <a:pPr>
                <a:defRPr/>
              </a:pPr>
              <a:t>‹#›</a:t>
            </a:fld>
            <a:endParaRPr lang="en-IN" altLang="en-US"/>
          </a:p>
        </p:txBody>
      </p:sp>
    </p:spTree>
    <p:extLst>
      <p:ext uri="{BB962C8B-B14F-4D97-AF65-F5344CB8AC3E}">
        <p14:creationId xmlns:p14="http://schemas.microsoft.com/office/powerpoint/2010/main" val="15546032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DDD9F89F-593C-4D52-82AE-26A1FB2D355A}"/>
              </a:ext>
            </a:extLst>
          </p:cNvPr>
          <p:cNvCxnSpPr/>
          <p:nvPr userDrawn="1"/>
        </p:nvCxnSpPr>
        <p:spPr>
          <a:xfrm>
            <a:off x="395288" y="1125538"/>
            <a:ext cx="835342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D9DDC13D-524B-4EE6-B574-EE46E071B1B5}"/>
              </a:ext>
            </a:extLst>
          </p:cNvPr>
          <p:cNvCxnSpPr/>
          <p:nvPr userDrawn="1"/>
        </p:nvCxnSpPr>
        <p:spPr>
          <a:xfrm>
            <a:off x="395288" y="6308725"/>
            <a:ext cx="6192837"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1B51C04-22CF-4EFF-85A4-9731CD0056EE}"/>
              </a:ext>
            </a:extLst>
          </p:cNvPr>
          <p:cNvCxnSpPr/>
          <p:nvPr userDrawn="1"/>
        </p:nvCxnSpPr>
        <p:spPr>
          <a:xfrm>
            <a:off x="971550" y="6381750"/>
            <a:ext cx="0" cy="360363"/>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pic>
        <p:nvPicPr>
          <p:cNvPr id="7" name="Picture 1" descr="C:\Users\HOD\Downloads\rait logo.PNG">
            <a:extLst>
              <a:ext uri="{FF2B5EF4-FFF2-40B4-BE49-F238E27FC236}">
                <a16:creationId xmlns:a16="http://schemas.microsoft.com/office/drawing/2014/main" id="{DC4550B1-A30B-476D-90B2-8EC371B504BE}"/>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340475" y="5595938"/>
            <a:ext cx="2803525" cy="126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p:txBody>
          <a:bodyPr>
            <a:normAutofit/>
          </a:bodyPr>
          <a:lstStyle>
            <a:lvl1pPr marL="342900" indent="-342900">
              <a:buFont typeface="Wingdings" pitchFamily="2" charset="2"/>
              <a:buChar char="§"/>
              <a:defRPr sz="1800">
                <a:latin typeface="Source Sans Pro" pitchFamily="34" charset="0"/>
              </a:defRPr>
            </a:lvl1pPr>
            <a:lvl2pPr marL="742950" indent="-285750">
              <a:buFont typeface="Wingdings" pitchFamily="2" charset="2"/>
              <a:buChar char="§"/>
              <a:defRPr sz="1800">
                <a:latin typeface="Source Sans Pro" pitchFamily="34" charset="0"/>
              </a:defRPr>
            </a:lvl2pPr>
            <a:lvl3pPr marL="1143000" indent="-228600">
              <a:buFont typeface="Wingdings" pitchFamily="2" charset="2"/>
              <a:buChar char="§"/>
              <a:defRPr sz="1800">
                <a:latin typeface="Source Sans Pro" pitchFamily="34" charset="0"/>
              </a:defRPr>
            </a:lvl3pPr>
            <a:lvl4pPr marL="1600200" indent="-228600">
              <a:buFont typeface="Wingdings" pitchFamily="2" charset="2"/>
              <a:buChar char="§"/>
              <a:defRPr sz="1800">
                <a:latin typeface="Source Sans Pro" pitchFamily="34" charset="0"/>
              </a:defRPr>
            </a:lvl4pPr>
            <a:lvl5pPr marL="2057400" indent="-228600">
              <a:buFont typeface="Wingdings" pitchFamily="2" charset="2"/>
              <a:buChar char="§"/>
              <a:defRPr sz="1800">
                <a:latin typeface="Source Sans Pro"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0" name="Title 1"/>
          <p:cNvSpPr>
            <a:spLocks noGrp="1"/>
          </p:cNvSpPr>
          <p:nvPr>
            <p:ph type="title"/>
          </p:nvPr>
        </p:nvSpPr>
        <p:spPr>
          <a:xfrm>
            <a:off x="457200" y="332655"/>
            <a:ext cx="8229600" cy="822583"/>
          </a:xfrm>
        </p:spPr>
        <p:txBody>
          <a:bodyPr>
            <a:normAutofit/>
          </a:bodyPr>
          <a:lstStyle>
            <a:lvl1pPr algn="l">
              <a:defRPr sz="2000" b="1">
                <a:solidFill>
                  <a:srgbClr val="9F1C33"/>
                </a:solidFill>
                <a:latin typeface="Minion Pro" pitchFamily="18" charset="0"/>
              </a:defRPr>
            </a:lvl1pPr>
          </a:lstStyle>
          <a:p>
            <a:r>
              <a:rPr lang="en-US"/>
              <a:t>Click to edit Master title style</a:t>
            </a:r>
            <a:endParaRPr lang="en-IN" dirty="0"/>
          </a:p>
        </p:txBody>
      </p:sp>
      <p:sp>
        <p:nvSpPr>
          <p:cNvPr id="8" name="Footer Placeholder 4">
            <a:extLst>
              <a:ext uri="{FF2B5EF4-FFF2-40B4-BE49-F238E27FC236}">
                <a16:creationId xmlns:a16="http://schemas.microsoft.com/office/drawing/2014/main" id="{D9F517CC-7673-4C10-8532-7F0E8693C197}"/>
              </a:ext>
            </a:extLst>
          </p:cNvPr>
          <p:cNvSpPr>
            <a:spLocks noGrp="1"/>
          </p:cNvSpPr>
          <p:nvPr>
            <p:ph type="ftr" sz="quarter" idx="10"/>
          </p:nvPr>
        </p:nvSpPr>
        <p:spPr>
          <a:xfrm>
            <a:off x="1028700" y="6356350"/>
            <a:ext cx="2895600" cy="365125"/>
          </a:xfrm>
        </p:spPr>
        <p:txBody>
          <a:bodyPr/>
          <a:lstStyle>
            <a:lvl1pPr algn="l">
              <a:defRPr/>
            </a:lvl1pPr>
          </a:lstStyle>
          <a:p>
            <a:pPr>
              <a:defRPr/>
            </a:pPr>
            <a:r>
              <a:rPr lang="en-US"/>
              <a:t>BE Project Mock Presenation</a:t>
            </a:r>
            <a:endParaRPr lang="en-IN"/>
          </a:p>
        </p:txBody>
      </p:sp>
      <p:sp>
        <p:nvSpPr>
          <p:cNvPr id="9" name="Slide Number Placeholder 5">
            <a:extLst>
              <a:ext uri="{FF2B5EF4-FFF2-40B4-BE49-F238E27FC236}">
                <a16:creationId xmlns:a16="http://schemas.microsoft.com/office/drawing/2014/main" id="{D5F1A8F9-49CA-480F-A592-8772BC09276E}"/>
              </a:ext>
            </a:extLst>
          </p:cNvPr>
          <p:cNvSpPr>
            <a:spLocks noGrp="1"/>
          </p:cNvSpPr>
          <p:nvPr>
            <p:ph type="sldNum" sz="quarter" idx="11"/>
          </p:nvPr>
        </p:nvSpPr>
        <p:spPr>
          <a:xfrm>
            <a:off x="468313" y="6356350"/>
            <a:ext cx="476250" cy="365125"/>
          </a:xfrm>
        </p:spPr>
        <p:txBody>
          <a:bodyPr/>
          <a:lstStyle>
            <a:lvl1pPr algn="l">
              <a:defRPr/>
            </a:lvl1pPr>
          </a:lstStyle>
          <a:p>
            <a:pPr>
              <a:defRPr/>
            </a:pPr>
            <a:fld id="{96C1D036-12F7-4544-BDD6-0A8D44B93B88}" type="slidenum">
              <a:rPr lang="en-IN" altLang="en-US"/>
              <a:pPr>
                <a:defRPr/>
              </a:pPr>
              <a:t>‹#›</a:t>
            </a:fld>
            <a:endParaRPr lang="en-IN" altLang="en-US"/>
          </a:p>
        </p:txBody>
      </p:sp>
    </p:spTree>
    <p:extLst>
      <p:ext uri="{BB962C8B-B14F-4D97-AF65-F5344CB8AC3E}">
        <p14:creationId xmlns:p14="http://schemas.microsoft.com/office/powerpoint/2010/main" val="13987572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84B30C1A-B74D-4662-BDFA-731FA30A0780}"/>
              </a:ext>
            </a:extLst>
          </p:cNvPr>
          <p:cNvCxnSpPr/>
          <p:nvPr userDrawn="1"/>
        </p:nvCxnSpPr>
        <p:spPr>
          <a:xfrm>
            <a:off x="395288" y="1125538"/>
            <a:ext cx="835342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B9F9D1B5-92B8-4EF1-91DA-C93C0C08C16D}"/>
              </a:ext>
            </a:extLst>
          </p:cNvPr>
          <p:cNvCxnSpPr/>
          <p:nvPr userDrawn="1"/>
        </p:nvCxnSpPr>
        <p:spPr>
          <a:xfrm>
            <a:off x="395288" y="6308725"/>
            <a:ext cx="6192837"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4BF19BC4-45F6-44F4-AE8B-A2A7F7A47C8F}"/>
              </a:ext>
            </a:extLst>
          </p:cNvPr>
          <p:cNvCxnSpPr/>
          <p:nvPr userDrawn="1"/>
        </p:nvCxnSpPr>
        <p:spPr>
          <a:xfrm>
            <a:off x="971550" y="6381750"/>
            <a:ext cx="0" cy="360363"/>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pic>
        <p:nvPicPr>
          <p:cNvPr id="7" name="Picture 1" descr="C:\Users\HOD\Downloads\rait logo.PNG">
            <a:extLst>
              <a:ext uri="{FF2B5EF4-FFF2-40B4-BE49-F238E27FC236}">
                <a16:creationId xmlns:a16="http://schemas.microsoft.com/office/drawing/2014/main" id="{C30B4F2F-F9A1-4576-A3AB-BA32641E2984}"/>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340475" y="5661025"/>
            <a:ext cx="2803525" cy="1128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p:txBody>
          <a:bodyPr>
            <a:normAutofit/>
          </a:bodyPr>
          <a:lstStyle>
            <a:lvl1pPr marL="0" indent="0">
              <a:buFont typeface="Wingdings" pitchFamily="2" charset="2"/>
              <a:buNone/>
              <a:defRPr sz="1800">
                <a:latin typeface="Source Sans Pro" pitchFamily="34" charset="0"/>
              </a:defRPr>
            </a:lvl1pPr>
            <a:lvl2pPr marL="457200" indent="0">
              <a:buFont typeface="Wingdings" pitchFamily="2" charset="2"/>
              <a:buNone/>
              <a:defRPr sz="1800">
                <a:latin typeface="Source Sans Pro" pitchFamily="34" charset="0"/>
              </a:defRPr>
            </a:lvl2pPr>
            <a:lvl3pPr marL="914400" indent="0">
              <a:buFont typeface="Wingdings" pitchFamily="2" charset="2"/>
              <a:buNone/>
              <a:defRPr sz="1800">
                <a:latin typeface="Source Sans Pro" pitchFamily="34" charset="0"/>
              </a:defRPr>
            </a:lvl3pPr>
            <a:lvl4pPr marL="1371600" indent="0">
              <a:buFont typeface="Wingdings" pitchFamily="2" charset="2"/>
              <a:buNone/>
              <a:defRPr sz="1800">
                <a:latin typeface="Source Sans Pro" pitchFamily="34" charset="0"/>
              </a:defRPr>
            </a:lvl4pPr>
            <a:lvl5pPr marL="1828800" indent="0">
              <a:buFont typeface="Wingdings" pitchFamily="2" charset="2"/>
              <a:buNone/>
              <a:defRPr sz="1800">
                <a:latin typeface="Source Sans Pro"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0" name="Title 1"/>
          <p:cNvSpPr>
            <a:spLocks noGrp="1"/>
          </p:cNvSpPr>
          <p:nvPr>
            <p:ph type="title"/>
          </p:nvPr>
        </p:nvSpPr>
        <p:spPr>
          <a:xfrm>
            <a:off x="457200" y="332655"/>
            <a:ext cx="8229600" cy="822583"/>
          </a:xfrm>
        </p:spPr>
        <p:txBody>
          <a:bodyPr>
            <a:normAutofit/>
          </a:bodyPr>
          <a:lstStyle>
            <a:lvl1pPr algn="l">
              <a:defRPr sz="2000" b="1">
                <a:solidFill>
                  <a:srgbClr val="9F1C33"/>
                </a:solidFill>
                <a:latin typeface="Minion Pro" pitchFamily="18" charset="0"/>
              </a:defRPr>
            </a:lvl1pPr>
          </a:lstStyle>
          <a:p>
            <a:r>
              <a:rPr lang="en-US"/>
              <a:t>Click to edit Master title style</a:t>
            </a:r>
            <a:endParaRPr lang="en-IN" dirty="0"/>
          </a:p>
        </p:txBody>
      </p:sp>
      <p:sp>
        <p:nvSpPr>
          <p:cNvPr id="8" name="Footer Placeholder 4">
            <a:extLst>
              <a:ext uri="{FF2B5EF4-FFF2-40B4-BE49-F238E27FC236}">
                <a16:creationId xmlns:a16="http://schemas.microsoft.com/office/drawing/2014/main" id="{D54A5F00-CD1C-4873-8B2C-A2156A968F0D}"/>
              </a:ext>
            </a:extLst>
          </p:cNvPr>
          <p:cNvSpPr>
            <a:spLocks noGrp="1"/>
          </p:cNvSpPr>
          <p:nvPr>
            <p:ph type="ftr" sz="quarter" idx="10"/>
          </p:nvPr>
        </p:nvSpPr>
        <p:spPr>
          <a:xfrm>
            <a:off x="1028700" y="6356350"/>
            <a:ext cx="2895600" cy="365125"/>
          </a:xfrm>
        </p:spPr>
        <p:txBody>
          <a:bodyPr/>
          <a:lstStyle>
            <a:lvl1pPr algn="l">
              <a:defRPr/>
            </a:lvl1pPr>
          </a:lstStyle>
          <a:p>
            <a:pPr>
              <a:defRPr/>
            </a:pPr>
            <a:r>
              <a:rPr lang="en-US"/>
              <a:t>BE Project Mock Presenation</a:t>
            </a:r>
            <a:endParaRPr lang="en-IN"/>
          </a:p>
        </p:txBody>
      </p:sp>
      <p:sp>
        <p:nvSpPr>
          <p:cNvPr id="9" name="Slide Number Placeholder 5">
            <a:extLst>
              <a:ext uri="{FF2B5EF4-FFF2-40B4-BE49-F238E27FC236}">
                <a16:creationId xmlns:a16="http://schemas.microsoft.com/office/drawing/2014/main" id="{220DA97F-2314-4B76-A8F2-66D40607BCE0}"/>
              </a:ext>
            </a:extLst>
          </p:cNvPr>
          <p:cNvSpPr>
            <a:spLocks noGrp="1"/>
          </p:cNvSpPr>
          <p:nvPr>
            <p:ph type="sldNum" sz="quarter" idx="11"/>
          </p:nvPr>
        </p:nvSpPr>
        <p:spPr>
          <a:xfrm>
            <a:off x="468313" y="6356350"/>
            <a:ext cx="476250" cy="365125"/>
          </a:xfrm>
        </p:spPr>
        <p:txBody>
          <a:bodyPr/>
          <a:lstStyle>
            <a:lvl1pPr algn="l">
              <a:defRPr/>
            </a:lvl1pPr>
          </a:lstStyle>
          <a:p>
            <a:pPr>
              <a:defRPr/>
            </a:pPr>
            <a:fld id="{D20ED311-3CA3-4D9B-AFDE-80517C314028}" type="slidenum">
              <a:rPr lang="en-IN" altLang="en-US"/>
              <a:pPr>
                <a:defRPr/>
              </a:pPr>
              <a:t>‹#›</a:t>
            </a:fld>
            <a:endParaRPr lang="en-IN" altLang="en-US"/>
          </a:p>
        </p:txBody>
      </p:sp>
    </p:spTree>
    <p:extLst>
      <p:ext uri="{BB962C8B-B14F-4D97-AF65-F5344CB8AC3E}">
        <p14:creationId xmlns:p14="http://schemas.microsoft.com/office/powerpoint/2010/main" val="14829216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ABDF2421-E78E-4047-8154-B6F4F968AEDA}"/>
              </a:ext>
            </a:extLst>
          </p:cNvPr>
          <p:cNvCxnSpPr/>
          <p:nvPr userDrawn="1"/>
        </p:nvCxnSpPr>
        <p:spPr>
          <a:xfrm>
            <a:off x="395288" y="1125538"/>
            <a:ext cx="835342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047F38AC-0B57-43F7-A29C-5DA855FCEB10}"/>
              </a:ext>
            </a:extLst>
          </p:cNvPr>
          <p:cNvCxnSpPr/>
          <p:nvPr userDrawn="1"/>
        </p:nvCxnSpPr>
        <p:spPr>
          <a:xfrm>
            <a:off x="395288" y="6308725"/>
            <a:ext cx="6192837"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39A6E20-6B84-4828-8449-1C925ADDC284}"/>
              </a:ext>
            </a:extLst>
          </p:cNvPr>
          <p:cNvCxnSpPr/>
          <p:nvPr userDrawn="1"/>
        </p:nvCxnSpPr>
        <p:spPr>
          <a:xfrm>
            <a:off x="971550" y="6381750"/>
            <a:ext cx="0" cy="360363"/>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pic>
        <p:nvPicPr>
          <p:cNvPr id="9" name="Picture 1" descr="C:\Users\HOD\Downloads\rait logo.PNG">
            <a:extLst>
              <a:ext uri="{FF2B5EF4-FFF2-40B4-BE49-F238E27FC236}">
                <a16:creationId xmlns:a16="http://schemas.microsoft.com/office/drawing/2014/main" id="{E27E0786-9D07-42FA-A9A3-4A82879EE48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340475" y="5805488"/>
            <a:ext cx="2803525" cy="976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a:xfrm>
            <a:off x="457200" y="2852936"/>
            <a:ext cx="8229600" cy="3273227"/>
          </a:xfrm>
        </p:spPr>
        <p:txBody>
          <a:bodyPr>
            <a:normAutofit/>
          </a:bodyPr>
          <a:lstStyle>
            <a:lvl1pPr marL="342900" indent="-342900">
              <a:buFont typeface="Wingdings" pitchFamily="2" charset="2"/>
              <a:buChar char="§"/>
              <a:defRPr sz="1800">
                <a:latin typeface="Source Sans Pro" pitchFamily="34" charset="0"/>
              </a:defRPr>
            </a:lvl1pPr>
            <a:lvl2pPr marL="742950" indent="-285750">
              <a:buFont typeface="Wingdings" pitchFamily="2" charset="2"/>
              <a:buChar char="§"/>
              <a:defRPr sz="1800">
                <a:latin typeface="Source Sans Pro" pitchFamily="34" charset="0"/>
              </a:defRPr>
            </a:lvl2pPr>
            <a:lvl3pPr marL="1143000" indent="-228600">
              <a:buFont typeface="Wingdings" pitchFamily="2" charset="2"/>
              <a:buChar char="§"/>
              <a:defRPr sz="1800">
                <a:latin typeface="Source Sans Pro" pitchFamily="34" charset="0"/>
              </a:defRPr>
            </a:lvl3pPr>
            <a:lvl4pPr marL="1600200" indent="-228600">
              <a:buFont typeface="Wingdings" pitchFamily="2" charset="2"/>
              <a:buChar char="§"/>
              <a:defRPr sz="1800">
                <a:latin typeface="Source Sans Pro" pitchFamily="34" charset="0"/>
              </a:defRPr>
            </a:lvl4pPr>
            <a:lvl5pPr marL="2057400" indent="-228600">
              <a:buFont typeface="Wingdings" pitchFamily="2" charset="2"/>
              <a:buChar char="§"/>
              <a:defRPr sz="1800">
                <a:latin typeface="Source Sans Pro"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4"/>
          </p:nvPr>
        </p:nvSpPr>
        <p:spPr>
          <a:xfrm>
            <a:off x="468313" y="1484313"/>
            <a:ext cx="8207375" cy="1152525"/>
          </a:xfrm>
        </p:spPr>
        <p:txBody>
          <a:bodyPr>
            <a:noAutofit/>
          </a:bodyPr>
          <a:lstStyle>
            <a:lvl1pPr marL="0" indent="0" algn="just">
              <a:buNone/>
              <a:defRPr sz="1800">
                <a:latin typeface="Source Sans Pro" pitchFamily="34" charset="0"/>
              </a:defRPr>
            </a:lvl1pPr>
            <a:lvl2pPr marL="457200" indent="0" algn="just">
              <a:buNone/>
              <a:defRPr sz="1800"/>
            </a:lvl2pPr>
            <a:lvl3pPr marL="914400" indent="0" algn="just">
              <a:buNone/>
              <a:defRPr sz="1800"/>
            </a:lvl3pPr>
            <a:lvl4pPr marL="1371600" indent="0" algn="just">
              <a:buNone/>
              <a:defRPr sz="1800"/>
            </a:lvl4pPr>
            <a:lvl5pPr marL="1828800" indent="0" algn="just">
              <a:buNone/>
              <a:defRPr sz="1800"/>
            </a:lvl5pPr>
          </a:lstStyle>
          <a:p>
            <a:pPr lvl="0"/>
            <a:r>
              <a:rPr lang="en-US" dirty="0"/>
              <a:t>Click to edit Master text styles</a:t>
            </a:r>
          </a:p>
        </p:txBody>
      </p:sp>
      <p:sp>
        <p:nvSpPr>
          <p:cNvPr id="12" name="Title 1"/>
          <p:cNvSpPr>
            <a:spLocks noGrp="1"/>
          </p:cNvSpPr>
          <p:nvPr>
            <p:ph type="title"/>
          </p:nvPr>
        </p:nvSpPr>
        <p:spPr>
          <a:xfrm>
            <a:off x="457200" y="332655"/>
            <a:ext cx="8229600" cy="822583"/>
          </a:xfrm>
        </p:spPr>
        <p:txBody>
          <a:bodyPr>
            <a:normAutofit/>
          </a:bodyPr>
          <a:lstStyle>
            <a:lvl1pPr algn="l">
              <a:defRPr sz="2000" b="1">
                <a:solidFill>
                  <a:srgbClr val="9F1C33"/>
                </a:solidFill>
                <a:latin typeface="Minion Pro" pitchFamily="18" charset="0"/>
              </a:defRPr>
            </a:lvl1pPr>
          </a:lstStyle>
          <a:p>
            <a:r>
              <a:rPr lang="en-US"/>
              <a:t>Click to edit Master title style</a:t>
            </a:r>
            <a:endParaRPr lang="en-IN" dirty="0"/>
          </a:p>
        </p:txBody>
      </p:sp>
      <p:sp>
        <p:nvSpPr>
          <p:cNvPr id="10" name="Footer Placeholder 4">
            <a:extLst>
              <a:ext uri="{FF2B5EF4-FFF2-40B4-BE49-F238E27FC236}">
                <a16:creationId xmlns:a16="http://schemas.microsoft.com/office/drawing/2014/main" id="{978A4DA0-E745-408E-8D20-B7A6F2B5FAD4}"/>
              </a:ext>
            </a:extLst>
          </p:cNvPr>
          <p:cNvSpPr>
            <a:spLocks noGrp="1"/>
          </p:cNvSpPr>
          <p:nvPr>
            <p:ph type="ftr" sz="quarter" idx="15"/>
          </p:nvPr>
        </p:nvSpPr>
        <p:spPr>
          <a:xfrm>
            <a:off x="1028700" y="6356350"/>
            <a:ext cx="2895600" cy="365125"/>
          </a:xfrm>
        </p:spPr>
        <p:txBody>
          <a:bodyPr/>
          <a:lstStyle>
            <a:lvl1pPr algn="l">
              <a:defRPr/>
            </a:lvl1pPr>
          </a:lstStyle>
          <a:p>
            <a:pPr>
              <a:defRPr/>
            </a:pPr>
            <a:r>
              <a:rPr lang="en-US"/>
              <a:t>BE Project Mock Presenation</a:t>
            </a:r>
            <a:endParaRPr lang="en-IN"/>
          </a:p>
        </p:txBody>
      </p:sp>
      <p:sp>
        <p:nvSpPr>
          <p:cNvPr id="11" name="Slide Number Placeholder 5">
            <a:extLst>
              <a:ext uri="{FF2B5EF4-FFF2-40B4-BE49-F238E27FC236}">
                <a16:creationId xmlns:a16="http://schemas.microsoft.com/office/drawing/2014/main" id="{48BBABD2-8246-4AC6-9FC8-94A9D6A85C90}"/>
              </a:ext>
            </a:extLst>
          </p:cNvPr>
          <p:cNvSpPr>
            <a:spLocks noGrp="1"/>
          </p:cNvSpPr>
          <p:nvPr>
            <p:ph type="sldNum" sz="quarter" idx="16"/>
          </p:nvPr>
        </p:nvSpPr>
        <p:spPr>
          <a:xfrm>
            <a:off x="468313" y="6356350"/>
            <a:ext cx="476250" cy="365125"/>
          </a:xfrm>
        </p:spPr>
        <p:txBody>
          <a:bodyPr/>
          <a:lstStyle>
            <a:lvl1pPr algn="l">
              <a:defRPr/>
            </a:lvl1pPr>
          </a:lstStyle>
          <a:p>
            <a:pPr>
              <a:defRPr/>
            </a:pPr>
            <a:fld id="{3C348013-6BEB-4F01-9B02-0DC4A7B9D4DA}" type="slidenum">
              <a:rPr lang="en-IN" altLang="en-US"/>
              <a:pPr>
                <a:defRPr/>
              </a:pPr>
              <a:t>‹#›</a:t>
            </a:fld>
            <a:endParaRPr lang="en-IN" altLang="en-US"/>
          </a:p>
        </p:txBody>
      </p:sp>
    </p:spTree>
    <p:extLst>
      <p:ext uri="{BB962C8B-B14F-4D97-AF65-F5344CB8AC3E}">
        <p14:creationId xmlns:p14="http://schemas.microsoft.com/office/powerpoint/2010/main" val="41627646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3D33147B-2FA2-4E48-A4D4-C36B62136A11}"/>
              </a:ext>
            </a:extLst>
          </p:cNvPr>
          <p:cNvCxnSpPr/>
          <p:nvPr userDrawn="1"/>
        </p:nvCxnSpPr>
        <p:spPr>
          <a:xfrm>
            <a:off x="395288" y="6308725"/>
            <a:ext cx="6192837"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382DDDA4-14F2-43C0-86C2-EAB2D440836D}"/>
              </a:ext>
            </a:extLst>
          </p:cNvPr>
          <p:cNvCxnSpPr/>
          <p:nvPr userDrawn="1"/>
        </p:nvCxnSpPr>
        <p:spPr>
          <a:xfrm>
            <a:off x="971550" y="6381750"/>
            <a:ext cx="0" cy="360363"/>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FADE4E1D-BC4A-4CBC-8A3C-2CC26CF9746B}"/>
              </a:ext>
            </a:extLst>
          </p:cNvPr>
          <p:cNvCxnSpPr/>
          <p:nvPr userDrawn="1"/>
        </p:nvCxnSpPr>
        <p:spPr>
          <a:xfrm>
            <a:off x="395288" y="1125538"/>
            <a:ext cx="835342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8" name="Picture 1" descr="C:\Users\HOD\Downloads\rait logo.PNG">
            <a:extLst>
              <a:ext uri="{FF2B5EF4-FFF2-40B4-BE49-F238E27FC236}">
                <a16:creationId xmlns:a16="http://schemas.microsoft.com/office/drawing/2014/main" id="{25CA7B83-3767-4FB9-BB93-CC30E32FEE8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340475" y="5595938"/>
            <a:ext cx="2803525" cy="126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sz="half" idx="1"/>
          </p:nvPr>
        </p:nvSpPr>
        <p:spPr>
          <a:xfrm>
            <a:off x="457200" y="1600200"/>
            <a:ext cx="4038600" cy="4525963"/>
          </a:xfrm>
        </p:spPr>
        <p:txBody>
          <a:bodyPr>
            <a:normAutofit/>
          </a:bodyPr>
          <a:lstStyle>
            <a:lvl1pPr>
              <a:defRPr sz="9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p:txBody>
      </p:sp>
      <p:sp>
        <p:nvSpPr>
          <p:cNvPr id="4" name="Content Placeholder 3"/>
          <p:cNvSpPr>
            <a:spLocks noGrp="1"/>
          </p:cNvSpPr>
          <p:nvPr>
            <p:ph sz="half" idx="2"/>
          </p:nvPr>
        </p:nvSpPr>
        <p:spPr>
          <a:xfrm>
            <a:off x="4648200" y="1600200"/>
            <a:ext cx="4038600" cy="4525963"/>
          </a:xfrm>
        </p:spPr>
        <p:txBody>
          <a:bodyPr>
            <a:normAutofit/>
          </a:bodyPr>
          <a:lstStyle>
            <a:lvl1pPr>
              <a:defRPr sz="9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p:txBody>
      </p:sp>
      <p:sp>
        <p:nvSpPr>
          <p:cNvPr id="15" name="Title 1"/>
          <p:cNvSpPr>
            <a:spLocks noGrp="1"/>
          </p:cNvSpPr>
          <p:nvPr>
            <p:ph type="title"/>
          </p:nvPr>
        </p:nvSpPr>
        <p:spPr>
          <a:xfrm>
            <a:off x="457200" y="332655"/>
            <a:ext cx="8229600" cy="822583"/>
          </a:xfrm>
        </p:spPr>
        <p:txBody>
          <a:bodyPr>
            <a:normAutofit/>
          </a:bodyPr>
          <a:lstStyle>
            <a:lvl1pPr algn="l">
              <a:defRPr sz="2000" b="1">
                <a:solidFill>
                  <a:srgbClr val="9F1C33"/>
                </a:solidFill>
                <a:latin typeface="Minion Pro" pitchFamily="18" charset="0"/>
              </a:defRPr>
            </a:lvl1pPr>
          </a:lstStyle>
          <a:p>
            <a:r>
              <a:rPr lang="en-US"/>
              <a:t>Click to edit Master title style</a:t>
            </a:r>
            <a:endParaRPr lang="en-IN" dirty="0"/>
          </a:p>
        </p:txBody>
      </p:sp>
      <p:sp>
        <p:nvSpPr>
          <p:cNvPr id="9" name="Footer Placeholder 4">
            <a:extLst>
              <a:ext uri="{FF2B5EF4-FFF2-40B4-BE49-F238E27FC236}">
                <a16:creationId xmlns:a16="http://schemas.microsoft.com/office/drawing/2014/main" id="{638DD05D-846F-4983-A019-30B11D792C63}"/>
              </a:ext>
            </a:extLst>
          </p:cNvPr>
          <p:cNvSpPr>
            <a:spLocks noGrp="1"/>
          </p:cNvSpPr>
          <p:nvPr>
            <p:ph type="ftr" sz="quarter" idx="10"/>
          </p:nvPr>
        </p:nvSpPr>
        <p:spPr>
          <a:xfrm>
            <a:off x="1028700" y="6356350"/>
            <a:ext cx="2895600" cy="365125"/>
          </a:xfrm>
        </p:spPr>
        <p:txBody>
          <a:bodyPr/>
          <a:lstStyle>
            <a:lvl1pPr algn="l">
              <a:defRPr/>
            </a:lvl1pPr>
          </a:lstStyle>
          <a:p>
            <a:pPr>
              <a:defRPr/>
            </a:pPr>
            <a:r>
              <a:rPr lang="en-US"/>
              <a:t>BE Project Mock Presenation</a:t>
            </a:r>
            <a:endParaRPr lang="en-IN"/>
          </a:p>
        </p:txBody>
      </p:sp>
      <p:sp>
        <p:nvSpPr>
          <p:cNvPr id="10" name="Slide Number Placeholder 5">
            <a:extLst>
              <a:ext uri="{FF2B5EF4-FFF2-40B4-BE49-F238E27FC236}">
                <a16:creationId xmlns:a16="http://schemas.microsoft.com/office/drawing/2014/main" id="{62EF6F8D-08E6-4A97-960C-460E4ACDF268}"/>
              </a:ext>
            </a:extLst>
          </p:cNvPr>
          <p:cNvSpPr>
            <a:spLocks noGrp="1"/>
          </p:cNvSpPr>
          <p:nvPr>
            <p:ph type="sldNum" sz="quarter" idx="11"/>
          </p:nvPr>
        </p:nvSpPr>
        <p:spPr>
          <a:xfrm>
            <a:off x="468313" y="6356350"/>
            <a:ext cx="476250" cy="365125"/>
          </a:xfrm>
        </p:spPr>
        <p:txBody>
          <a:bodyPr/>
          <a:lstStyle>
            <a:lvl1pPr algn="l">
              <a:defRPr/>
            </a:lvl1pPr>
          </a:lstStyle>
          <a:p>
            <a:pPr>
              <a:defRPr/>
            </a:pPr>
            <a:fld id="{0BCAE5CB-5C52-4F50-B706-E766D7FE8A6F}" type="slidenum">
              <a:rPr lang="en-IN" altLang="en-US"/>
              <a:pPr>
                <a:defRPr/>
              </a:pPr>
              <a:t>‹#›</a:t>
            </a:fld>
            <a:endParaRPr lang="en-IN" altLang="en-US"/>
          </a:p>
        </p:txBody>
      </p:sp>
    </p:spTree>
    <p:extLst>
      <p:ext uri="{BB962C8B-B14F-4D97-AF65-F5344CB8AC3E}">
        <p14:creationId xmlns:p14="http://schemas.microsoft.com/office/powerpoint/2010/main" val="27994308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821C13ED-B3BC-42A3-B68F-306B76321CEA}"/>
              </a:ext>
            </a:extLst>
          </p:cNvPr>
          <p:cNvCxnSpPr/>
          <p:nvPr userDrawn="1"/>
        </p:nvCxnSpPr>
        <p:spPr>
          <a:xfrm>
            <a:off x="395288" y="6308725"/>
            <a:ext cx="6192837"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62C35578-E2A5-4A38-9321-DCA33C457ABE}"/>
              </a:ext>
            </a:extLst>
          </p:cNvPr>
          <p:cNvCxnSpPr/>
          <p:nvPr userDrawn="1"/>
        </p:nvCxnSpPr>
        <p:spPr>
          <a:xfrm>
            <a:off x="971550" y="6381750"/>
            <a:ext cx="0" cy="360363"/>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DCEFF9B-C3C4-4734-A67C-11BCFAB218A7}"/>
              </a:ext>
            </a:extLst>
          </p:cNvPr>
          <p:cNvCxnSpPr/>
          <p:nvPr userDrawn="1"/>
        </p:nvCxnSpPr>
        <p:spPr>
          <a:xfrm>
            <a:off x="395288" y="1125538"/>
            <a:ext cx="835342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10" name="Picture 1" descr="C:\Users\HOD\Downloads\rait logo.PNG">
            <a:extLst>
              <a:ext uri="{FF2B5EF4-FFF2-40B4-BE49-F238E27FC236}">
                <a16:creationId xmlns:a16="http://schemas.microsoft.com/office/drawing/2014/main" id="{EC3D9340-9DA7-4DD4-95A5-15216E84E258}"/>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340475" y="5595938"/>
            <a:ext cx="2803525" cy="126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 Placeholder 2"/>
          <p:cNvSpPr>
            <a:spLocks noGrp="1"/>
          </p:cNvSpPr>
          <p:nvPr>
            <p:ph type="body" idx="1"/>
          </p:nvPr>
        </p:nvSpPr>
        <p:spPr>
          <a:xfrm>
            <a:off x="457200" y="1535113"/>
            <a:ext cx="4040188" cy="639762"/>
          </a:xfrm>
        </p:spPr>
        <p:txBody>
          <a:bodyPr anchor="ctr">
            <a:normAutofit/>
          </a:bodyPr>
          <a:lstStyle>
            <a:lvl1pPr marL="0" indent="0">
              <a:buNone/>
              <a:defRPr sz="1800" b="1">
                <a:latin typeface="Source Sans Pro"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174875"/>
            <a:ext cx="4040188" cy="3951288"/>
          </a:xfrm>
        </p:spPr>
        <p:txBody>
          <a:bodyPr>
            <a:normAutofit/>
          </a:bodyPr>
          <a:lstStyle>
            <a:lvl1pPr marL="342900" indent="-342900">
              <a:buFont typeface="Wingdings" pitchFamily="2" charset="2"/>
              <a:buChar char="§"/>
              <a:defRPr sz="1800">
                <a:latin typeface="Source Sans Pro" pitchFamily="34" charset="0"/>
              </a:defRPr>
            </a:lvl1pPr>
            <a:lvl2pPr marL="742950" indent="-285750">
              <a:buFont typeface="Wingdings" pitchFamily="2" charset="2"/>
              <a:buChar char="§"/>
              <a:defRPr sz="1800">
                <a:latin typeface="Source Sans Pro" pitchFamily="34" charset="0"/>
              </a:defRPr>
            </a:lvl2pPr>
            <a:lvl3pPr marL="1143000" indent="-228600">
              <a:buFont typeface="Wingdings" pitchFamily="2" charset="2"/>
              <a:buChar char="§"/>
              <a:defRPr sz="1800">
                <a:latin typeface="Source Sans Pro" pitchFamily="34" charset="0"/>
              </a:defRPr>
            </a:lvl3pPr>
            <a:lvl4pPr marL="1600200" indent="-228600">
              <a:buFont typeface="Wingdings" pitchFamily="2" charset="2"/>
              <a:buChar char="§"/>
              <a:defRPr sz="1800">
                <a:latin typeface="Source Sans Pro" pitchFamily="34" charset="0"/>
              </a:defRPr>
            </a:lvl4pPr>
            <a:lvl5pPr marL="2057400" indent="-228600">
              <a:buFont typeface="Wingdings" pitchFamily="2" charset="2"/>
              <a:buChar char="§"/>
              <a:defRPr sz="1800">
                <a:latin typeface="Source Sans Pro" pitchFamily="34" charset="0"/>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Text Placeholder 4"/>
          <p:cNvSpPr>
            <a:spLocks noGrp="1"/>
          </p:cNvSpPr>
          <p:nvPr>
            <p:ph type="body" sz="quarter" idx="3"/>
          </p:nvPr>
        </p:nvSpPr>
        <p:spPr>
          <a:xfrm>
            <a:off x="4645025" y="1535113"/>
            <a:ext cx="4041775" cy="639762"/>
          </a:xfrm>
        </p:spPr>
        <p:txBody>
          <a:bodyPr anchor="ctr">
            <a:normAutofit/>
          </a:bodyPr>
          <a:lstStyle>
            <a:lvl1pPr marL="0" indent="0">
              <a:buNone/>
              <a:defRPr sz="1800" b="1">
                <a:latin typeface="Source Sans Pro"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5" y="2174875"/>
            <a:ext cx="4041775" cy="3951288"/>
          </a:xfrm>
        </p:spPr>
        <p:txBody>
          <a:bodyPr>
            <a:normAutofit/>
          </a:bodyPr>
          <a:lstStyle>
            <a:lvl1pPr marL="342900" indent="-342900">
              <a:buFont typeface="Wingdings" pitchFamily="2" charset="2"/>
              <a:buChar char="§"/>
              <a:defRPr sz="1800">
                <a:latin typeface="Source Sans Pro" pitchFamily="34" charset="0"/>
              </a:defRPr>
            </a:lvl1pPr>
            <a:lvl2pPr marL="742950" indent="-285750">
              <a:buFont typeface="Wingdings" pitchFamily="2" charset="2"/>
              <a:buChar char="§"/>
              <a:defRPr sz="1800">
                <a:latin typeface="Source Sans Pro" pitchFamily="34" charset="0"/>
              </a:defRPr>
            </a:lvl2pPr>
            <a:lvl3pPr marL="1143000" indent="-228600">
              <a:buFont typeface="Wingdings" pitchFamily="2" charset="2"/>
              <a:buChar char="§"/>
              <a:defRPr sz="1800">
                <a:latin typeface="Source Sans Pro" pitchFamily="34" charset="0"/>
              </a:defRPr>
            </a:lvl3pPr>
            <a:lvl4pPr marL="1600200" indent="-228600">
              <a:buFont typeface="Wingdings" pitchFamily="2" charset="2"/>
              <a:buChar char="§"/>
              <a:defRPr sz="1800">
                <a:latin typeface="Source Sans Pro" pitchFamily="34" charset="0"/>
              </a:defRPr>
            </a:lvl4pPr>
            <a:lvl5pPr marL="2057400" indent="-228600">
              <a:buFont typeface="Wingdings" pitchFamily="2" charset="2"/>
              <a:buChar char="§"/>
              <a:defRPr sz="1800">
                <a:latin typeface="Source Sans Pro" pitchFamily="34" charset="0"/>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7" name="Title 1"/>
          <p:cNvSpPr>
            <a:spLocks noGrp="1"/>
          </p:cNvSpPr>
          <p:nvPr>
            <p:ph type="title"/>
          </p:nvPr>
        </p:nvSpPr>
        <p:spPr>
          <a:xfrm>
            <a:off x="457200" y="332655"/>
            <a:ext cx="8229600" cy="822583"/>
          </a:xfrm>
        </p:spPr>
        <p:txBody>
          <a:bodyPr>
            <a:normAutofit/>
          </a:bodyPr>
          <a:lstStyle>
            <a:lvl1pPr algn="l">
              <a:defRPr sz="2000" b="1">
                <a:solidFill>
                  <a:srgbClr val="9F1C33"/>
                </a:solidFill>
                <a:latin typeface="Minion Pro" pitchFamily="18" charset="0"/>
              </a:defRPr>
            </a:lvl1pPr>
          </a:lstStyle>
          <a:p>
            <a:r>
              <a:rPr lang="en-US"/>
              <a:t>Click to edit Master title style</a:t>
            </a:r>
            <a:endParaRPr lang="en-IN" dirty="0"/>
          </a:p>
        </p:txBody>
      </p:sp>
      <p:sp>
        <p:nvSpPr>
          <p:cNvPr id="11" name="Footer Placeholder 4">
            <a:extLst>
              <a:ext uri="{FF2B5EF4-FFF2-40B4-BE49-F238E27FC236}">
                <a16:creationId xmlns:a16="http://schemas.microsoft.com/office/drawing/2014/main" id="{A7FD148D-1764-4AE6-BE00-0D981F887806}"/>
              </a:ext>
            </a:extLst>
          </p:cNvPr>
          <p:cNvSpPr>
            <a:spLocks noGrp="1"/>
          </p:cNvSpPr>
          <p:nvPr>
            <p:ph type="ftr" sz="quarter" idx="10"/>
          </p:nvPr>
        </p:nvSpPr>
        <p:spPr>
          <a:xfrm>
            <a:off x="1028700" y="6356350"/>
            <a:ext cx="2895600" cy="365125"/>
          </a:xfrm>
        </p:spPr>
        <p:txBody>
          <a:bodyPr/>
          <a:lstStyle>
            <a:lvl1pPr algn="l">
              <a:defRPr/>
            </a:lvl1pPr>
          </a:lstStyle>
          <a:p>
            <a:pPr>
              <a:defRPr/>
            </a:pPr>
            <a:r>
              <a:rPr lang="en-US"/>
              <a:t>BE Project Mock Presenation</a:t>
            </a:r>
            <a:endParaRPr lang="en-IN"/>
          </a:p>
        </p:txBody>
      </p:sp>
      <p:sp>
        <p:nvSpPr>
          <p:cNvPr id="12" name="Slide Number Placeholder 5">
            <a:extLst>
              <a:ext uri="{FF2B5EF4-FFF2-40B4-BE49-F238E27FC236}">
                <a16:creationId xmlns:a16="http://schemas.microsoft.com/office/drawing/2014/main" id="{AA0EF43A-366D-49EE-9258-596749FE8D58}"/>
              </a:ext>
            </a:extLst>
          </p:cNvPr>
          <p:cNvSpPr>
            <a:spLocks noGrp="1"/>
          </p:cNvSpPr>
          <p:nvPr>
            <p:ph type="sldNum" sz="quarter" idx="11"/>
          </p:nvPr>
        </p:nvSpPr>
        <p:spPr>
          <a:xfrm>
            <a:off x="468313" y="6356350"/>
            <a:ext cx="476250" cy="365125"/>
          </a:xfrm>
        </p:spPr>
        <p:txBody>
          <a:bodyPr/>
          <a:lstStyle>
            <a:lvl1pPr algn="l">
              <a:defRPr/>
            </a:lvl1pPr>
          </a:lstStyle>
          <a:p>
            <a:pPr>
              <a:defRPr/>
            </a:pPr>
            <a:fld id="{6BBA190F-F131-4731-B473-F398BC813F31}" type="slidenum">
              <a:rPr lang="en-IN" altLang="en-US"/>
              <a:pPr>
                <a:defRPr/>
              </a:pPr>
              <a:t>‹#›</a:t>
            </a:fld>
            <a:endParaRPr lang="en-IN" altLang="en-US"/>
          </a:p>
        </p:txBody>
      </p:sp>
    </p:spTree>
    <p:extLst>
      <p:ext uri="{BB962C8B-B14F-4D97-AF65-F5344CB8AC3E}">
        <p14:creationId xmlns:p14="http://schemas.microsoft.com/office/powerpoint/2010/main" val="3509787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A772BA7E-F4FA-420D-8906-8D8CCEE2544C}"/>
              </a:ext>
            </a:extLst>
          </p:cNvPr>
          <p:cNvCxnSpPr/>
          <p:nvPr userDrawn="1"/>
        </p:nvCxnSpPr>
        <p:spPr>
          <a:xfrm>
            <a:off x="395288" y="6308725"/>
            <a:ext cx="6192837"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1A7ECE5A-63CC-40B0-BF87-87627AF2369C}"/>
              </a:ext>
            </a:extLst>
          </p:cNvPr>
          <p:cNvCxnSpPr/>
          <p:nvPr userDrawn="1"/>
        </p:nvCxnSpPr>
        <p:spPr>
          <a:xfrm>
            <a:off x="971550" y="6381750"/>
            <a:ext cx="0" cy="360363"/>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926C2B7-92D5-43DC-BD04-D52FD5040B67}"/>
              </a:ext>
            </a:extLst>
          </p:cNvPr>
          <p:cNvCxnSpPr/>
          <p:nvPr userDrawn="1"/>
        </p:nvCxnSpPr>
        <p:spPr>
          <a:xfrm>
            <a:off x="395288" y="1125538"/>
            <a:ext cx="835342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9" name="Picture 1" descr="C:\Users\HOD\Downloads\rait logo.PNG">
            <a:extLst>
              <a:ext uri="{FF2B5EF4-FFF2-40B4-BE49-F238E27FC236}">
                <a16:creationId xmlns:a16="http://schemas.microsoft.com/office/drawing/2014/main" id="{337D0297-6CBA-42B5-8BCD-CB6E954613FD}"/>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340475" y="5595938"/>
            <a:ext cx="2803525" cy="126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Content Placeholder 3"/>
          <p:cNvSpPr>
            <a:spLocks noGrp="1"/>
          </p:cNvSpPr>
          <p:nvPr>
            <p:ph sz="half" idx="2"/>
          </p:nvPr>
        </p:nvSpPr>
        <p:spPr>
          <a:xfrm>
            <a:off x="457200" y="1556792"/>
            <a:ext cx="4040188" cy="4569371"/>
          </a:xfrm>
        </p:spPr>
        <p:txBody>
          <a:bodyPr>
            <a:normAutofit/>
          </a:bodyPr>
          <a:lstStyle>
            <a:lvl1pPr marL="0" indent="0">
              <a:buFont typeface="Wingdings" pitchFamily="2" charset="2"/>
              <a:buNone/>
              <a:defRPr sz="1600">
                <a:latin typeface="Source Sans Pro" pitchFamily="34" charset="0"/>
              </a:defRPr>
            </a:lvl1pPr>
            <a:lvl2pPr marL="457200" indent="0">
              <a:buFont typeface="Wingdings" pitchFamily="2" charset="2"/>
              <a:buNone/>
              <a:defRPr sz="1600">
                <a:latin typeface="Source Sans Pro" pitchFamily="34" charset="0"/>
              </a:defRPr>
            </a:lvl2pPr>
            <a:lvl3pPr marL="914400" indent="0">
              <a:buFont typeface="Wingdings" pitchFamily="2" charset="2"/>
              <a:buNone/>
              <a:defRPr sz="1600">
                <a:latin typeface="Source Sans Pro" pitchFamily="34" charset="0"/>
              </a:defRPr>
            </a:lvl3pPr>
            <a:lvl4pPr marL="1371600" indent="0">
              <a:buFont typeface="Wingdings" pitchFamily="2" charset="2"/>
              <a:buNone/>
              <a:defRPr sz="1600">
                <a:latin typeface="Source Sans Pro" pitchFamily="34" charset="0"/>
              </a:defRPr>
            </a:lvl4pPr>
            <a:lvl5pPr marL="1828800" indent="0">
              <a:buFont typeface="Wingdings" pitchFamily="2" charset="2"/>
              <a:buNone/>
              <a:defRPr sz="1600">
                <a:latin typeface="Source Sans Pro" pitchFamily="34" charset="0"/>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Content Placeholder 5"/>
          <p:cNvSpPr>
            <a:spLocks noGrp="1"/>
          </p:cNvSpPr>
          <p:nvPr>
            <p:ph sz="quarter" idx="4"/>
          </p:nvPr>
        </p:nvSpPr>
        <p:spPr>
          <a:xfrm>
            <a:off x="4645025" y="1556792"/>
            <a:ext cx="4041775" cy="4569371"/>
          </a:xfrm>
        </p:spPr>
        <p:txBody>
          <a:bodyPr>
            <a:normAutofit/>
          </a:bodyPr>
          <a:lstStyle>
            <a:lvl1pPr marL="0" indent="0">
              <a:buFont typeface="Wingdings" pitchFamily="2" charset="2"/>
              <a:buNone/>
              <a:defRPr sz="1600">
                <a:latin typeface="Source Sans Pro" pitchFamily="34" charset="0"/>
              </a:defRPr>
            </a:lvl1pPr>
            <a:lvl2pPr marL="742950" indent="-285750">
              <a:buFont typeface="Wingdings" pitchFamily="2" charset="2"/>
              <a:buChar char="§"/>
              <a:defRPr sz="1600">
                <a:latin typeface="Source Sans Pro" pitchFamily="34" charset="0"/>
              </a:defRPr>
            </a:lvl2pPr>
            <a:lvl3pPr marL="1143000" indent="-228600">
              <a:buFont typeface="Wingdings" pitchFamily="2" charset="2"/>
              <a:buChar char="§"/>
              <a:defRPr sz="1600">
                <a:latin typeface="Source Sans Pro" pitchFamily="34" charset="0"/>
              </a:defRPr>
            </a:lvl3pPr>
            <a:lvl4pPr marL="1600200" indent="-228600">
              <a:buFont typeface="Wingdings" pitchFamily="2" charset="2"/>
              <a:buChar char="§"/>
              <a:defRPr sz="1600">
                <a:latin typeface="Source Sans Pro" pitchFamily="34" charset="0"/>
              </a:defRPr>
            </a:lvl4pPr>
            <a:lvl5pPr marL="2057400" indent="-228600">
              <a:buFont typeface="Wingdings" pitchFamily="2" charset="2"/>
              <a:buChar char="§"/>
              <a:defRPr sz="1600">
                <a:latin typeface="Source Sans Pro" pitchFamily="34" charset="0"/>
              </a:defRPr>
            </a:lvl5pPr>
            <a:lvl6pPr>
              <a:defRPr sz="1600"/>
            </a:lvl6pPr>
            <a:lvl7pPr>
              <a:defRPr sz="1600"/>
            </a:lvl7pPr>
            <a:lvl8pPr>
              <a:defRPr sz="1600"/>
            </a:lvl8pPr>
            <a:lvl9pPr>
              <a:defRPr sz="1600"/>
            </a:lvl9pPr>
          </a:lstStyle>
          <a:p>
            <a:pPr lvl="0"/>
            <a:r>
              <a:rPr lang="en-US"/>
              <a:t>Click to edit Master text styles</a:t>
            </a:r>
          </a:p>
        </p:txBody>
      </p:sp>
      <p:sp>
        <p:nvSpPr>
          <p:cNvPr id="15" name="Title 1"/>
          <p:cNvSpPr>
            <a:spLocks noGrp="1"/>
          </p:cNvSpPr>
          <p:nvPr>
            <p:ph type="title"/>
          </p:nvPr>
        </p:nvSpPr>
        <p:spPr>
          <a:xfrm>
            <a:off x="457200" y="332655"/>
            <a:ext cx="8229600" cy="822583"/>
          </a:xfrm>
        </p:spPr>
        <p:txBody>
          <a:bodyPr>
            <a:normAutofit/>
          </a:bodyPr>
          <a:lstStyle>
            <a:lvl1pPr algn="l">
              <a:defRPr sz="2000" b="1">
                <a:solidFill>
                  <a:srgbClr val="9F1C33"/>
                </a:solidFill>
                <a:latin typeface="Minion Pro" pitchFamily="18" charset="0"/>
              </a:defRPr>
            </a:lvl1pPr>
          </a:lstStyle>
          <a:p>
            <a:r>
              <a:rPr lang="en-US"/>
              <a:t>Click to edit Master title style</a:t>
            </a:r>
            <a:endParaRPr lang="en-IN" dirty="0"/>
          </a:p>
        </p:txBody>
      </p:sp>
      <p:sp>
        <p:nvSpPr>
          <p:cNvPr id="10" name="Footer Placeholder 4">
            <a:extLst>
              <a:ext uri="{FF2B5EF4-FFF2-40B4-BE49-F238E27FC236}">
                <a16:creationId xmlns:a16="http://schemas.microsoft.com/office/drawing/2014/main" id="{90C177E2-F4AD-46D0-8F69-0825DE9819E1}"/>
              </a:ext>
            </a:extLst>
          </p:cNvPr>
          <p:cNvSpPr>
            <a:spLocks noGrp="1"/>
          </p:cNvSpPr>
          <p:nvPr>
            <p:ph type="ftr" sz="quarter" idx="10"/>
          </p:nvPr>
        </p:nvSpPr>
        <p:spPr>
          <a:xfrm>
            <a:off x="1028700" y="6356350"/>
            <a:ext cx="2895600" cy="365125"/>
          </a:xfrm>
        </p:spPr>
        <p:txBody>
          <a:bodyPr/>
          <a:lstStyle>
            <a:lvl1pPr algn="l">
              <a:defRPr/>
            </a:lvl1pPr>
          </a:lstStyle>
          <a:p>
            <a:pPr>
              <a:defRPr/>
            </a:pPr>
            <a:r>
              <a:rPr lang="en-US"/>
              <a:t>BE Project Mock Presenation</a:t>
            </a:r>
            <a:endParaRPr lang="en-IN"/>
          </a:p>
        </p:txBody>
      </p:sp>
      <p:sp>
        <p:nvSpPr>
          <p:cNvPr id="11" name="Slide Number Placeholder 5">
            <a:extLst>
              <a:ext uri="{FF2B5EF4-FFF2-40B4-BE49-F238E27FC236}">
                <a16:creationId xmlns:a16="http://schemas.microsoft.com/office/drawing/2014/main" id="{1BAE36FD-CCAD-45D7-AA92-EAD91F29597F}"/>
              </a:ext>
            </a:extLst>
          </p:cNvPr>
          <p:cNvSpPr>
            <a:spLocks noGrp="1"/>
          </p:cNvSpPr>
          <p:nvPr>
            <p:ph type="sldNum" sz="quarter" idx="11"/>
          </p:nvPr>
        </p:nvSpPr>
        <p:spPr>
          <a:xfrm>
            <a:off x="468313" y="6356350"/>
            <a:ext cx="476250" cy="365125"/>
          </a:xfrm>
        </p:spPr>
        <p:txBody>
          <a:bodyPr/>
          <a:lstStyle>
            <a:lvl1pPr algn="l">
              <a:defRPr/>
            </a:lvl1pPr>
          </a:lstStyle>
          <a:p>
            <a:pPr>
              <a:defRPr/>
            </a:pPr>
            <a:fld id="{C5CE39BB-C079-46DE-90FB-3B5EDF5C17BE}" type="slidenum">
              <a:rPr lang="en-IN" altLang="en-US"/>
              <a:pPr>
                <a:defRPr/>
              </a:pPr>
              <a:t>‹#›</a:t>
            </a:fld>
            <a:endParaRPr lang="en-IN" altLang="en-US"/>
          </a:p>
        </p:txBody>
      </p:sp>
    </p:spTree>
    <p:extLst>
      <p:ext uri="{BB962C8B-B14F-4D97-AF65-F5344CB8AC3E}">
        <p14:creationId xmlns:p14="http://schemas.microsoft.com/office/powerpoint/2010/main" val="38583474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E444B7F8-2A9F-43F5-84AF-56D3999CA4D1}"/>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IN" altLang="en-US"/>
          </a:p>
        </p:txBody>
      </p:sp>
      <p:sp>
        <p:nvSpPr>
          <p:cNvPr id="1027" name="Text Placeholder 2">
            <a:extLst>
              <a:ext uri="{FF2B5EF4-FFF2-40B4-BE49-F238E27FC236}">
                <a16:creationId xmlns:a16="http://schemas.microsoft.com/office/drawing/2014/main" id="{6518095B-4BA6-4654-B512-7D9AFF7A505C}"/>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IN" altLang="en-US"/>
          </a:p>
        </p:txBody>
      </p:sp>
      <p:sp>
        <p:nvSpPr>
          <p:cNvPr id="5" name="Footer Placeholder 4">
            <a:extLst>
              <a:ext uri="{FF2B5EF4-FFF2-40B4-BE49-F238E27FC236}">
                <a16:creationId xmlns:a16="http://schemas.microsoft.com/office/drawing/2014/main" id="{C816C5E3-1EC3-420D-8435-CCAD74F9EA28}"/>
              </a:ext>
            </a:extLst>
          </p:cNvPr>
          <p:cNvSpPr>
            <a:spLocks noGrp="1"/>
          </p:cNvSpPr>
          <p:nvPr>
            <p:ph type="ftr" sz="quarter" idx="3"/>
          </p:nvPr>
        </p:nvSpPr>
        <p:spPr>
          <a:xfrm>
            <a:off x="1042988" y="6356350"/>
            <a:ext cx="5113337" cy="385763"/>
          </a:xfrm>
          <a:prstGeom prst="rect">
            <a:avLst/>
          </a:prstGeom>
        </p:spPr>
        <p:txBody>
          <a:bodyPr vert="horz" lIns="91440" tIns="45720" rIns="91440" bIns="45720" rtlCol="0" anchor="ctr"/>
          <a:lstStyle>
            <a:lvl1pPr algn="l" eaLnBrk="1" fontAlgn="auto" hangingPunct="1">
              <a:spcBef>
                <a:spcPts val="0"/>
              </a:spcBef>
              <a:spcAft>
                <a:spcPts val="0"/>
              </a:spcAft>
              <a:defRPr sz="1400">
                <a:solidFill>
                  <a:schemeClr val="tx1">
                    <a:lumMod val="75000"/>
                    <a:lumOff val="25000"/>
                  </a:schemeClr>
                </a:solidFill>
                <a:latin typeface="Minion Pro" pitchFamily="18" charset="0"/>
                <a:cs typeface="+mn-cs"/>
              </a:defRPr>
            </a:lvl1pPr>
          </a:lstStyle>
          <a:p>
            <a:pPr>
              <a:defRPr/>
            </a:pPr>
            <a:r>
              <a:rPr lang="en-US"/>
              <a:t>BE Project Mock Presenation</a:t>
            </a:r>
            <a:endParaRPr lang="en-IN"/>
          </a:p>
        </p:txBody>
      </p:sp>
      <p:sp>
        <p:nvSpPr>
          <p:cNvPr id="6" name="Slide Number Placeholder 5">
            <a:extLst>
              <a:ext uri="{FF2B5EF4-FFF2-40B4-BE49-F238E27FC236}">
                <a16:creationId xmlns:a16="http://schemas.microsoft.com/office/drawing/2014/main" id="{F0F1AA8E-16E9-4004-BAC5-F722AC3F1F07}"/>
              </a:ext>
            </a:extLst>
          </p:cNvPr>
          <p:cNvSpPr>
            <a:spLocks noGrp="1"/>
          </p:cNvSpPr>
          <p:nvPr>
            <p:ph type="sldNum" sz="quarter" idx="4"/>
          </p:nvPr>
        </p:nvSpPr>
        <p:spPr>
          <a:xfrm>
            <a:off x="422275" y="6356350"/>
            <a:ext cx="477838"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400">
                <a:solidFill>
                  <a:srgbClr val="404040"/>
                </a:solidFill>
                <a:latin typeface="Minion Pro" pitchFamily="18" charset="0"/>
              </a:defRPr>
            </a:lvl1pPr>
          </a:lstStyle>
          <a:p>
            <a:pPr>
              <a:defRPr/>
            </a:pPr>
            <a:fld id="{7426B2F0-B240-42D3-8F05-F051BBF736BF}" type="slidenum">
              <a:rPr lang="en-IN" altLang="en-US"/>
              <a:pPr>
                <a:defRPr/>
              </a:pPr>
              <a:t>‹#›</a:t>
            </a:fld>
            <a:endParaRPr lang="en-IN" altLang="en-US"/>
          </a:p>
        </p:txBody>
      </p:sp>
    </p:spTree>
  </p:cSld>
  <p:clrMap bg1="lt1" tx1="dk1" bg2="lt2" tx2="dk2" accent1="accent1" accent2="accent2" accent3="accent3" accent4="accent4" accent5="accent5" accent6="accent6" hlink="hlink" folHlink="folHlink"/>
  <p:sldLayoutIdLst>
    <p:sldLayoutId id="2147484338" r:id="rId1"/>
    <p:sldLayoutId id="2147484339" r:id="rId2"/>
    <p:sldLayoutId id="2147484340" r:id="rId3"/>
    <p:sldLayoutId id="2147484341" r:id="rId4"/>
    <p:sldLayoutId id="2147484342" r:id="rId5"/>
    <p:sldLayoutId id="2147484343" r:id="rId6"/>
    <p:sldLayoutId id="2147484344" r:id="rId7"/>
    <p:sldLayoutId id="2147484345" r:id="rId8"/>
    <p:sldLayoutId id="2147484346" r:id="rId9"/>
    <p:sldLayoutId id="2147484347" r:id="rId10"/>
    <p:sldLayoutId id="2147484348" r:id="rId11"/>
    <p:sldLayoutId id="2147484349" r:id="rId12"/>
    <p:sldLayoutId id="2147484350" r:id="rId13"/>
    <p:sldLayoutId id="2147484351" r:id="rId14"/>
    <p:sldLayoutId id="2147484352" r:id="rId15"/>
  </p:sldLayoutIdLst>
  <p:hf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3.jpeg"/><Relationship Id="rId1" Type="http://schemas.openxmlformats.org/officeDocument/2006/relationships/slideLayout" Target="../slideLayouts/slideLayout3.xml"/><Relationship Id="rId4" Type="http://schemas.openxmlformats.org/officeDocument/2006/relationships/image" Target="../media/image14.jpg"/></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s://towardsdatascience.com/a-comprehensive-guide-to-convolutional-neural-networks-the-eli5-way-3bd2b1164a53" TargetMode="Externa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3.xml"/><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3.jpeg"/><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9F1C33"/>
        </a:solidFill>
        <a:effectLst/>
      </p:bgPr>
    </p:bg>
    <p:spTree>
      <p:nvGrpSpPr>
        <p:cNvPr id="1" name=""/>
        <p:cNvGrpSpPr/>
        <p:nvPr/>
      </p:nvGrpSpPr>
      <p:grpSpPr>
        <a:xfrm>
          <a:off x="0" y="0"/>
          <a:ext cx="0" cy="0"/>
          <a:chOff x="0" y="0"/>
          <a:chExt cx="0" cy="0"/>
        </a:xfrm>
      </p:grpSpPr>
      <p:sp>
        <p:nvSpPr>
          <p:cNvPr id="19458" name="Content Placeholder 4">
            <a:extLst>
              <a:ext uri="{FF2B5EF4-FFF2-40B4-BE49-F238E27FC236}">
                <a16:creationId xmlns:a16="http://schemas.microsoft.com/office/drawing/2014/main" id="{684E0343-2E3B-44FB-913D-022DD6D27E77}"/>
              </a:ext>
            </a:extLst>
          </p:cNvPr>
          <p:cNvSpPr>
            <a:spLocks noGrp="1"/>
          </p:cNvSpPr>
          <p:nvPr>
            <p:ph sz="quarter" idx="14"/>
          </p:nvPr>
        </p:nvSpPr>
        <p:spPr>
          <a:xfrm>
            <a:off x="336550" y="0"/>
            <a:ext cx="8339138" cy="4076700"/>
          </a:xfrm>
        </p:spPr>
        <p:txBody>
          <a:bodyPr/>
          <a:lstStyle/>
          <a:p>
            <a:pPr eaLnBrk="1" hangingPunct="1"/>
            <a:r>
              <a:rPr lang="en-US" altLang="en-US" sz="2500" dirty="0">
                <a:solidFill>
                  <a:schemeClr val="bg1"/>
                </a:solidFill>
              </a:rPr>
              <a:t>           </a:t>
            </a:r>
          </a:p>
          <a:p>
            <a:pPr eaLnBrk="1" hangingPunct="1"/>
            <a:endParaRPr lang="en-US" altLang="en-US" sz="2500" dirty="0">
              <a:solidFill>
                <a:schemeClr val="bg1"/>
              </a:solidFill>
            </a:endParaRPr>
          </a:p>
          <a:p>
            <a:pPr eaLnBrk="1" hangingPunct="1"/>
            <a:endParaRPr lang="en-US" altLang="en-US" sz="2500" dirty="0">
              <a:solidFill>
                <a:schemeClr val="bg1"/>
              </a:solidFill>
            </a:endParaRPr>
          </a:p>
          <a:p>
            <a:pPr eaLnBrk="1" hangingPunct="1"/>
            <a:endParaRPr lang="en-US" altLang="en-US" sz="2500" dirty="0">
              <a:solidFill>
                <a:schemeClr val="bg1"/>
              </a:solidFill>
            </a:endParaRPr>
          </a:p>
          <a:p>
            <a:pPr eaLnBrk="1" hangingPunct="1"/>
            <a:r>
              <a:rPr lang="en-US" altLang="en-US" sz="2500" dirty="0">
                <a:solidFill>
                  <a:schemeClr val="bg1"/>
                </a:solidFill>
              </a:rPr>
              <a:t>       </a:t>
            </a:r>
          </a:p>
          <a:p>
            <a:pPr eaLnBrk="1" hangingPunct="1"/>
            <a:endParaRPr lang="en-US" altLang="en-US" sz="2500" dirty="0">
              <a:solidFill>
                <a:schemeClr val="bg1"/>
              </a:solidFill>
            </a:endParaRPr>
          </a:p>
          <a:p>
            <a:pPr eaLnBrk="1" hangingPunct="1"/>
            <a:r>
              <a:rPr lang="en-US" altLang="en-US" sz="2500" dirty="0">
                <a:solidFill>
                  <a:schemeClr val="bg1"/>
                </a:solidFill>
              </a:rPr>
              <a:t>        </a:t>
            </a:r>
          </a:p>
          <a:p>
            <a:pPr eaLnBrk="1" hangingPunct="1"/>
            <a:endParaRPr lang="en-US" altLang="en-US" sz="2800" dirty="0">
              <a:solidFill>
                <a:schemeClr val="bg1"/>
              </a:solidFill>
            </a:endParaRPr>
          </a:p>
          <a:p>
            <a:pPr eaLnBrk="1" hangingPunct="1"/>
            <a:endParaRPr lang="en-US" altLang="en-US" sz="2800" dirty="0">
              <a:solidFill>
                <a:schemeClr val="bg1"/>
              </a:solidFill>
            </a:endParaRPr>
          </a:p>
          <a:p>
            <a:pPr eaLnBrk="1" hangingPunct="1"/>
            <a:r>
              <a:rPr lang="en-US" altLang="en-US" sz="2800" dirty="0" err="1">
                <a:solidFill>
                  <a:schemeClr val="bg1"/>
                </a:solidFill>
              </a:rPr>
              <a:t>Ramrao</a:t>
            </a:r>
            <a:r>
              <a:rPr lang="en-US" altLang="en-US" sz="2800" dirty="0">
                <a:solidFill>
                  <a:schemeClr val="bg1"/>
                </a:solidFill>
              </a:rPr>
              <a:t> </a:t>
            </a:r>
            <a:r>
              <a:rPr lang="en-US" altLang="en-US" sz="2800" dirty="0" err="1">
                <a:solidFill>
                  <a:schemeClr val="bg1"/>
                </a:solidFill>
              </a:rPr>
              <a:t>Adik</a:t>
            </a:r>
            <a:r>
              <a:rPr lang="en-US" altLang="en-US" sz="2800" dirty="0">
                <a:solidFill>
                  <a:schemeClr val="bg1"/>
                </a:solidFill>
              </a:rPr>
              <a:t> Institute of Technology</a:t>
            </a:r>
          </a:p>
          <a:p>
            <a:pPr eaLnBrk="1" hangingPunct="1"/>
            <a:r>
              <a:rPr lang="en-IN" altLang="en-US" sz="2500" dirty="0">
                <a:solidFill>
                  <a:schemeClr val="bg1"/>
                </a:solidFill>
              </a:rPr>
              <a:t>        Department of Computer Engineering</a:t>
            </a:r>
          </a:p>
          <a:p>
            <a:pPr eaLnBrk="1" hangingPunct="1"/>
            <a:r>
              <a:rPr lang="en-IN" altLang="en-US" sz="2800" dirty="0">
                <a:solidFill>
                  <a:schemeClr val="bg1"/>
                </a:solidFill>
              </a:rPr>
              <a:t>      </a:t>
            </a:r>
            <a:r>
              <a:rPr lang="en-IN" altLang="en-US" sz="2800" i="1" dirty="0">
                <a:solidFill>
                  <a:schemeClr val="bg1"/>
                </a:solidFill>
              </a:rPr>
              <a:t>TE Mini Project Mock 1 Presentation </a:t>
            </a:r>
          </a:p>
          <a:p>
            <a:pPr eaLnBrk="1" hangingPunct="1"/>
            <a:r>
              <a:rPr lang="en-IN" altLang="en-US" sz="2800" i="1" dirty="0">
                <a:solidFill>
                  <a:schemeClr val="bg1"/>
                </a:solidFill>
              </a:rPr>
              <a:t>On</a:t>
            </a:r>
          </a:p>
          <a:p>
            <a:pPr eaLnBrk="1" hangingPunct="1"/>
            <a:r>
              <a:rPr lang="en-IN" altLang="en-US" sz="2800" i="1" dirty="0">
                <a:solidFill>
                  <a:schemeClr val="bg1"/>
                </a:solidFill>
              </a:rPr>
              <a:t>“Sign Language Recognition using Convolution Neural Network”</a:t>
            </a:r>
          </a:p>
          <a:p>
            <a:pPr eaLnBrk="1" hangingPunct="1"/>
            <a:r>
              <a:rPr lang="en-IN" altLang="en-US" sz="2800" dirty="0">
                <a:solidFill>
                  <a:schemeClr val="bg1"/>
                </a:solidFill>
              </a:rPr>
              <a:t>By </a:t>
            </a:r>
          </a:p>
          <a:p>
            <a:pPr eaLnBrk="1" hangingPunct="1"/>
            <a:r>
              <a:rPr lang="en-IN" altLang="en-US" sz="2500" dirty="0">
                <a:solidFill>
                  <a:schemeClr val="bg1"/>
                </a:solidFill>
              </a:rPr>
              <a:t>					</a:t>
            </a:r>
          </a:p>
          <a:p>
            <a:pPr eaLnBrk="1" hangingPunct="1"/>
            <a:endParaRPr lang="en-IN" altLang="en-US" sz="2500" dirty="0">
              <a:solidFill>
                <a:schemeClr val="bg1"/>
              </a:solidFill>
            </a:endParaRPr>
          </a:p>
          <a:p>
            <a:pPr eaLnBrk="1" hangingPunct="1"/>
            <a:endParaRPr lang="en-IN" altLang="en-US" sz="2500" dirty="0">
              <a:solidFill>
                <a:schemeClr val="bg1"/>
              </a:solidFill>
            </a:endParaRPr>
          </a:p>
          <a:p>
            <a:pPr eaLnBrk="1" hangingPunct="1"/>
            <a:endParaRPr lang="en-IN" altLang="en-US" sz="2500" dirty="0">
              <a:solidFill>
                <a:schemeClr val="bg1"/>
              </a:solidFill>
            </a:endParaRPr>
          </a:p>
          <a:p>
            <a:pPr eaLnBrk="1" hangingPunct="1"/>
            <a:endParaRPr lang="en-IN" altLang="en-US" sz="2500" dirty="0">
              <a:solidFill>
                <a:schemeClr val="bg1"/>
              </a:solidFill>
            </a:endParaRPr>
          </a:p>
          <a:p>
            <a:pPr eaLnBrk="1" hangingPunct="1"/>
            <a:endParaRPr lang="en-IN" altLang="en-US" sz="2500" dirty="0">
              <a:solidFill>
                <a:schemeClr val="bg1"/>
              </a:solidFill>
            </a:endParaRPr>
          </a:p>
          <a:p>
            <a:pPr eaLnBrk="1" hangingPunct="1"/>
            <a:r>
              <a:rPr lang="en-IN" altLang="en-US" sz="2500" dirty="0">
                <a:solidFill>
                  <a:schemeClr val="bg1"/>
                </a:solidFill>
              </a:rPr>
              <a:t>   </a:t>
            </a:r>
            <a:endParaRPr lang="en-US" altLang="en-US" sz="3200" dirty="0">
              <a:solidFill>
                <a:schemeClr val="bg1"/>
              </a:solidFill>
            </a:endParaRPr>
          </a:p>
        </p:txBody>
      </p:sp>
      <p:sp>
        <p:nvSpPr>
          <p:cNvPr id="2" name="TextBox 1">
            <a:extLst>
              <a:ext uri="{FF2B5EF4-FFF2-40B4-BE49-F238E27FC236}">
                <a16:creationId xmlns:a16="http://schemas.microsoft.com/office/drawing/2014/main" id="{EC83EFBE-93B0-49F9-B17D-92C13FD78C86}"/>
              </a:ext>
            </a:extLst>
          </p:cNvPr>
          <p:cNvSpPr txBox="1"/>
          <p:nvPr/>
        </p:nvSpPr>
        <p:spPr>
          <a:xfrm>
            <a:off x="431800" y="4132263"/>
            <a:ext cx="8280400" cy="477054"/>
          </a:xfrm>
          <a:prstGeom prst="rect">
            <a:avLst/>
          </a:prstGeom>
          <a:noFill/>
        </p:spPr>
        <p:txBody>
          <a:bodyPr>
            <a:spAutoFit/>
          </a:bodyPr>
          <a:lstStyle/>
          <a:p>
            <a:pPr eaLnBrk="1" hangingPunct="1">
              <a:defRPr/>
            </a:pPr>
            <a:r>
              <a:rPr lang="en-IN" sz="2500" b="1" dirty="0">
                <a:solidFill>
                  <a:schemeClr val="bg1"/>
                </a:solidFill>
                <a:latin typeface="Source Sans Pro" pitchFamily="34" charset="0"/>
                <a:cs typeface="+mn-cs"/>
              </a:rPr>
              <a:t>19CE5503                                                                Kunal Kamble</a:t>
            </a:r>
          </a:p>
        </p:txBody>
      </p:sp>
      <p:sp>
        <p:nvSpPr>
          <p:cNvPr id="5" name="TextBox 4">
            <a:extLst>
              <a:ext uri="{FF2B5EF4-FFF2-40B4-BE49-F238E27FC236}">
                <a16:creationId xmlns:a16="http://schemas.microsoft.com/office/drawing/2014/main" id="{12D43CD5-3EBF-4CCB-9AB1-C8139F650BE9}"/>
              </a:ext>
            </a:extLst>
          </p:cNvPr>
          <p:cNvSpPr txBox="1"/>
          <p:nvPr/>
        </p:nvSpPr>
        <p:spPr>
          <a:xfrm>
            <a:off x="1763713" y="5580063"/>
            <a:ext cx="5616575" cy="1138237"/>
          </a:xfrm>
          <a:prstGeom prst="rect">
            <a:avLst/>
          </a:prstGeom>
          <a:noFill/>
        </p:spPr>
        <p:txBody>
          <a:bodyPr>
            <a:spAutoFit/>
          </a:bodyPr>
          <a:lstStyle/>
          <a:p>
            <a:pPr algn="ctr" eaLnBrk="1" hangingPunct="1">
              <a:buFont typeface="Arial" charset="0"/>
              <a:buNone/>
              <a:defRPr/>
            </a:pPr>
            <a:r>
              <a:rPr lang="en-IN" altLang="en-US" sz="2500" b="1" dirty="0">
                <a:solidFill>
                  <a:schemeClr val="bg1"/>
                </a:solidFill>
                <a:latin typeface="Source Sans Pro" pitchFamily="34" charset="0"/>
                <a:cs typeface="+mn-cs"/>
              </a:rPr>
              <a:t>Guided by </a:t>
            </a:r>
          </a:p>
          <a:p>
            <a:pPr algn="ctr" eaLnBrk="1" hangingPunct="1">
              <a:buFont typeface="Arial" charset="0"/>
              <a:buNone/>
              <a:defRPr/>
            </a:pPr>
            <a:r>
              <a:rPr lang="en-IN" altLang="en-US" sz="2500" b="1" dirty="0">
                <a:solidFill>
                  <a:schemeClr val="bg1"/>
                </a:solidFill>
                <a:latin typeface="Source Sans Pro" pitchFamily="34" charset="0"/>
                <a:cs typeface="+mn-cs"/>
              </a:rPr>
              <a:t>Name of Guide </a:t>
            </a:r>
          </a:p>
          <a:p>
            <a:pPr eaLnBrk="1" hangingPunct="1">
              <a:defRPr/>
            </a:pPr>
            <a:endParaRPr lang="en-US" dirty="0"/>
          </a:p>
        </p:txBody>
      </p:sp>
      <p:pic>
        <p:nvPicPr>
          <p:cNvPr id="19461" name="Picture 5" descr="C:\Users\abc\Pictures\RAIT-DEEMED-LOGO.jpg">
            <a:extLst>
              <a:ext uri="{FF2B5EF4-FFF2-40B4-BE49-F238E27FC236}">
                <a16:creationId xmlns:a16="http://schemas.microsoft.com/office/drawing/2014/main" id="{D19BEB77-8E4B-475A-B83F-C6A1531267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3575" y="130175"/>
            <a:ext cx="2663825" cy="947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9090607B-2D88-4DAC-9420-DCCE3879CF03}"/>
              </a:ext>
            </a:extLst>
          </p:cNvPr>
          <p:cNvSpPr>
            <a:spLocks noGrp="1"/>
          </p:cNvSpPr>
          <p:nvPr>
            <p:ph type="title"/>
          </p:nvPr>
        </p:nvSpPr>
        <p:spPr>
          <a:xfrm>
            <a:off x="457200" y="274638"/>
            <a:ext cx="8229600" cy="850900"/>
          </a:xfrm>
        </p:spPr>
        <p:txBody>
          <a:bodyPr/>
          <a:lstStyle/>
          <a:p>
            <a:endParaRPr lang="en-US" altLang="en-US"/>
          </a:p>
        </p:txBody>
      </p:sp>
      <p:sp>
        <p:nvSpPr>
          <p:cNvPr id="24579" name="Content Placeholder 2">
            <a:extLst>
              <a:ext uri="{FF2B5EF4-FFF2-40B4-BE49-F238E27FC236}">
                <a16:creationId xmlns:a16="http://schemas.microsoft.com/office/drawing/2014/main" id="{186AACA7-6F94-45BD-B8C6-359B9C23161A}"/>
              </a:ext>
            </a:extLst>
          </p:cNvPr>
          <p:cNvSpPr>
            <a:spLocks noGrp="1"/>
          </p:cNvSpPr>
          <p:nvPr>
            <p:ph sz="quarter" idx="14"/>
          </p:nvPr>
        </p:nvSpPr>
        <p:spPr>
          <a:xfrm>
            <a:off x="539750" y="1484313"/>
            <a:ext cx="8064500" cy="4335462"/>
          </a:xfrm>
        </p:spPr>
        <p:txBody>
          <a:bodyPr>
            <a:normAutofit/>
          </a:bodyPr>
          <a:lstStyle/>
          <a:p>
            <a:r>
              <a:rPr lang="en-US" altLang="en-US" dirty="0"/>
              <a:t>Convolution layer: The input image is processed through each convolution layer  using the filter size of 3x3 having weights 16, 32, 64, 64.</a:t>
            </a:r>
          </a:p>
          <a:p>
            <a:pPr algn="l"/>
            <a:r>
              <a:rPr lang="en-IN" i="0" u="none" strike="noStrike" baseline="0" dirty="0">
                <a:ea typeface="Source Sans Pro" panose="020B0503030403020204" pitchFamily="34" charset="0"/>
              </a:rPr>
              <a:t>Pooling Layer : </a:t>
            </a:r>
            <a:r>
              <a:rPr lang="en-US" b="0" i="0" u="none" strike="noStrike" baseline="0" dirty="0">
                <a:ea typeface="Source Sans Pro" panose="020B0503030403020204" pitchFamily="34" charset="0"/>
              </a:rPr>
              <a:t>We apply </a:t>
            </a:r>
            <a:r>
              <a:rPr lang="en-US" i="0" u="none" strike="noStrike" baseline="0" dirty="0">
                <a:ea typeface="Source Sans Pro" panose="020B0503030403020204" pitchFamily="34" charset="0"/>
              </a:rPr>
              <a:t>Max</a:t>
            </a:r>
            <a:r>
              <a:rPr lang="en-US" b="1" i="0" u="none" strike="noStrike" baseline="0" dirty="0">
                <a:ea typeface="Source Sans Pro" panose="020B0503030403020204" pitchFamily="34" charset="0"/>
              </a:rPr>
              <a:t> </a:t>
            </a:r>
            <a:r>
              <a:rPr lang="en-US" b="0" i="0" u="none" strike="noStrike" baseline="0" dirty="0">
                <a:ea typeface="Source Sans Pro" panose="020B0503030403020204" pitchFamily="34" charset="0"/>
              </a:rPr>
              <a:t>pooling to the input image with a pool size of   (2, 2) with </a:t>
            </a:r>
            <a:r>
              <a:rPr lang="en-US" b="0" i="0" u="none" strike="noStrike" baseline="0" dirty="0" err="1">
                <a:ea typeface="Source Sans Pro" panose="020B0503030403020204" pitchFamily="34" charset="0"/>
              </a:rPr>
              <a:t>relu</a:t>
            </a:r>
            <a:r>
              <a:rPr lang="en-US" dirty="0">
                <a:ea typeface="Source Sans Pro" panose="020B0503030403020204" pitchFamily="34" charset="0"/>
              </a:rPr>
              <a:t> </a:t>
            </a:r>
            <a:r>
              <a:rPr lang="en-US" b="0" i="0" u="none" strike="noStrike" baseline="0" dirty="0">
                <a:ea typeface="Source Sans Pro" panose="020B0503030403020204" pitchFamily="34" charset="0"/>
              </a:rPr>
              <a:t>activation function. This reduces the amount of parameters thus lessening the computation cost and reduces overfitting.</a:t>
            </a:r>
          </a:p>
        </p:txBody>
      </p:sp>
      <p:sp>
        <p:nvSpPr>
          <p:cNvPr id="24580" name="Slide Number Placeholder 4">
            <a:extLst>
              <a:ext uri="{FF2B5EF4-FFF2-40B4-BE49-F238E27FC236}">
                <a16:creationId xmlns:a16="http://schemas.microsoft.com/office/drawing/2014/main" id="{6791F2B6-CDE1-4AF1-AE0D-A14F48EC36F5}"/>
              </a:ext>
            </a:extLst>
          </p:cNvPr>
          <p:cNvSpPr>
            <a:spLocks noGrp="1" noChangeArrowheads="1"/>
          </p:cNvSpPr>
          <p:nvPr>
            <p:ph type="sldNum" sz="quarter" idx="16"/>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8B53E8F3-4441-4854-8829-AD7F36FA0BE1}" type="slidenum">
              <a:rPr lang="en-IN" altLang="en-US" sz="1400" smtClean="0">
                <a:solidFill>
                  <a:srgbClr val="404040"/>
                </a:solidFill>
                <a:latin typeface="Minion Pro" pitchFamily="18" charset="0"/>
              </a:rPr>
              <a:pPr>
                <a:spcBef>
                  <a:spcPct val="0"/>
                </a:spcBef>
                <a:buFontTx/>
                <a:buNone/>
              </a:pPr>
              <a:t>10</a:t>
            </a:fld>
            <a:endParaRPr lang="en-IN" altLang="en-US" sz="1400">
              <a:solidFill>
                <a:srgbClr val="404040"/>
              </a:solidFill>
              <a:latin typeface="Minion Pro" pitchFamily="18" charset="0"/>
            </a:endParaRPr>
          </a:p>
        </p:txBody>
      </p:sp>
      <p:pic>
        <p:nvPicPr>
          <p:cNvPr id="24581" name="Picture 5" descr="C:\Users\abc\Pictures\RAIT-DEEMED-LOGO.jpg">
            <a:extLst>
              <a:ext uri="{FF2B5EF4-FFF2-40B4-BE49-F238E27FC236}">
                <a16:creationId xmlns:a16="http://schemas.microsoft.com/office/drawing/2014/main" id="{6CDD826F-A447-4256-AA54-2E868B219F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80175" y="5819775"/>
            <a:ext cx="2663825" cy="947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1">
            <a:extLst>
              <a:ext uri="{FF2B5EF4-FFF2-40B4-BE49-F238E27FC236}">
                <a16:creationId xmlns:a16="http://schemas.microsoft.com/office/drawing/2014/main" id="{284A5A6A-6D76-48B5-BD0D-6EAA271B6EF7}"/>
              </a:ext>
            </a:extLst>
          </p:cNvPr>
          <p:cNvSpPr>
            <a:spLocks noGrp="1"/>
          </p:cNvSpPr>
          <p:nvPr>
            <p:ph type="ftr" sz="quarter" idx="15"/>
          </p:nvPr>
        </p:nvSpPr>
        <p:spPr/>
        <p:txBody>
          <a:bodyPr/>
          <a:lstStyle/>
          <a:p>
            <a:pPr>
              <a:defRPr/>
            </a:pPr>
            <a:r>
              <a:rPr lang="en-US" dirty="0"/>
              <a:t>TE Mini Project Mock 1 Presentation</a:t>
            </a:r>
            <a:endParaRPr lang="en-IN" dirty="0"/>
          </a:p>
        </p:txBody>
      </p:sp>
      <p:pic>
        <p:nvPicPr>
          <p:cNvPr id="5" name="Picture 4">
            <a:extLst>
              <a:ext uri="{FF2B5EF4-FFF2-40B4-BE49-F238E27FC236}">
                <a16:creationId xmlns:a16="http://schemas.microsoft.com/office/drawing/2014/main" id="{A809DA8F-5F21-4762-9C08-5D521857F3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7777" y="2940220"/>
            <a:ext cx="5893598" cy="3153075"/>
          </a:xfrm>
          <a:prstGeom prst="rect">
            <a:avLst/>
          </a:prstGeom>
        </p:spPr>
      </p:pic>
      <p:pic>
        <p:nvPicPr>
          <p:cNvPr id="9" name="Picture 8">
            <a:extLst>
              <a:ext uri="{FF2B5EF4-FFF2-40B4-BE49-F238E27FC236}">
                <a16:creationId xmlns:a16="http://schemas.microsoft.com/office/drawing/2014/main" id="{0912595A-CBD7-4357-9A4A-8CDB026B17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6437" y="4516756"/>
            <a:ext cx="784451" cy="784451"/>
          </a:xfrm>
          <a:prstGeom prst="rect">
            <a:avLst/>
          </a:prstGeom>
        </p:spPr>
      </p:pic>
    </p:spTree>
    <p:extLst>
      <p:ext uri="{BB962C8B-B14F-4D97-AF65-F5344CB8AC3E}">
        <p14:creationId xmlns:p14="http://schemas.microsoft.com/office/powerpoint/2010/main" val="10572034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9090607B-2D88-4DAC-9420-DCCE3879CF03}"/>
              </a:ext>
            </a:extLst>
          </p:cNvPr>
          <p:cNvSpPr>
            <a:spLocks noGrp="1"/>
          </p:cNvSpPr>
          <p:nvPr>
            <p:ph type="title"/>
          </p:nvPr>
        </p:nvSpPr>
        <p:spPr>
          <a:xfrm>
            <a:off x="457200" y="274638"/>
            <a:ext cx="8229600" cy="850900"/>
          </a:xfrm>
        </p:spPr>
        <p:txBody>
          <a:bodyPr/>
          <a:lstStyle/>
          <a:p>
            <a:endParaRPr lang="en-US" altLang="en-US"/>
          </a:p>
        </p:txBody>
      </p:sp>
      <p:sp>
        <p:nvSpPr>
          <p:cNvPr id="24579" name="Content Placeholder 2">
            <a:extLst>
              <a:ext uri="{FF2B5EF4-FFF2-40B4-BE49-F238E27FC236}">
                <a16:creationId xmlns:a16="http://schemas.microsoft.com/office/drawing/2014/main" id="{186AACA7-6F94-45BD-B8C6-359B9C23161A}"/>
              </a:ext>
            </a:extLst>
          </p:cNvPr>
          <p:cNvSpPr>
            <a:spLocks noGrp="1"/>
          </p:cNvSpPr>
          <p:nvPr>
            <p:ph sz="quarter" idx="14"/>
          </p:nvPr>
        </p:nvSpPr>
        <p:spPr/>
        <p:txBody>
          <a:bodyPr/>
          <a:lstStyle/>
          <a:p>
            <a:r>
              <a:rPr lang="en-IN" i="0" u="none" strike="noStrike" baseline="0" dirty="0" err="1">
                <a:ea typeface="Source Sans Pro" panose="020B0503030403020204" pitchFamily="34" charset="0"/>
              </a:rPr>
              <a:t>ReLu</a:t>
            </a:r>
            <a:r>
              <a:rPr lang="en-IN" i="0" u="none" strike="noStrike" baseline="0" dirty="0">
                <a:ea typeface="Source Sans Pro" panose="020B0503030403020204" pitchFamily="34" charset="0"/>
              </a:rPr>
              <a:t> activation Function : </a:t>
            </a:r>
            <a:r>
              <a:rPr lang="en-US" b="0" i="0" u="none" strike="noStrike" baseline="0" dirty="0">
                <a:ea typeface="Source Sans Pro" panose="020B0503030403020204" pitchFamily="34" charset="0"/>
              </a:rPr>
              <a:t>We use </a:t>
            </a:r>
            <a:r>
              <a:rPr lang="en-US" b="0" i="0" u="none" strike="noStrike" baseline="0" dirty="0" err="1">
                <a:ea typeface="Source Sans Pro" panose="020B0503030403020204" pitchFamily="34" charset="0"/>
              </a:rPr>
              <a:t>ReLu</a:t>
            </a:r>
            <a:r>
              <a:rPr lang="en-US" b="0" i="0" u="none" strike="noStrike" baseline="0" dirty="0">
                <a:ea typeface="Source Sans Pro" panose="020B0503030403020204" pitchFamily="34" charset="0"/>
              </a:rPr>
              <a:t> (Rectified Linear Unit) in each of the layers. </a:t>
            </a:r>
            <a:r>
              <a:rPr lang="en-US" b="0" i="0" u="none" strike="noStrike" baseline="0" dirty="0" err="1">
                <a:ea typeface="Source Sans Pro" panose="020B0503030403020204" pitchFamily="34" charset="0"/>
              </a:rPr>
              <a:t>ReLu</a:t>
            </a:r>
            <a:r>
              <a:rPr lang="en-US" b="0" i="0" u="none" strike="noStrike" baseline="0" dirty="0">
                <a:ea typeface="Source Sans Pro" panose="020B0503030403020204" pitchFamily="34" charset="0"/>
              </a:rPr>
              <a:t> calculates max(x,0) for each input pixel. This adds nonlinearity to the formula and helps to learn more complicated features. It helps in removing the vanishing gradient problem and speeding up the training by reducing the computation time.</a:t>
            </a:r>
          </a:p>
          <a:p>
            <a:pPr algn="l"/>
            <a:r>
              <a:rPr lang="en-IN" i="0" u="none" strike="noStrike" baseline="0" dirty="0">
                <a:solidFill>
                  <a:srgbClr val="000000"/>
                </a:solidFill>
                <a:ea typeface="Source Sans Pro" panose="020B0503030403020204" pitchFamily="34" charset="0"/>
              </a:rPr>
              <a:t>Dropout Layers:</a:t>
            </a:r>
            <a:r>
              <a:rPr lang="en-IN" b="1" i="0" u="none" strike="noStrike" baseline="0" dirty="0">
                <a:solidFill>
                  <a:srgbClr val="000000"/>
                </a:solidFill>
                <a:ea typeface="Source Sans Pro" panose="020B0503030403020204" pitchFamily="34" charset="0"/>
              </a:rPr>
              <a:t> </a:t>
            </a:r>
            <a:r>
              <a:rPr lang="en-US" b="0" i="0" u="none" strike="noStrike" baseline="0" dirty="0">
                <a:ea typeface="Source Sans Pro" panose="020B0503030403020204" pitchFamily="34" charset="0"/>
              </a:rPr>
              <a:t>The problem of overfitting, where after training, the weights of the network are so tuned to the training examples they are given that the network doesn’t perform well when given new examples. This layer “drops out” a random set of activations in that layer by setting them to zero. The network should be able to provide the right classification or output for a specific example even if some of the activations are dropped out.</a:t>
            </a:r>
          </a:p>
          <a:p>
            <a:pPr algn="l"/>
            <a:r>
              <a:rPr lang="en-US" altLang="en-US" dirty="0" err="1">
                <a:ea typeface="Source Sans Pro" panose="020B0503030403020204" pitchFamily="34" charset="0"/>
              </a:rPr>
              <a:t>Softmax</a:t>
            </a:r>
            <a:r>
              <a:rPr lang="en-US" altLang="en-US" dirty="0">
                <a:ea typeface="Source Sans Pro" panose="020B0503030403020204" pitchFamily="34" charset="0"/>
              </a:rPr>
              <a:t> activation function: </a:t>
            </a:r>
            <a:r>
              <a:rPr lang="en-US" dirty="0"/>
              <a:t>The function is great for </a:t>
            </a:r>
            <a:r>
              <a:rPr lang="en-US" dirty="0">
                <a:effectLst/>
                <a:latin typeface="charter"/>
              </a:rPr>
              <a:t>classification</a:t>
            </a:r>
            <a:r>
              <a:rPr lang="en-US" dirty="0"/>
              <a:t> problems, especially if you’re dealing with multi-class classification problems, as it will report back the “confidence score” for each class. </a:t>
            </a:r>
            <a:endParaRPr lang="en-US" altLang="en-US" dirty="0">
              <a:ea typeface="Source Sans Pro" panose="020B0503030403020204" pitchFamily="34" charset="0"/>
            </a:endParaRPr>
          </a:p>
        </p:txBody>
      </p:sp>
      <p:sp>
        <p:nvSpPr>
          <p:cNvPr id="24580" name="Slide Number Placeholder 4">
            <a:extLst>
              <a:ext uri="{FF2B5EF4-FFF2-40B4-BE49-F238E27FC236}">
                <a16:creationId xmlns:a16="http://schemas.microsoft.com/office/drawing/2014/main" id="{6791F2B6-CDE1-4AF1-AE0D-A14F48EC36F5}"/>
              </a:ext>
            </a:extLst>
          </p:cNvPr>
          <p:cNvSpPr>
            <a:spLocks noGrp="1" noChangeArrowheads="1"/>
          </p:cNvSpPr>
          <p:nvPr>
            <p:ph type="sldNum" sz="quarter" idx="16"/>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8B53E8F3-4441-4854-8829-AD7F36FA0BE1}" type="slidenum">
              <a:rPr lang="en-IN" altLang="en-US" sz="1400" smtClean="0">
                <a:solidFill>
                  <a:srgbClr val="404040"/>
                </a:solidFill>
                <a:latin typeface="Minion Pro" pitchFamily="18" charset="0"/>
              </a:rPr>
              <a:pPr>
                <a:spcBef>
                  <a:spcPct val="0"/>
                </a:spcBef>
                <a:buFontTx/>
                <a:buNone/>
              </a:pPr>
              <a:t>11</a:t>
            </a:fld>
            <a:endParaRPr lang="en-IN" altLang="en-US" sz="1400">
              <a:solidFill>
                <a:srgbClr val="404040"/>
              </a:solidFill>
              <a:latin typeface="Minion Pro" pitchFamily="18" charset="0"/>
            </a:endParaRPr>
          </a:p>
        </p:txBody>
      </p:sp>
      <p:pic>
        <p:nvPicPr>
          <p:cNvPr id="24581" name="Picture 5" descr="C:\Users\abc\Pictures\RAIT-DEEMED-LOGO.jpg">
            <a:extLst>
              <a:ext uri="{FF2B5EF4-FFF2-40B4-BE49-F238E27FC236}">
                <a16:creationId xmlns:a16="http://schemas.microsoft.com/office/drawing/2014/main" id="{6CDD826F-A447-4256-AA54-2E868B219F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80175" y="5819775"/>
            <a:ext cx="2663825" cy="947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1">
            <a:extLst>
              <a:ext uri="{FF2B5EF4-FFF2-40B4-BE49-F238E27FC236}">
                <a16:creationId xmlns:a16="http://schemas.microsoft.com/office/drawing/2014/main" id="{284A5A6A-6D76-48B5-BD0D-6EAA271B6EF7}"/>
              </a:ext>
            </a:extLst>
          </p:cNvPr>
          <p:cNvSpPr>
            <a:spLocks noGrp="1"/>
          </p:cNvSpPr>
          <p:nvPr>
            <p:ph type="ftr" sz="quarter" idx="15"/>
          </p:nvPr>
        </p:nvSpPr>
        <p:spPr/>
        <p:txBody>
          <a:bodyPr/>
          <a:lstStyle/>
          <a:p>
            <a:pPr>
              <a:defRPr/>
            </a:pPr>
            <a:r>
              <a:rPr lang="en-US" dirty="0"/>
              <a:t>TE Mini Project Mock 1 Presentation</a:t>
            </a:r>
            <a:endParaRPr lang="en-IN" dirty="0"/>
          </a:p>
        </p:txBody>
      </p:sp>
    </p:spTree>
    <p:extLst>
      <p:ext uri="{BB962C8B-B14F-4D97-AF65-F5344CB8AC3E}">
        <p14:creationId xmlns:p14="http://schemas.microsoft.com/office/powerpoint/2010/main" val="15514223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9090607B-2D88-4DAC-9420-DCCE3879CF03}"/>
              </a:ext>
            </a:extLst>
          </p:cNvPr>
          <p:cNvSpPr>
            <a:spLocks noGrp="1"/>
          </p:cNvSpPr>
          <p:nvPr>
            <p:ph type="title"/>
          </p:nvPr>
        </p:nvSpPr>
        <p:spPr>
          <a:xfrm>
            <a:off x="457200" y="274638"/>
            <a:ext cx="8229600" cy="850900"/>
          </a:xfrm>
        </p:spPr>
        <p:txBody>
          <a:bodyPr/>
          <a:lstStyle/>
          <a:p>
            <a:r>
              <a:rPr lang="en-US" altLang="en-US" dirty="0"/>
              <a:t>References</a:t>
            </a:r>
          </a:p>
        </p:txBody>
      </p:sp>
      <p:sp>
        <p:nvSpPr>
          <p:cNvPr id="24579" name="Content Placeholder 2">
            <a:extLst>
              <a:ext uri="{FF2B5EF4-FFF2-40B4-BE49-F238E27FC236}">
                <a16:creationId xmlns:a16="http://schemas.microsoft.com/office/drawing/2014/main" id="{186AACA7-6F94-45BD-B8C6-359B9C23161A}"/>
              </a:ext>
            </a:extLst>
          </p:cNvPr>
          <p:cNvSpPr>
            <a:spLocks noGrp="1"/>
          </p:cNvSpPr>
          <p:nvPr>
            <p:ph sz="quarter" idx="14"/>
          </p:nvPr>
        </p:nvSpPr>
        <p:spPr/>
        <p:txBody>
          <a:bodyPr/>
          <a:lstStyle/>
          <a:p>
            <a:r>
              <a:rPr lang="en-IN" dirty="0"/>
              <a:t>Brandon Garcia, Sigberto Alarcon Viesca “</a:t>
            </a:r>
            <a:r>
              <a:rPr lang="en-US" dirty="0"/>
              <a:t>Real-time American Sign Language Recognition with Convolutional Neural Networks</a:t>
            </a:r>
            <a:r>
              <a:rPr lang="en-IN" dirty="0"/>
              <a:t>”, (2017).</a:t>
            </a:r>
          </a:p>
          <a:p>
            <a:r>
              <a:rPr lang="en-US" dirty="0"/>
              <a:t>Rao, G. A., Syamala, K., Kishore, P. V. V., Sastry, A. S. C. S. “Deep convolutional neural networks for sign language recognition”, (2018).</a:t>
            </a:r>
          </a:p>
          <a:p>
            <a:r>
              <a:rPr lang="en-IN" dirty="0"/>
              <a:t>Teena Varma, Ricketa Baptista, Daksha Chithirai Pandi, Ryland Coutinho “</a:t>
            </a:r>
            <a:r>
              <a:rPr lang="en-US" dirty="0"/>
              <a:t>Sign Language Detection using Image Processing and Deep Learning</a:t>
            </a:r>
            <a:r>
              <a:rPr lang="en-IN" dirty="0"/>
              <a:t>”, (2020).</a:t>
            </a:r>
          </a:p>
          <a:p>
            <a:r>
              <a:rPr lang="en-US" dirty="0">
                <a:hlinkClick r:id="rId2"/>
              </a:rPr>
              <a:t>A Comprehensive Guide to Convolutional Neural Networks — the ELI5 way | by </a:t>
            </a:r>
            <a:r>
              <a:rPr lang="en-US" dirty="0" err="1">
                <a:hlinkClick r:id="rId2"/>
              </a:rPr>
              <a:t>Sumit</a:t>
            </a:r>
            <a:r>
              <a:rPr lang="en-US" dirty="0">
                <a:hlinkClick r:id="rId2"/>
              </a:rPr>
              <a:t> </a:t>
            </a:r>
            <a:r>
              <a:rPr lang="en-US" dirty="0" err="1">
                <a:hlinkClick r:id="rId2"/>
              </a:rPr>
              <a:t>Saha</a:t>
            </a:r>
            <a:r>
              <a:rPr lang="en-US" dirty="0">
                <a:hlinkClick r:id="rId2"/>
              </a:rPr>
              <a:t> | Towards Data Science</a:t>
            </a:r>
            <a:endParaRPr lang="en-IN" dirty="0"/>
          </a:p>
          <a:p>
            <a:endParaRPr lang="en-US" altLang="en-US" dirty="0"/>
          </a:p>
        </p:txBody>
      </p:sp>
      <p:sp>
        <p:nvSpPr>
          <p:cNvPr id="24580" name="Slide Number Placeholder 4">
            <a:extLst>
              <a:ext uri="{FF2B5EF4-FFF2-40B4-BE49-F238E27FC236}">
                <a16:creationId xmlns:a16="http://schemas.microsoft.com/office/drawing/2014/main" id="{6791F2B6-CDE1-4AF1-AE0D-A14F48EC36F5}"/>
              </a:ext>
            </a:extLst>
          </p:cNvPr>
          <p:cNvSpPr>
            <a:spLocks noGrp="1" noChangeArrowheads="1"/>
          </p:cNvSpPr>
          <p:nvPr>
            <p:ph type="sldNum" sz="quarter" idx="16"/>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8B53E8F3-4441-4854-8829-AD7F36FA0BE1}" type="slidenum">
              <a:rPr lang="en-IN" altLang="en-US" sz="1400" smtClean="0">
                <a:solidFill>
                  <a:srgbClr val="404040"/>
                </a:solidFill>
                <a:latin typeface="Minion Pro" pitchFamily="18" charset="0"/>
              </a:rPr>
              <a:pPr>
                <a:spcBef>
                  <a:spcPct val="0"/>
                </a:spcBef>
                <a:buFontTx/>
                <a:buNone/>
              </a:pPr>
              <a:t>12</a:t>
            </a:fld>
            <a:endParaRPr lang="en-IN" altLang="en-US" sz="1400">
              <a:solidFill>
                <a:srgbClr val="404040"/>
              </a:solidFill>
              <a:latin typeface="Minion Pro" pitchFamily="18" charset="0"/>
            </a:endParaRPr>
          </a:p>
        </p:txBody>
      </p:sp>
      <p:pic>
        <p:nvPicPr>
          <p:cNvPr id="24581" name="Picture 5" descr="C:\Users\abc\Pictures\RAIT-DEEMED-LOGO.jpg">
            <a:extLst>
              <a:ext uri="{FF2B5EF4-FFF2-40B4-BE49-F238E27FC236}">
                <a16:creationId xmlns:a16="http://schemas.microsoft.com/office/drawing/2014/main" id="{6CDD826F-A447-4256-AA54-2E868B219F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80175" y="5819775"/>
            <a:ext cx="2663825" cy="947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1">
            <a:extLst>
              <a:ext uri="{FF2B5EF4-FFF2-40B4-BE49-F238E27FC236}">
                <a16:creationId xmlns:a16="http://schemas.microsoft.com/office/drawing/2014/main" id="{284A5A6A-6D76-48B5-BD0D-6EAA271B6EF7}"/>
              </a:ext>
            </a:extLst>
          </p:cNvPr>
          <p:cNvSpPr>
            <a:spLocks noGrp="1"/>
          </p:cNvSpPr>
          <p:nvPr>
            <p:ph type="ftr" sz="quarter" idx="15"/>
          </p:nvPr>
        </p:nvSpPr>
        <p:spPr/>
        <p:txBody>
          <a:bodyPr/>
          <a:lstStyle/>
          <a:p>
            <a:pPr>
              <a:defRPr/>
            </a:pPr>
            <a:r>
              <a:rPr lang="en-US" dirty="0"/>
              <a:t>TE Mini Project Mock 1 Presentation</a:t>
            </a:r>
            <a:endParaRPr lang="en-IN" dirty="0"/>
          </a:p>
        </p:txBody>
      </p:sp>
    </p:spTree>
    <p:extLst>
      <p:ext uri="{BB962C8B-B14F-4D97-AF65-F5344CB8AC3E}">
        <p14:creationId xmlns:p14="http://schemas.microsoft.com/office/powerpoint/2010/main" val="25177470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9F1C33"/>
        </a:solidFill>
        <a:effectLst/>
      </p:bgPr>
    </p:bg>
    <p:spTree>
      <p:nvGrpSpPr>
        <p:cNvPr id="1" name=""/>
        <p:cNvGrpSpPr/>
        <p:nvPr/>
      </p:nvGrpSpPr>
      <p:grpSpPr>
        <a:xfrm>
          <a:off x="0" y="0"/>
          <a:ext cx="0" cy="0"/>
          <a:chOff x="0" y="0"/>
          <a:chExt cx="0" cy="0"/>
        </a:xfrm>
      </p:grpSpPr>
      <p:sp>
        <p:nvSpPr>
          <p:cNvPr id="25602" name="Content Placeholder 4">
            <a:extLst>
              <a:ext uri="{FF2B5EF4-FFF2-40B4-BE49-F238E27FC236}">
                <a16:creationId xmlns:a16="http://schemas.microsoft.com/office/drawing/2014/main" id="{5ED1F361-F623-4262-BB17-DF64E4810D78}"/>
              </a:ext>
            </a:extLst>
          </p:cNvPr>
          <p:cNvSpPr>
            <a:spLocks noGrp="1"/>
          </p:cNvSpPr>
          <p:nvPr>
            <p:ph sz="quarter" idx="14"/>
          </p:nvPr>
        </p:nvSpPr>
        <p:spPr>
          <a:xfrm>
            <a:off x="1989138" y="3068638"/>
            <a:ext cx="5165725" cy="576262"/>
          </a:xfrm>
        </p:spPr>
        <p:txBody>
          <a:bodyPr/>
          <a:lstStyle/>
          <a:p>
            <a:pPr eaLnBrk="1" hangingPunct="1"/>
            <a:r>
              <a:rPr lang="en-US" altLang="en-US" sz="3600">
                <a:solidFill>
                  <a:schemeClr val="bg1"/>
                </a:solidFill>
              </a:rPr>
              <a:t>Thank You</a:t>
            </a:r>
            <a:endParaRPr lang="en-IN" altLang="en-US" sz="3600">
              <a:solidFill>
                <a:schemeClr val="bg1"/>
              </a:solidFill>
            </a:endParaRPr>
          </a:p>
        </p:txBody>
      </p:sp>
      <p:pic>
        <p:nvPicPr>
          <p:cNvPr id="25603" name="Picture 5" descr="C:\Users\abc\Pictures\RAIT-DEEMED-LOGO.jpg">
            <a:extLst>
              <a:ext uri="{FF2B5EF4-FFF2-40B4-BE49-F238E27FC236}">
                <a16:creationId xmlns:a16="http://schemas.microsoft.com/office/drawing/2014/main" id="{2CE01850-A521-4C8D-860D-2573A59B9F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78538" y="5780088"/>
            <a:ext cx="3065462" cy="1090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4046B570-AA9F-4D0F-B264-D4F02C21B799}"/>
              </a:ext>
            </a:extLst>
          </p:cNvPr>
          <p:cNvSpPr>
            <a:spLocks noGrp="1"/>
          </p:cNvSpPr>
          <p:nvPr>
            <p:ph type="title"/>
          </p:nvPr>
        </p:nvSpPr>
        <p:spPr>
          <a:xfrm>
            <a:off x="457200" y="274638"/>
            <a:ext cx="8229600" cy="850900"/>
          </a:xfrm>
        </p:spPr>
        <p:txBody>
          <a:bodyPr/>
          <a:lstStyle/>
          <a:p>
            <a:r>
              <a:rPr lang="en-US" altLang="en-US" sz="2800"/>
              <a:t>Outline </a:t>
            </a:r>
          </a:p>
        </p:txBody>
      </p:sp>
      <p:sp>
        <p:nvSpPr>
          <p:cNvPr id="21507" name="Content Placeholder 2">
            <a:extLst>
              <a:ext uri="{FF2B5EF4-FFF2-40B4-BE49-F238E27FC236}">
                <a16:creationId xmlns:a16="http://schemas.microsoft.com/office/drawing/2014/main" id="{F944811A-A241-46D2-ACF5-6B6162BB3CC1}"/>
              </a:ext>
            </a:extLst>
          </p:cNvPr>
          <p:cNvSpPr>
            <a:spLocks noGrp="1"/>
          </p:cNvSpPr>
          <p:nvPr>
            <p:ph sz="quarter" idx="14"/>
          </p:nvPr>
        </p:nvSpPr>
        <p:spPr>
          <a:xfrm>
            <a:off x="539750" y="1412875"/>
            <a:ext cx="8064500" cy="3744913"/>
          </a:xfrm>
        </p:spPr>
        <p:txBody>
          <a:bodyPr/>
          <a:lstStyle/>
          <a:p>
            <a:pPr algn="just">
              <a:buFont typeface="Wingdings" panose="05000000000000000000" pitchFamily="2" charset="2"/>
              <a:buChar char="§"/>
            </a:pPr>
            <a:r>
              <a:rPr lang="en-IN" altLang="en-US" sz="2400" dirty="0"/>
              <a:t>Introduction</a:t>
            </a:r>
          </a:p>
          <a:p>
            <a:pPr algn="just">
              <a:buFont typeface="Wingdings" panose="05000000000000000000" pitchFamily="2" charset="2"/>
              <a:buChar char="§"/>
            </a:pPr>
            <a:r>
              <a:rPr lang="en-IN" altLang="en-US" sz="2400" dirty="0"/>
              <a:t>Literature Survey of existing system</a:t>
            </a:r>
          </a:p>
          <a:p>
            <a:pPr algn="just">
              <a:buFont typeface="Wingdings" panose="05000000000000000000" pitchFamily="2" charset="2"/>
              <a:buChar char="§"/>
            </a:pPr>
            <a:r>
              <a:rPr lang="en-IN" altLang="en-US" sz="2400" dirty="0"/>
              <a:t>Limitations of existing system</a:t>
            </a:r>
          </a:p>
          <a:p>
            <a:pPr algn="just">
              <a:buFont typeface="Wingdings" panose="05000000000000000000" pitchFamily="2" charset="2"/>
              <a:buChar char="§"/>
            </a:pPr>
            <a:r>
              <a:rPr lang="en-IN" altLang="en-US" sz="2400" dirty="0"/>
              <a:t>Problem Implementation</a:t>
            </a:r>
          </a:p>
          <a:p>
            <a:pPr algn="just">
              <a:buFont typeface="Wingdings" panose="05000000000000000000" pitchFamily="2" charset="2"/>
              <a:buChar char="§"/>
            </a:pPr>
            <a:r>
              <a:rPr lang="en-IN" altLang="en-US" sz="2400" dirty="0"/>
              <a:t>References </a:t>
            </a:r>
            <a:endParaRPr lang="en-US" altLang="en-US" sz="2400" dirty="0"/>
          </a:p>
        </p:txBody>
      </p:sp>
      <p:sp>
        <p:nvSpPr>
          <p:cNvPr id="21508" name="Slide Number Placeholder 4">
            <a:extLst>
              <a:ext uri="{FF2B5EF4-FFF2-40B4-BE49-F238E27FC236}">
                <a16:creationId xmlns:a16="http://schemas.microsoft.com/office/drawing/2014/main" id="{DB057A6E-B62E-41A4-A9AA-1C94313C90E9}"/>
              </a:ext>
            </a:extLst>
          </p:cNvPr>
          <p:cNvSpPr>
            <a:spLocks noGrp="1" noChangeArrowheads="1"/>
          </p:cNvSpPr>
          <p:nvPr>
            <p:ph type="sldNum" sz="quarter" idx="16"/>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0BD8365F-7487-46B7-9675-8AD955C4632B}" type="slidenum">
              <a:rPr lang="en-IN" altLang="en-US" sz="1400" smtClean="0">
                <a:solidFill>
                  <a:srgbClr val="404040"/>
                </a:solidFill>
                <a:latin typeface="Minion Pro" pitchFamily="18" charset="0"/>
              </a:rPr>
              <a:pPr>
                <a:spcBef>
                  <a:spcPct val="0"/>
                </a:spcBef>
                <a:buFontTx/>
                <a:buNone/>
              </a:pPr>
              <a:t>2</a:t>
            </a:fld>
            <a:endParaRPr lang="en-IN" altLang="en-US" sz="1400">
              <a:solidFill>
                <a:srgbClr val="404040"/>
              </a:solidFill>
              <a:latin typeface="Minion Pro" pitchFamily="18" charset="0"/>
            </a:endParaRPr>
          </a:p>
        </p:txBody>
      </p:sp>
      <p:sp>
        <p:nvSpPr>
          <p:cNvPr id="2" name="Footer Placeholder 1">
            <a:extLst>
              <a:ext uri="{FF2B5EF4-FFF2-40B4-BE49-F238E27FC236}">
                <a16:creationId xmlns:a16="http://schemas.microsoft.com/office/drawing/2014/main" id="{531CE0F3-6680-4EDB-8AA8-01228627D951}"/>
              </a:ext>
            </a:extLst>
          </p:cNvPr>
          <p:cNvSpPr>
            <a:spLocks noGrp="1"/>
          </p:cNvSpPr>
          <p:nvPr>
            <p:ph type="ftr" sz="quarter" idx="15"/>
          </p:nvPr>
        </p:nvSpPr>
        <p:spPr/>
        <p:txBody>
          <a:bodyPr/>
          <a:lstStyle/>
          <a:p>
            <a:pPr>
              <a:defRPr/>
            </a:pPr>
            <a:r>
              <a:rPr lang="en-US" dirty="0"/>
              <a:t>TE Mini Project Mock 1 Presentation</a:t>
            </a:r>
            <a:endParaRPr lang="en-IN" dirty="0"/>
          </a:p>
        </p:txBody>
      </p:sp>
      <p:pic>
        <p:nvPicPr>
          <p:cNvPr id="21510" name="Picture 5" descr="C:\Users\abc\Pictures\RAIT-DEEMED-LOGO.jpg">
            <a:extLst>
              <a:ext uri="{FF2B5EF4-FFF2-40B4-BE49-F238E27FC236}">
                <a16:creationId xmlns:a16="http://schemas.microsoft.com/office/drawing/2014/main" id="{C52D9F54-157A-400C-8F9A-EB55B8A727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80175" y="5773738"/>
            <a:ext cx="2663825" cy="947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CEF8DFE6-C115-49A3-ACE8-F6F77D3E9E50}"/>
              </a:ext>
            </a:extLst>
          </p:cNvPr>
          <p:cNvSpPr>
            <a:spLocks noGrp="1"/>
          </p:cNvSpPr>
          <p:nvPr>
            <p:ph type="title"/>
          </p:nvPr>
        </p:nvSpPr>
        <p:spPr>
          <a:xfrm>
            <a:off x="457200" y="274638"/>
            <a:ext cx="8229600" cy="850900"/>
          </a:xfrm>
        </p:spPr>
        <p:txBody>
          <a:bodyPr/>
          <a:lstStyle/>
          <a:p>
            <a:r>
              <a:rPr lang="en-US" altLang="en-US" dirty="0"/>
              <a:t>Introduction</a:t>
            </a:r>
          </a:p>
        </p:txBody>
      </p:sp>
      <p:sp>
        <p:nvSpPr>
          <p:cNvPr id="22531" name="Content Placeholder 2">
            <a:extLst>
              <a:ext uri="{FF2B5EF4-FFF2-40B4-BE49-F238E27FC236}">
                <a16:creationId xmlns:a16="http://schemas.microsoft.com/office/drawing/2014/main" id="{BAE71DA8-6212-4A64-AD6D-B954FADF1107}"/>
              </a:ext>
            </a:extLst>
          </p:cNvPr>
          <p:cNvSpPr>
            <a:spLocks noGrp="1"/>
          </p:cNvSpPr>
          <p:nvPr>
            <p:ph sz="quarter" idx="14"/>
          </p:nvPr>
        </p:nvSpPr>
        <p:spPr/>
        <p:txBody>
          <a:bodyPr>
            <a:normAutofit lnSpcReduction="10000"/>
          </a:bodyPr>
          <a:lstStyle/>
          <a:p>
            <a:r>
              <a:rPr lang="en-US" b="0" i="0" dirty="0">
                <a:effectLst/>
                <a:ea typeface="Source Sans Pro" panose="020B0503030403020204" pitchFamily="34" charset="0"/>
              </a:rPr>
              <a:t>The number of deaf-mutes in the country are roughly calculated </a:t>
            </a:r>
            <a:r>
              <a:rPr lang="en-US" b="0" i="0" dirty="0">
                <a:effectLst/>
                <a:latin typeface="Source Sans Pro" panose="020B0503030403020204" pitchFamily="34" charset="0"/>
              </a:rPr>
              <a:t>between 1.8 million and 7 million. (The wide range in population estimates exists because the Indian census doesn’t track the number of deaf people — instead, it documents an aggregate number of people with disabilities.)</a:t>
            </a:r>
          </a:p>
          <a:p>
            <a:r>
              <a:rPr lang="en-US" dirty="0"/>
              <a:t>Sign language substantially facilitates communication to people with such disability.</a:t>
            </a:r>
          </a:p>
          <a:p>
            <a:r>
              <a:rPr lang="en-US" dirty="0"/>
              <a:t>However, there are only 2,50,000-5,00,000 speakers which significantly limits the number of people that they can easily communicate with.</a:t>
            </a:r>
          </a:p>
          <a:p>
            <a:r>
              <a:rPr lang="en-US" dirty="0"/>
              <a:t>In order to diminish this obstacle and to enable dynamic communication, we present an sign language recognition system that uses Convolutional Neural Networks (CNN) in real time to translate a video of a user’s ASL signs fingerspelling into text. </a:t>
            </a:r>
          </a:p>
          <a:p>
            <a:r>
              <a:rPr lang="en-US" dirty="0"/>
              <a:t>Our problem consists of three tasks to be done in real time:</a:t>
            </a:r>
          </a:p>
          <a:p>
            <a:pPr lvl="1"/>
            <a:r>
              <a:rPr lang="en-US" sz="1600" dirty="0">
                <a:latin typeface="Source Sans Pro" panose="020B0503030403020204" pitchFamily="34" charset="0"/>
                <a:ea typeface="Source Sans Pro" panose="020B0503030403020204" pitchFamily="34" charset="0"/>
              </a:rPr>
              <a:t>Obtaining video of the user signing (input).</a:t>
            </a:r>
          </a:p>
          <a:p>
            <a:pPr lvl="1"/>
            <a:r>
              <a:rPr lang="en-US" sz="1600" dirty="0">
                <a:latin typeface="Source Sans Pro" panose="020B0503030403020204" pitchFamily="34" charset="0"/>
                <a:ea typeface="Source Sans Pro" panose="020B0503030403020204" pitchFamily="34" charset="0"/>
              </a:rPr>
              <a:t>Classifying each frame in the video to a letter.</a:t>
            </a:r>
          </a:p>
          <a:p>
            <a:pPr lvl="1"/>
            <a:r>
              <a:rPr lang="en-US" sz="1600" dirty="0">
                <a:latin typeface="Source Sans Pro" panose="020B0503030403020204" pitchFamily="34" charset="0"/>
                <a:ea typeface="Source Sans Pro" panose="020B0503030403020204" pitchFamily="34" charset="0"/>
              </a:rPr>
              <a:t>Reconstructing and displaying the most likely word from classification scores (output).</a:t>
            </a:r>
          </a:p>
          <a:p>
            <a:endParaRPr lang="en-US" dirty="0"/>
          </a:p>
          <a:p>
            <a:endParaRPr lang="en-US" altLang="en-US" dirty="0"/>
          </a:p>
        </p:txBody>
      </p:sp>
      <p:sp>
        <p:nvSpPr>
          <p:cNvPr id="22532" name="Slide Number Placeholder 4">
            <a:extLst>
              <a:ext uri="{FF2B5EF4-FFF2-40B4-BE49-F238E27FC236}">
                <a16:creationId xmlns:a16="http://schemas.microsoft.com/office/drawing/2014/main" id="{9A504071-6141-412F-A13D-F1AE7905F9B6}"/>
              </a:ext>
            </a:extLst>
          </p:cNvPr>
          <p:cNvSpPr>
            <a:spLocks noGrp="1" noChangeArrowheads="1"/>
          </p:cNvSpPr>
          <p:nvPr>
            <p:ph type="sldNum" sz="quarter" idx="16"/>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2F106BBC-A3E5-4296-A933-84B1D028EE5E}" type="slidenum">
              <a:rPr lang="en-IN" altLang="en-US" sz="1400" smtClean="0">
                <a:solidFill>
                  <a:srgbClr val="404040"/>
                </a:solidFill>
                <a:latin typeface="Minion Pro" pitchFamily="18" charset="0"/>
              </a:rPr>
              <a:pPr>
                <a:spcBef>
                  <a:spcPct val="0"/>
                </a:spcBef>
                <a:buFontTx/>
                <a:buNone/>
              </a:pPr>
              <a:t>3</a:t>
            </a:fld>
            <a:endParaRPr lang="en-IN" altLang="en-US" sz="1400">
              <a:solidFill>
                <a:srgbClr val="404040"/>
              </a:solidFill>
              <a:latin typeface="Minion Pro" pitchFamily="18" charset="0"/>
            </a:endParaRPr>
          </a:p>
        </p:txBody>
      </p:sp>
      <p:pic>
        <p:nvPicPr>
          <p:cNvPr id="22533" name="Picture 5" descr="C:\Users\abc\Pictures\RAIT-DEEMED-LOGO.jpg">
            <a:extLst>
              <a:ext uri="{FF2B5EF4-FFF2-40B4-BE49-F238E27FC236}">
                <a16:creationId xmlns:a16="http://schemas.microsoft.com/office/drawing/2014/main" id="{F7654BBF-2198-4C03-B474-25D21D977F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99851" y="5773737"/>
            <a:ext cx="2663825" cy="947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1">
            <a:extLst>
              <a:ext uri="{FF2B5EF4-FFF2-40B4-BE49-F238E27FC236}">
                <a16:creationId xmlns:a16="http://schemas.microsoft.com/office/drawing/2014/main" id="{F0401B9E-6D08-4E7D-A75A-8BC9D75BC8C8}"/>
              </a:ext>
            </a:extLst>
          </p:cNvPr>
          <p:cNvSpPr>
            <a:spLocks noGrp="1"/>
          </p:cNvSpPr>
          <p:nvPr>
            <p:ph type="ftr" sz="quarter" idx="15"/>
          </p:nvPr>
        </p:nvSpPr>
        <p:spPr/>
        <p:txBody>
          <a:bodyPr/>
          <a:lstStyle/>
          <a:p>
            <a:pPr>
              <a:defRPr/>
            </a:pPr>
            <a:r>
              <a:rPr lang="en-US" dirty="0"/>
              <a:t>TE Mini Project Mock 1 Presentation</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3C6872C1-95B1-42D7-9EFF-559F836E0E18}"/>
              </a:ext>
            </a:extLst>
          </p:cNvPr>
          <p:cNvSpPr>
            <a:spLocks noGrp="1"/>
          </p:cNvSpPr>
          <p:nvPr>
            <p:ph type="title"/>
          </p:nvPr>
        </p:nvSpPr>
        <p:spPr>
          <a:xfrm>
            <a:off x="457200" y="274638"/>
            <a:ext cx="8229600" cy="850900"/>
          </a:xfrm>
        </p:spPr>
        <p:txBody>
          <a:bodyPr/>
          <a:lstStyle/>
          <a:p>
            <a:r>
              <a:rPr lang="en-IN" altLang="en-US" sz="2000" dirty="0"/>
              <a:t>Literature Survey of existing system</a:t>
            </a:r>
            <a:endParaRPr lang="en-US" altLang="en-US" dirty="0"/>
          </a:p>
        </p:txBody>
      </p:sp>
      <p:sp>
        <p:nvSpPr>
          <p:cNvPr id="23555" name="Content Placeholder 2">
            <a:extLst>
              <a:ext uri="{FF2B5EF4-FFF2-40B4-BE49-F238E27FC236}">
                <a16:creationId xmlns:a16="http://schemas.microsoft.com/office/drawing/2014/main" id="{C3CDF45D-8479-4D7D-A1CC-AE5D63231070}"/>
              </a:ext>
            </a:extLst>
          </p:cNvPr>
          <p:cNvSpPr>
            <a:spLocks noGrp="1"/>
          </p:cNvSpPr>
          <p:nvPr>
            <p:ph sz="quarter" idx="14"/>
          </p:nvPr>
        </p:nvSpPr>
        <p:spPr>
          <a:xfrm>
            <a:off x="539750" y="1484312"/>
            <a:ext cx="8064500" cy="4248943"/>
          </a:xfrm>
        </p:spPr>
        <p:txBody>
          <a:bodyPr>
            <a:normAutofit/>
          </a:bodyPr>
          <a:lstStyle/>
          <a:p>
            <a:r>
              <a:rPr lang="en-US" altLang="en-US" dirty="0"/>
              <a:t>Sign language recognition is a topic which has been addressed multiple times and is not new. </a:t>
            </a:r>
          </a:p>
          <a:p>
            <a:r>
              <a:rPr lang="en-US" dirty="0"/>
              <a:t>Over the last few years, different classifiers have been applied to solve this problem including linear classifiers, neural networks and Bayesian networks.</a:t>
            </a:r>
          </a:p>
          <a:p>
            <a:r>
              <a:rPr lang="en-US" dirty="0"/>
              <a:t>Singha and Das obtained accuracy of 96% on 10 classes for images of gestures of one hand using Karhunen-Loeve Transforms.</a:t>
            </a:r>
          </a:p>
          <a:p>
            <a:r>
              <a:rPr lang="en-US" dirty="0"/>
              <a:t>Starner and Pentland used a Hidden Markov Model (HMM) and a 3-D glove that tracks hand movement.</a:t>
            </a:r>
          </a:p>
          <a:p>
            <a:r>
              <a:rPr lang="en-US" dirty="0"/>
              <a:t>Since the glove is able to obtain 3-D information from the hand regardless of spatial orientation, they were able to achieve an impressive accuracy of 99.2% on the test set. </a:t>
            </a:r>
          </a:p>
          <a:p>
            <a:r>
              <a:rPr lang="en-US" dirty="0"/>
              <a:t>The most relevant work to date is L. Pigou et al’s application of CNN’s to classify 20 Italian gestures from the ChaLearn 2014 Looking at People gesture spotting competition. </a:t>
            </a:r>
          </a:p>
          <a:p>
            <a:r>
              <a:rPr lang="en-US" dirty="0"/>
              <a:t>They use a Microsoft Kinect on full body images of people performing the gestures and achieve a cross-validation accuracy of 91.7%.</a:t>
            </a:r>
            <a:endParaRPr lang="en-US" altLang="en-US" dirty="0"/>
          </a:p>
        </p:txBody>
      </p:sp>
      <p:sp>
        <p:nvSpPr>
          <p:cNvPr id="23556" name="Slide Number Placeholder 4">
            <a:extLst>
              <a:ext uri="{FF2B5EF4-FFF2-40B4-BE49-F238E27FC236}">
                <a16:creationId xmlns:a16="http://schemas.microsoft.com/office/drawing/2014/main" id="{7CBF66C2-D9FC-4F0E-A2B0-4CC053848E5E}"/>
              </a:ext>
            </a:extLst>
          </p:cNvPr>
          <p:cNvSpPr>
            <a:spLocks noGrp="1" noChangeArrowheads="1"/>
          </p:cNvSpPr>
          <p:nvPr>
            <p:ph type="sldNum" sz="quarter" idx="16"/>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6A4251E6-BA3A-4928-8E6E-2DD30C91C9B7}" type="slidenum">
              <a:rPr lang="en-IN" altLang="en-US" sz="1400" smtClean="0">
                <a:solidFill>
                  <a:srgbClr val="404040"/>
                </a:solidFill>
                <a:latin typeface="Minion Pro" pitchFamily="18" charset="0"/>
              </a:rPr>
              <a:pPr>
                <a:spcBef>
                  <a:spcPct val="0"/>
                </a:spcBef>
                <a:buFontTx/>
                <a:buNone/>
              </a:pPr>
              <a:t>4</a:t>
            </a:fld>
            <a:endParaRPr lang="en-IN" altLang="en-US" sz="1400" dirty="0">
              <a:solidFill>
                <a:srgbClr val="404040"/>
              </a:solidFill>
              <a:latin typeface="Minion Pro" pitchFamily="18" charset="0"/>
            </a:endParaRPr>
          </a:p>
        </p:txBody>
      </p:sp>
      <p:pic>
        <p:nvPicPr>
          <p:cNvPr id="23557" name="Picture 5" descr="C:\Users\abc\Pictures\RAIT-DEEMED-LOGO.jpg">
            <a:extLst>
              <a:ext uri="{FF2B5EF4-FFF2-40B4-BE49-F238E27FC236}">
                <a16:creationId xmlns:a16="http://schemas.microsoft.com/office/drawing/2014/main" id="{20E4A42F-E52F-4ECD-BC43-CC7F939431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80175" y="5813264"/>
            <a:ext cx="2663825" cy="947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1">
            <a:extLst>
              <a:ext uri="{FF2B5EF4-FFF2-40B4-BE49-F238E27FC236}">
                <a16:creationId xmlns:a16="http://schemas.microsoft.com/office/drawing/2014/main" id="{56F699DD-CC46-4D19-99BA-F956F62C2677}"/>
              </a:ext>
            </a:extLst>
          </p:cNvPr>
          <p:cNvSpPr>
            <a:spLocks noGrp="1"/>
          </p:cNvSpPr>
          <p:nvPr>
            <p:ph type="ftr" sz="quarter" idx="15"/>
          </p:nvPr>
        </p:nvSpPr>
        <p:spPr/>
        <p:txBody>
          <a:bodyPr/>
          <a:lstStyle/>
          <a:p>
            <a:pPr>
              <a:defRPr/>
            </a:pPr>
            <a:r>
              <a:rPr lang="en-US" dirty="0"/>
              <a:t>TE Mini Project Mock 1 Presentation</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9090607B-2D88-4DAC-9420-DCCE3879CF03}"/>
              </a:ext>
            </a:extLst>
          </p:cNvPr>
          <p:cNvSpPr>
            <a:spLocks noGrp="1"/>
          </p:cNvSpPr>
          <p:nvPr>
            <p:ph type="title"/>
          </p:nvPr>
        </p:nvSpPr>
        <p:spPr>
          <a:xfrm>
            <a:off x="457200" y="274638"/>
            <a:ext cx="8229600" cy="850900"/>
          </a:xfrm>
        </p:spPr>
        <p:txBody>
          <a:bodyPr/>
          <a:lstStyle/>
          <a:p>
            <a:r>
              <a:rPr lang="en-IN" altLang="en-US" sz="2000" dirty="0"/>
              <a:t>Limitations of existing system</a:t>
            </a:r>
            <a:endParaRPr lang="en-US" altLang="en-US" dirty="0"/>
          </a:p>
        </p:txBody>
      </p:sp>
      <p:sp>
        <p:nvSpPr>
          <p:cNvPr id="24579" name="Content Placeholder 2">
            <a:extLst>
              <a:ext uri="{FF2B5EF4-FFF2-40B4-BE49-F238E27FC236}">
                <a16:creationId xmlns:a16="http://schemas.microsoft.com/office/drawing/2014/main" id="{186AACA7-6F94-45BD-B8C6-359B9C23161A}"/>
              </a:ext>
            </a:extLst>
          </p:cNvPr>
          <p:cNvSpPr>
            <a:spLocks noGrp="1"/>
          </p:cNvSpPr>
          <p:nvPr>
            <p:ph sz="quarter" idx="14"/>
          </p:nvPr>
        </p:nvSpPr>
        <p:spPr>
          <a:xfrm>
            <a:off x="539750" y="1484313"/>
            <a:ext cx="8064500" cy="4335462"/>
          </a:xfrm>
        </p:spPr>
        <p:txBody>
          <a:bodyPr/>
          <a:lstStyle/>
          <a:p>
            <a:r>
              <a:rPr lang="en-US" dirty="0"/>
              <a:t>Most of the existing systems require a High-Tech glove with motion sensors to capture the gesture in 3 dimensions or even a Microsoft Kinect, both of which are pretty </a:t>
            </a:r>
            <a:r>
              <a:rPr lang="en-IN" dirty="0"/>
              <a:t>expensive.</a:t>
            </a:r>
          </a:p>
          <a:p>
            <a:r>
              <a:rPr lang="en-US" dirty="0"/>
              <a:t>These also impose scalability issues due to the equipment dependency. </a:t>
            </a:r>
          </a:p>
          <a:p>
            <a:r>
              <a:rPr lang="en-US" dirty="0"/>
              <a:t>Benefits of portability has to be compromised, with the equipment having to be carried everywhere where the system is to be used.</a:t>
            </a:r>
          </a:p>
          <a:p>
            <a:endParaRPr lang="en-US" altLang="en-US" dirty="0"/>
          </a:p>
          <a:p>
            <a:endParaRPr lang="en-US" altLang="en-US" dirty="0"/>
          </a:p>
        </p:txBody>
      </p:sp>
      <p:sp>
        <p:nvSpPr>
          <p:cNvPr id="24580" name="Slide Number Placeholder 4">
            <a:extLst>
              <a:ext uri="{FF2B5EF4-FFF2-40B4-BE49-F238E27FC236}">
                <a16:creationId xmlns:a16="http://schemas.microsoft.com/office/drawing/2014/main" id="{6791F2B6-CDE1-4AF1-AE0D-A14F48EC36F5}"/>
              </a:ext>
            </a:extLst>
          </p:cNvPr>
          <p:cNvSpPr>
            <a:spLocks noGrp="1" noChangeArrowheads="1"/>
          </p:cNvSpPr>
          <p:nvPr>
            <p:ph type="sldNum" sz="quarter" idx="16"/>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8B53E8F3-4441-4854-8829-AD7F36FA0BE1}" type="slidenum">
              <a:rPr lang="en-IN" altLang="en-US" sz="1400" smtClean="0">
                <a:solidFill>
                  <a:srgbClr val="404040"/>
                </a:solidFill>
                <a:latin typeface="Minion Pro" pitchFamily="18" charset="0"/>
              </a:rPr>
              <a:pPr>
                <a:spcBef>
                  <a:spcPct val="0"/>
                </a:spcBef>
                <a:buFontTx/>
                <a:buNone/>
              </a:pPr>
              <a:t>5</a:t>
            </a:fld>
            <a:endParaRPr lang="en-IN" altLang="en-US" sz="1400">
              <a:solidFill>
                <a:srgbClr val="404040"/>
              </a:solidFill>
              <a:latin typeface="Minion Pro" pitchFamily="18" charset="0"/>
            </a:endParaRPr>
          </a:p>
        </p:txBody>
      </p:sp>
      <p:pic>
        <p:nvPicPr>
          <p:cNvPr id="24581" name="Picture 5" descr="C:\Users\abc\Pictures\RAIT-DEEMED-LOGO.jpg">
            <a:extLst>
              <a:ext uri="{FF2B5EF4-FFF2-40B4-BE49-F238E27FC236}">
                <a16:creationId xmlns:a16="http://schemas.microsoft.com/office/drawing/2014/main" id="{6CDD826F-A447-4256-AA54-2E868B219F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80175" y="5819775"/>
            <a:ext cx="2663825" cy="947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1">
            <a:extLst>
              <a:ext uri="{FF2B5EF4-FFF2-40B4-BE49-F238E27FC236}">
                <a16:creationId xmlns:a16="http://schemas.microsoft.com/office/drawing/2014/main" id="{284A5A6A-6D76-48B5-BD0D-6EAA271B6EF7}"/>
              </a:ext>
            </a:extLst>
          </p:cNvPr>
          <p:cNvSpPr>
            <a:spLocks noGrp="1"/>
          </p:cNvSpPr>
          <p:nvPr>
            <p:ph type="ftr" sz="quarter" idx="15"/>
          </p:nvPr>
        </p:nvSpPr>
        <p:spPr/>
        <p:txBody>
          <a:bodyPr/>
          <a:lstStyle/>
          <a:p>
            <a:pPr>
              <a:defRPr/>
            </a:pPr>
            <a:r>
              <a:rPr lang="en-US" dirty="0"/>
              <a:t>TE Mini Project Mock 1 Presentation</a:t>
            </a:r>
            <a:endParaRPr lang="en-IN" dirty="0"/>
          </a:p>
        </p:txBody>
      </p:sp>
      <p:pic>
        <p:nvPicPr>
          <p:cNvPr id="24586" name="Picture 10" descr="See the source image">
            <a:extLst>
              <a:ext uri="{FF2B5EF4-FFF2-40B4-BE49-F238E27FC236}">
                <a16:creationId xmlns:a16="http://schemas.microsoft.com/office/drawing/2014/main" id="{CADF64D2-6A0B-4A57-AD57-2808DFFBB2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0059" y="3338451"/>
            <a:ext cx="3160787" cy="1778419"/>
          </a:xfrm>
          <a:prstGeom prst="rect">
            <a:avLst/>
          </a:prstGeom>
          <a:noFill/>
          <a:extLst>
            <a:ext uri="{909E8E84-426E-40DD-AFC4-6F175D3DCCD1}">
              <a14:hiddenFill xmlns:a14="http://schemas.microsoft.com/office/drawing/2010/main">
                <a:solidFill>
                  <a:srgbClr val="FFFFFF"/>
                </a:solidFill>
              </a14:hiddenFill>
            </a:ext>
          </a:extLst>
        </p:spPr>
      </p:pic>
      <p:pic>
        <p:nvPicPr>
          <p:cNvPr id="24588" name="Picture 12" descr="See the source image">
            <a:extLst>
              <a:ext uri="{FF2B5EF4-FFF2-40B4-BE49-F238E27FC236}">
                <a16:creationId xmlns:a16="http://schemas.microsoft.com/office/drawing/2014/main" id="{7C5FC97E-1FF3-428F-9FEB-FEEC286FCCB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4510" r="15139"/>
          <a:stretch/>
        </p:blipFill>
        <p:spPr bwMode="auto">
          <a:xfrm>
            <a:off x="5434526" y="3338451"/>
            <a:ext cx="2398454" cy="168787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170BF59D-C388-4996-B717-5EAD3435AC43}"/>
              </a:ext>
            </a:extLst>
          </p:cNvPr>
          <p:cNvSpPr txBox="1"/>
          <p:nvPr/>
        </p:nvSpPr>
        <p:spPr>
          <a:xfrm>
            <a:off x="1756529" y="5283656"/>
            <a:ext cx="1727845" cy="369332"/>
          </a:xfrm>
          <a:prstGeom prst="rect">
            <a:avLst/>
          </a:prstGeom>
          <a:noFill/>
        </p:spPr>
        <p:txBody>
          <a:bodyPr wrap="none" rtlCol="0">
            <a:spAutoFit/>
          </a:bodyPr>
          <a:lstStyle/>
          <a:p>
            <a:r>
              <a:rPr lang="en-IN" dirty="0"/>
              <a:t>Microsoft Kinect</a:t>
            </a:r>
          </a:p>
        </p:txBody>
      </p:sp>
      <p:sp>
        <p:nvSpPr>
          <p:cNvPr id="3" name="TextBox 2">
            <a:extLst>
              <a:ext uri="{FF2B5EF4-FFF2-40B4-BE49-F238E27FC236}">
                <a16:creationId xmlns:a16="http://schemas.microsoft.com/office/drawing/2014/main" id="{D53BBE77-B148-44B7-B1CE-88BD0842CA30}"/>
              </a:ext>
            </a:extLst>
          </p:cNvPr>
          <p:cNvSpPr txBox="1"/>
          <p:nvPr/>
        </p:nvSpPr>
        <p:spPr>
          <a:xfrm>
            <a:off x="5659628" y="5283656"/>
            <a:ext cx="2191562" cy="369332"/>
          </a:xfrm>
          <a:prstGeom prst="rect">
            <a:avLst/>
          </a:prstGeom>
          <a:noFill/>
        </p:spPr>
        <p:txBody>
          <a:bodyPr wrap="none" rtlCol="0">
            <a:spAutoFit/>
          </a:bodyPr>
          <a:lstStyle/>
          <a:p>
            <a:r>
              <a:rPr lang="en-IN" dirty="0"/>
              <a:t>Motion sensor gloves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9090607B-2D88-4DAC-9420-DCCE3879CF03}"/>
              </a:ext>
            </a:extLst>
          </p:cNvPr>
          <p:cNvSpPr>
            <a:spLocks noGrp="1"/>
          </p:cNvSpPr>
          <p:nvPr>
            <p:ph type="title"/>
          </p:nvPr>
        </p:nvSpPr>
        <p:spPr>
          <a:xfrm>
            <a:off x="457200" y="274638"/>
            <a:ext cx="8229600" cy="850900"/>
          </a:xfrm>
        </p:spPr>
        <p:txBody>
          <a:bodyPr/>
          <a:lstStyle/>
          <a:p>
            <a:r>
              <a:rPr lang="en-US" altLang="en-US" dirty="0"/>
              <a:t>Problem Implementation</a:t>
            </a:r>
          </a:p>
        </p:txBody>
      </p:sp>
      <p:sp>
        <p:nvSpPr>
          <p:cNvPr id="24579" name="Content Placeholder 2">
            <a:extLst>
              <a:ext uri="{FF2B5EF4-FFF2-40B4-BE49-F238E27FC236}">
                <a16:creationId xmlns:a16="http://schemas.microsoft.com/office/drawing/2014/main" id="{186AACA7-6F94-45BD-B8C6-359B9C23161A}"/>
              </a:ext>
            </a:extLst>
          </p:cNvPr>
          <p:cNvSpPr>
            <a:spLocks noGrp="1"/>
          </p:cNvSpPr>
          <p:nvPr>
            <p:ph sz="quarter" idx="14"/>
          </p:nvPr>
        </p:nvSpPr>
        <p:spPr>
          <a:xfrm>
            <a:off x="539750" y="1493644"/>
            <a:ext cx="8064500" cy="4032250"/>
          </a:xfrm>
        </p:spPr>
        <p:txBody>
          <a:bodyPr>
            <a:normAutofit/>
          </a:bodyPr>
          <a:lstStyle/>
          <a:p>
            <a:pPr marL="0" indent="0">
              <a:buNone/>
            </a:pPr>
            <a:r>
              <a:rPr lang="en-US" dirty="0"/>
              <a:t>The system is a vision based approach. All the signs are represented with bare hands and so it eliminates the problem of using any artificial devices for interaction. </a:t>
            </a:r>
          </a:p>
          <a:p>
            <a:pPr marL="0" indent="0">
              <a:buNone/>
            </a:pPr>
            <a:r>
              <a:rPr lang="en-US" dirty="0"/>
              <a:t>The problem implementation can be divided into two parts:</a:t>
            </a:r>
          </a:p>
          <a:p>
            <a:r>
              <a:rPr lang="en-IN" dirty="0"/>
              <a:t>Data Set Generation </a:t>
            </a:r>
          </a:p>
          <a:p>
            <a:r>
              <a:rPr lang="en-IN" dirty="0"/>
              <a:t>Gesture Classification</a:t>
            </a:r>
          </a:p>
          <a:p>
            <a:endParaRPr lang="en-IN" dirty="0"/>
          </a:p>
          <a:p>
            <a:pPr>
              <a:buFont typeface="Courier New" panose="02070309020205020404" pitchFamily="49" charset="0"/>
              <a:buChar char="o"/>
            </a:pPr>
            <a:r>
              <a:rPr lang="en-IN" dirty="0"/>
              <a:t>Data Set Generation :</a:t>
            </a:r>
          </a:p>
        </p:txBody>
      </p:sp>
      <p:sp>
        <p:nvSpPr>
          <p:cNvPr id="24580" name="Slide Number Placeholder 4">
            <a:extLst>
              <a:ext uri="{FF2B5EF4-FFF2-40B4-BE49-F238E27FC236}">
                <a16:creationId xmlns:a16="http://schemas.microsoft.com/office/drawing/2014/main" id="{6791F2B6-CDE1-4AF1-AE0D-A14F48EC36F5}"/>
              </a:ext>
            </a:extLst>
          </p:cNvPr>
          <p:cNvSpPr>
            <a:spLocks noGrp="1" noChangeArrowheads="1"/>
          </p:cNvSpPr>
          <p:nvPr>
            <p:ph type="sldNum" sz="quarter" idx="16"/>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8B53E8F3-4441-4854-8829-AD7F36FA0BE1}" type="slidenum">
              <a:rPr lang="en-IN" altLang="en-US" sz="1400" smtClean="0">
                <a:solidFill>
                  <a:srgbClr val="404040"/>
                </a:solidFill>
                <a:latin typeface="Minion Pro" pitchFamily="18" charset="0"/>
              </a:rPr>
              <a:pPr>
                <a:spcBef>
                  <a:spcPct val="0"/>
                </a:spcBef>
                <a:buFontTx/>
                <a:buNone/>
              </a:pPr>
              <a:t>6</a:t>
            </a:fld>
            <a:endParaRPr lang="en-IN" altLang="en-US" sz="1400">
              <a:solidFill>
                <a:srgbClr val="404040"/>
              </a:solidFill>
              <a:latin typeface="Minion Pro" pitchFamily="18" charset="0"/>
            </a:endParaRPr>
          </a:p>
        </p:txBody>
      </p:sp>
      <p:pic>
        <p:nvPicPr>
          <p:cNvPr id="24581" name="Picture 5" descr="C:\Users\abc\Pictures\RAIT-DEEMED-LOGO.jpg">
            <a:extLst>
              <a:ext uri="{FF2B5EF4-FFF2-40B4-BE49-F238E27FC236}">
                <a16:creationId xmlns:a16="http://schemas.microsoft.com/office/drawing/2014/main" id="{6CDD826F-A447-4256-AA54-2E868B219F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80175" y="5819775"/>
            <a:ext cx="2663825" cy="947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1">
            <a:extLst>
              <a:ext uri="{FF2B5EF4-FFF2-40B4-BE49-F238E27FC236}">
                <a16:creationId xmlns:a16="http://schemas.microsoft.com/office/drawing/2014/main" id="{284A5A6A-6D76-48B5-BD0D-6EAA271B6EF7}"/>
              </a:ext>
            </a:extLst>
          </p:cNvPr>
          <p:cNvSpPr>
            <a:spLocks noGrp="1"/>
          </p:cNvSpPr>
          <p:nvPr>
            <p:ph type="ftr" sz="quarter" idx="15"/>
          </p:nvPr>
        </p:nvSpPr>
        <p:spPr/>
        <p:txBody>
          <a:bodyPr/>
          <a:lstStyle/>
          <a:p>
            <a:pPr>
              <a:defRPr/>
            </a:pPr>
            <a:r>
              <a:rPr lang="en-US" dirty="0"/>
              <a:t>TE Mini Project Mock 1 Presentation</a:t>
            </a:r>
            <a:endParaRPr lang="en-IN" dirty="0"/>
          </a:p>
        </p:txBody>
      </p:sp>
      <p:pic>
        <p:nvPicPr>
          <p:cNvPr id="1026" name="Picture 2" descr="See the source image">
            <a:extLst>
              <a:ext uri="{FF2B5EF4-FFF2-40B4-BE49-F238E27FC236}">
                <a16:creationId xmlns:a16="http://schemas.microsoft.com/office/drawing/2014/main" id="{39098FA1-9484-4149-9267-F77BAF05D9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1880" y="3202763"/>
            <a:ext cx="2539471" cy="26170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76686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9090607B-2D88-4DAC-9420-DCCE3879CF03}"/>
              </a:ext>
            </a:extLst>
          </p:cNvPr>
          <p:cNvSpPr>
            <a:spLocks noGrp="1"/>
          </p:cNvSpPr>
          <p:nvPr>
            <p:ph type="title"/>
          </p:nvPr>
        </p:nvSpPr>
        <p:spPr>
          <a:xfrm>
            <a:off x="457200" y="274638"/>
            <a:ext cx="8229600" cy="850900"/>
          </a:xfrm>
        </p:spPr>
        <p:txBody>
          <a:bodyPr/>
          <a:lstStyle/>
          <a:p>
            <a:endParaRPr lang="en-US" altLang="en-US" dirty="0"/>
          </a:p>
        </p:txBody>
      </p:sp>
      <p:sp>
        <p:nvSpPr>
          <p:cNvPr id="24580" name="Slide Number Placeholder 4">
            <a:extLst>
              <a:ext uri="{FF2B5EF4-FFF2-40B4-BE49-F238E27FC236}">
                <a16:creationId xmlns:a16="http://schemas.microsoft.com/office/drawing/2014/main" id="{6791F2B6-CDE1-4AF1-AE0D-A14F48EC36F5}"/>
              </a:ext>
            </a:extLst>
          </p:cNvPr>
          <p:cNvSpPr>
            <a:spLocks noGrp="1" noChangeArrowheads="1"/>
          </p:cNvSpPr>
          <p:nvPr>
            <p:ph type="sldNum" sz="quarter" idx="16"/>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8B53E8F3-4441-4854-8829-AD7F36FA0BE1}" type="slidenum">
              <a:rPr lang="en-IN" altLang="en-US" sz="1400" smtClean="0">
                <a:solidFill>
                  <a:srgbClr val="404040"/>
                </a:solidFill>
                <a:latin typeface="Minion Pro" pitchFamily="18" charset="0"/>
              </a:rPr>
              <a:pPr>
                <a:spcBef>
                  <a:spcPct val="0"/>
                </a:spcBef>
                <a:buFontTx/>
                <a:buNone/>
              </a:pPr>
              <a:t>7</a:t>
            </a:fld>
            <a:endParaRPr lang="en-IN" altLang="en-US" sz="1400">
              <a:solidFill>
                <a:srgbClr val="404040"/>
              </a:solidFill>
              <a:latin typeface="Minion Pro" pitchFamily="18" charset="0"/>
            </a:endParaRPr>
          </a:p>
        </p:txBody>
      </p:sp>
      <p:pic>
        <p:nvPicPr>
          <p:cNvPr id="24581" name="Picture 5" descr="C:\Users\abc\Pictures\RAIT-DEEMED-LOGO.jpg">
            <a:extLst>
              <a:ext uri="{FF2B5EF4-FFF2-40B4-BE49-F238E27FC236}">
                <a16:creationId xmlns:a16="http://schemas.microsoft.com/office/drawing/2014/main" id="{6CDD826F-A447-4256-AA54-2E868B219F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80175" y="5819775"/>
            <a:ext cx="2663825" cy="947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1">
            <a:extLst>
              <a:ext uri="{FF2B5EF4-FFF2-40B4-BE49-F238E27FC236}">
                <a16:creationId xmlns:a16="http://schemas.microsoft.com/office/drawing/2014/main" id="{284A5A6A-6D76-48B5-BD0D-6EAA271B6EF7}"/>
              </a:ext>
            </a:extLst>
          </p:cNvPr>
          <p:cNvSpPr>
            <a:spLocks noGrp="1"/>
          </p:cNvSpPr>
          <p:nvPr>
            <p:ph type="ftr" sz="quarter" idx="15"/>
          </p:nvPr>
        </p:nvSpPr>
        <p:spPr/>
        <p:txBody>
          <a:bodyPr/>
          <a:lstStyle/>
          <a:p>
            <a:pPr>
              <a:defRPr/>
            </a:pPr>
            <a:r>
              <a:rPr lang="en-US" dirty="0"/>
              <a:t>TE Mini Project Mock 1 Presentation</a:t>
            </a:r>
            <a:endParaRPr lang="en-IN" dirty="0"/>
          </a:p>
        </p:txBody>
      </p:sp>
      <p:sp>
        <p:nvSpPr>
          <p:cNvPr id="4" name="Content Placeholder 3">
            <a:extLst>
              <a:ext uri="{FF2B5EF4-FFF2-40B4-BE49-F238E27FC236}">
                <a16:creationId xmlns:a16="http://schemas.microsoft.com/office/drawing/2014/main" id="{156D0A23-1EC9-427F-89B3-BBF8F6E9F540}"/>
              </a:ext>
            </a:extLst>
          </p:cNvPr>
          <p:cNvSpPr>
            <a:spLocks noGrp="1"/>
          </p:cNvSpPr>
          <p:nvPr>
            <p:ph sz="quarter" idx="14"/>
          </p:nvPr>
        </p:nvSpPr>
        <p:spPr/>
        <p:txBody>
          <a:bodyPr>
            <a:normAutofit/>
          </a:bodyPr>
          <a:lstStyle/>
          <a:p>
            <a:pPr lvl="1"/>
            <a:r>
              <a:rPr lang="en-IN" sz="1600" dirty="0"/>
              <a:t>Image Pre-processing:</a:t>
            </a:r>
          </a:p>
        </p:txBody>
      </p:sp>
      <p:pic>
        <p:nvPicPr>
          <p:cNvPr id="18" name="Picture 17">
            <a:extLst>
              <a:ext uri="{FF2B5EF4-FFF2-40B4-BE49-F238E27FC236}">
                <a16:creationId xmlns:a16="http://schemas.microsoft.com/office/drawing/2014/main" id="{A351DD92-137C-433E-B0BB-F9F0C2FB82E9}"/>
              </a:ext>
            </a:extLst>
          </p:cNvPr>
          <p:cNvPicPr>
            <a:picLocks noChangeAspect="1"/>
          </p:cNvPicPr>
          <p:nvPr/>
        </p:nvPicPr>
        <p:blipFill>
          <a:blip r:embed="rId3"/>
          <a:stretch>
            <a:fillRect/>
          </a:stretch>
        </p:blipFill>
        <p:spPr>
          <a:xfrm>
            <a:off x="706438" y="2132856"/>
            <a:ext cx="2137370" cy="1709361"/>
          </a:xfrm>
          <a:prstGeom prst="rect">
            <a:avLst/>
          </a:prstGeom>
        </p:spPr>
      </p:pic>
      <p:pic>
        <p:nvPicPr>
          <p:cNvPr id="20" name="Picture 19">
            <a:extLst>
              <a:ext uri="{FF2B5EF4-FFF2-40B4-BE49-F238E27FC236}">
                <a16:creationId xmlns:a16="http://schemas.microsoft.com/office/drawing/2014/main" id="{62227AE4-C7F9-4078-9D68-1AEF277C6BFD}"/>
              </a:ext>
            </a:extLst>
          </p:cNvPr>
          <p:cNvPicPr>
            <a:picLocks noChangeAspect="1"/>
          </p:cNvPicPr>
          <p:nvPr/>
        </p:nvPicPr>
        <p:blipFill>
          <a:blip r:embed="rId4"/>
          <a:stretch>
            <a:fillRect/>
          </a:stretch>
        </p:blipFill>
        <p:spPr>
          <a:xfrm>
            <a:off x="3563888" y="2132856"/>
            <a:ext cx="1608013" cy="1767555"/>
          </a:xfrm>
          <a:prstGeom prst="rect">
            <a:avLst/>
          </a:prstGeom>
        </p:spPr>
      </p:pic>
      <p:pic>
        <p:nvPicPr>
          <p:cNvPr id="22" name="Picture 21">
            <a:extLst>
              <a:ext uri="{FF2B5EF4-FFF2-40B4-BE49-F238E27FC236}">
                <a16:creationId xmlns:a16="http://schemas.microsoft.com/office/drawing/2014/main" id="{0AC5113D-C668-4212-A43D-7603EB3AD806}"/>
              </a:ext>
            </a:extLst>
          </p:cNvPr>
          <p:cNvPicPr>
            <a:picLocks noChangeAspect="1"/>
          </p:cNvPicPr>
          <p:nvPr/>
        </p:nvPicPr>
        <p:blipFill>
          <a:blip r:embed="rId5"/>
          <a:stretch>
            <a:fillRect/>
          </a:stretch>
        </p:blipFill>
        <p:spPr>
          <a:xfrm>
            <a:off x="3650875" y="4182191"/>
            <a:ext cx="1602089" cy="1754266"/>
          </a:xfrm>
          <a:prstGeom prst="rect">
            <a:avLst/>
          </a:prstGeom>
        </p:spPr>
      </p:pic>
      <p:pic>
        <p:nvPicPr>
          <p:cNvPr id="24" name="Picture 23">
            <a:extLst>
              <a:ext uri="{FF2B5EF4-FFF2-40B4-BE49-F238E27FC236}">
                <a16:creationId xmlns:a16="http://schemas.microsoft.com/office/drawing/2014/main" id="{01FA83F8-7A95-4D03-B2B0-3911409FB125}"/>
              </a:ext>
            </a:extLst>
          </p:cNvPr>
          <p:cNvPicPr>
            <a:picLocks noChangeAspect="1"/>
          </p:cNvPicPr>
          <p:nvPr/>
        </p:nvPicPr>
        <p:blipFill>
          <a:blip r:embed="rId6"/>
          <a:stretch>
            <a:fillRect/>
          </a:stretch>
        </p:blipFill>
        <p:spPr>
          <a:xfrm>
            <a:off x="1153838" y="4298068"/>
            <a:ext cx="1509988" cy="1652664"/>
          </a:xfrm>
          <a:prstGeom prst="rect">
            <a:avLst/>
          </a:prstGeom>
        </p:spPr>
      </p:pic>
      <p:pic>
        <p:nvPicPr>
          <p:cNvPr id="26" name="Picture 25">
            <a:extLst>
              <a:ext uri="{FF2B5EF4-FFF2-40B4-BE49-F238E27FC236}">
                <a16:creationId xmlns:a16="http://schemas.microsoft.com/office/drawing/2014/main" id="{04E37075-A37E-4A34-80A0-F161CCAEF2F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867946" y="1428750"/>
            <a:ext cx="2736304" cy="4232498"/>
          </a:xfrm>
          <a:prstGeom prst="rect">
            <a:avLst/>
          </a:prstGeom>
        </p:spPr>
      </p:pic>
      <p:sp>
        <p:nvSpPr>
          <p:cNvPr id="27" name="Arrow: Right 26">
            <a:extLst>
              <a:ext uri="{FF2B5EF4-FFF2-40B4-BE49-F238E27FC236}">
                <a16:creationId xmlns:a16="http://schemas.microsoft.com/office/drawing/2014/main" id="{D4FB450B-6AF2-462A-AEA3-B48A950BC701}"/>
              </a:ext>
            </a:extLst>
          </p:cNvPr>
          <p:cNvSpPr/>
          <p:nvPr/>
        </p:nvSpPr>
        <p:spPr>
          <a:xfrm>
            <a:off x="2843808" y="2924944"/>
            <a:ext cx="720080"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Arrow: Right 30">
            <a:extLst>
              <a:ext uri="{FF2B5EF4-FFF2-40B4-BE49-F238E27FC236}">
                <a16:creationId xmlns:a16="http://schemas.microsoft.com/office/drawing/2014/main" id="{23BE61B0-E7DC-48C4-A89D-10A2F1FB4FA0}"/>
              </a:ext>
            </a:extLst>
          </p:cNvPr>
          <p:cNvSpPr/>
          <p:nvPr/>
        </p:nvSpPr>
        <p:spPr>
          <a:xfrm rot="5400000">
            <a:off x="4287094" y="3897285"/>
            <a:ext cx="281780"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Arrow: Right 31">
            <a:extLst>
              <a:ext uri="{FF2B5EF4-FFF2-40B4-BE49-F238E27FC236}">
                <a16:creationId xmlns:a16="http://schemas.microsoft.com/office/drawing/2014/main" id="{3BE7C977-A9B2-4803-A285-8EAFE974043A}"/>
              </a:ext>
            </a:extLst>
          </p:cNvPr>
          <p:cNvSpPr/>
          <p:nvPr/>
        </p:nvSpPr>
        <p:spPr>
          <a:xfrm rot="10800000">
            <a:off x="2663825" y="4915308"/>
            <a:ext cx="987049" cy="3675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8546760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9090607B-2D88-4DAC-9420-DCCE3879CF03}"/>
              </a:ext>
            </a:extLst>
          </p:cNvPr>
          <p:cNvSpPr>
            <a:spLocks noGrp="1"/>
          </p:cNvSpPr>
          <p:nvPr>
            <p:ph type="title"/>
          </p:nvPr>
        </p:nvSpPr>
        <p:spPr>
          <a:xfrm>
            <a:off x="457200" y="274638"/>
            <a:ext cx="8229600" cy="850900"/>
          </a:xfrm>
        </p:spPr>
        <p:txBody>
          <a:bodyPr/>
          <a:lstStyle/>
          <a:p>
            <a:endParaRPr lang="en-US" altLang="en-US"/>
          </a:p>
        </p:txBody>
      </p:sp>
      <p:sp>
        <p:nvSpPr>
          <p:cNvPr id="24579" name="Content Placeholder 2">
            <a:extLst>
              <a:ext uri="{FF2B5EF4-FFF2-40B4-BE49-F238E27FC236}">
                <a16:creationId xmlns:a16="http://schemas.microsoft.com/office/drawing/2014/main" id="{186AACA7-6F94-45BD-B8C6-359B9C23161A}"/>
              </a:ext>
            </a:extLst>
          </p:cNvPr>
          <p:cNvSpPr>
            <a:spLocks noGrp="1"/>
          </p:cNvSpPr>
          <p:nvPr>
            <p:ph sz="quarter" idx="14"/>
          </p:nvPr>
        </p:nvSpPr>
        <p:spPr/>
        <p:txBody>
          <a:bodyPr>
            <a:normAutofit/>
          </a:bodyPr>
          <a:lstStyle/>
          <a:p>
            <a:pPr>
              <a:buFont typeface="Courier New" panose="02070309020205020404" pitchFamily="49" charset="0"/>
              <a:buChar char="o"/>
            </a:pPr>
            <a:r>
              <a:rPr lang="en-US" altLang="en-US" dirty="0"/>
              <a:t>Gesture Classification:</a:t>
            </a:r>
          </a:p>
          <a:p>
            <a:pPr lvl="1"/>
            <a:r>
              <a:rPr lang="en-US" sz="1600" b="0" i="0" u="none" strike="noStrike" baseline="0" dirty="0">
                <a:latin typeface="Source Sans Pro" panose="020B0503030403020204" pitchFamily="34" charset="0"/>
                <a:ea typeface="Source Sans Pro" panose="020B0503030403020204" pitchFamily="34" charset="0"/>
              </a:rPr>
              <a:t>Apply gaussian blur filter and threshold to the frame taken with </a:t>
            </a:r>
            <a:r>
              <a:rPr lang="en-US" sz="1600" b="0" i="0" u="none" strike="noStrike" baseline="0" dirty="0" err="1">
                <a:latin typeface="Source Sans Pro" panose="020B0503030403020204" pitchFamily="34" charset="0"/>
                <a:ea typeface="Source Sans Pro" panose="020B0503030403020204" pitchFamily="34" charset="0"/>
              </a:rPr>
              <a:t>opencv</a:t>
            </a:r>
            <a:r>
              <a:rPr lang="en-US" sz="1600" b="0" i="0" u="none" strike="noStrike" baseline="0" dirty="0">
                <a:latin typeface="Source Sans Pro" panose="020B0503030403020204" pitchFamily="34" charset="0"/>
                <a:ea typeface="Source Sans Pro" panose="020B0503030403020204" pitchFamily="34" charset="0"/>
              </a:rPr>
              <a:t> to</a:t>
            </a:r>
            <a:r>
              <a:rPr lang="en-US" sz="1600" dirty="0">
                <a:latin typeface="Source Sans Pro" panose="020B0503030403020204" pitchFamily="34" charset="0"/>
                <a:ea typeface="Source Sans Pro" panose="020B0503030403020204" pitchFamily="34" charset="0"/>
              </a:rPr>
              <a:t> </a:t>
            </a:r>
            <a:r>
              <a:rPr lang="en-US" sz="1600" b="0" i="0" u="none" strike="noStrike" baseline="0" dirty="0">
                <a:latin typeface="Source Sans Pro" panose="020B0503030403020204" pitchFamily="34" charset="0"/>
                <a:ea typeface="Source Sans Pro" panose="020B0503030403020204" pitchFamily="34" charset="0"/>
              </a:rPr>
              <a:t>get the processed image after feature extraction.</a:t>
            </a:r>
          </a:p>
          <a:p>
            <a:pPr lvl="1"/>
            <a:r>
              <a:rPr lang="en-US" sz="1600" b="0" i="0" u="none" strike="noStrike" baseline="0" dirty="0">
                <a:latin typeface="Source Sans Pro" panose="020B0503030403020204" pitchFamily="34" charset="0"/>
                <a:ea typeface="Source Sans Pro" panose="020B0503030403020204" pitchFamily="34" charset="0"/>
              </a:rPr>
              <a:t>This processed image is passed to the CNN model for prediction and if a letter is detected for more than 50 frames then the letter is printed and taken into consideration for forming the word.</a:t>
            </a:r>
          </a:p>
          <a:p>
            <a:pPr lvl="1"/>
            <a:r>
              <a:rPr lang="en-US" sz="1600" b="0" i="0" u="none" strike="noStrike" baseline="0" dirty="0">
                <a:latin typeface="Source Sans Pro" panose="020B0503030403020204" pitchFamily="34" charset="0"/>
                <a:ea typeface="Source Sans Pro" panose="020B0503030403020204" pitchFamily="34" charset="0"/>
              </a:rPr>
              <a:t>Space between the words and backspaces are considered using a custom gesture.</a:t>
            </a:r>
            <a:endParaRPr lang="en-US" altLang="en-US" sz="1600" dirty="0">
              <a:latin typeface="Source Sans Pro" panose="020B0503030403020204" pitchFamily="34" charset="0"/>
              <a:ea typeface="Source Sans Pro" panose="020B0503030403020204" pitchFamily="34" charset="0"/>
            </a:endParaRPr>
          </a:p>
        </p:txBody>
      </p:sp>
      <p:sp>
        <p:nvSpPr>
          <p:cNvPr id="24580" name="Slide Number Placeholder 4">
            <a:extLst>
              <a:ext uri="{FF2B5EF4-FFF2-40B4-BE49-F238E27FC236}">
                <a16:creationId xmlns:a16="http://schemas.microsoft.com/office/drawing/2014/main" id="{6791F2B6-CDE1-4AF1-AE0D-A14F48EC36F5}"/>
              </a:ext>
            </a:extLst>
          </p:cNvPr>
          <p:cNvSpPr>
            <a:spLocks noGrp="1" noChangeArrowheads="1"/>
          </p:cNvSpPr>
          <p:nvPr>
            <p:ph type="sldNum" sz="quarter" idx="16"/>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8B53E8F3-4441-4854-8829-AD7F36FA0BE1}" type="slidenum">
              <a:rPr lang="en-IN" altLang="en-US" sz="1400" smtClean="0">
                <a:solidFill>
                  <a:srgbClr val="404040"/>
                </a:solidFill>
                <a:latin typeface="Minion Pro" pitchFamily="18" charset="0"/>
              </a:rPr>
              <a:pPr>
                <a:spcBef>
                  <a:spcPct val="0"/>
                </a:spcBef>
                <a:buFontTx/>
                <a:buNone/>
              </a:pPr>
              <a:t>8</a:t>
            </a:fld>
            <a:endParaRPr lang="en-IN" altLang="en-US" sz="1400">
              <a:solidFill>
                <a:srgbClr val="404040"/>
              </a:solidFill>
              <a:latin typeface="Minion Pro" pitchFamily="18" charset="0"/>
            </a:endParaRPr>
          </a:p>
        </p:txBody>
      </p:sp>
      <p:pic>
        <p:nvPicPr>
          <p:cNvPr id="24581" name="Picture 5" descr="C:\Users\abc\Pictures\RAIT-DEEMED-LOGO.jpg">
            <a:extLst>
              <a:ext uri="{FF2B5EF4-FFF2-40B4-BE49-F238E27FC236}">
                <a16:creationId xmlns:a16="http://schemas.microsoft.com/office/drawing/2014/main" id="{6CDD826F-A447-4256-AA54-2E868B219F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80175" y="5819775"/>
            <a:ext cx="2663825" cy="947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1">
            <a:extLst>
              <a:ext uri="{FF2B5EF4-FFF2-40B4-BE49-F238E27FC236}">
                <a16:creationId xmlns:a16="http://schemas.microsoft.com/office/drawing/2014/main" id="{284A5A6A-6D76-48B5-BD0D-6EAA271B6EF7}"/>
              </a:ext>
            </a:extLst>
          </p:cNvPr>
          <p:cNvSpPr>
            <a:spLocks noGrp="1"/>
          </p:cNvSpPr>
          <p:nvPr>
            <p:ph type="ftr" sz="quarter" idx="15"/>
          </p:nvPr>
        </p:nvSpPr>
        <p:spPr/>
        <p:txBody>
          <a:bodyPr/>
          <a:lstStyle/>
          <a:p>
            <a:pPr>
              <a:defRPr/>
            </a:pPr>
            <a:r>
              <a:rPr lang="en-US" dirty="0"/>
              <a:t>TE Mini Project Mock 1 Presentation</a:t>
            </a:r>
            <a:endParaRPr lang="en-IN" dirty="0"/>
          </a:p>
        </p:txBody>
      </p:sp>
    </p:spTree>
    <p:extLst>
      <p:ext uri="{BB962C8B-B14F-4D97-AF65-F5344CB8AC3E}">
        <p14:creationId xmlns:p14="http://schemas.microsoft.com/office/powerpoint/2010/main" val="37709550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9090607B-2D88-4DAC-9420-DCCE3879CF03}"/>
              </a:ext>
            </a:extLst>
          </p:cNvPr>
          <p:cNvSpPr>
            <a:spLocks noGrp="1"/>
          </p:cNvSpPr>
          <p:nvPr>
            <p:ph type="title"/>
          </p:nvPr>
        </p:nvSpPr>
        <p:spPr>
          <a:xfrm>
            <a:off x="457200" y="274638"/>
            <a:ext cx="8229600" cy="850900"/>
          </a:xfrm>
        </p:spPr>
        <p:txBody>
          <a:bodyPr/>
          <a:lstStyle/>
          <a:p>
            <a:endParaRPr lang="en-US" altLang="en-US" dirty="0"/>
          </a:p>
        </p:txBody>
      </p:sp>
      <p:sp>
        <p:nvSpPr>
          <p:cNvPr id="24579" name="Content Placeholder 2">
            <a:extLst>
              <a:ext uri="{FF2B5EF4-FFF2-40B4-BE49-F238E27FC236}">
                <a16:creationId xmlns:a16="http://schemas.microsoft.com/office/drawing/2014/main" id="{186AACA7-6F94-45BD-B8C6-359B9C23161A}"/>
              </a:ext>
            </a:extLst>
          </p:cNvPr>
          <p:cNvSpPr>
            <a:spLocks noGrp="1"/>
          </p:cNvSpPr>
          <p:nvPr>
            <p:ph sz="quarter" idx="14"/>
          </p:nvPr>
        </p:nvSpPr>
        <p:spPr/>
        <p:txBody>
          <a:bodyPr>
            <a:normAutofit/>
          </a:bodyPr>
          <a:lstStyle/>
          <a:p>
            <a:r>
              <a:rPr lang="en-IN" sz="1600" b="0" i="0" u="none" strike="noStrike" baseline="0" dirty="0">
                <a:latin typeface="TimesNewRomanPSMT"/>
              </a:rPr>
              <a:t>CNN Model:</a:t>
            </a:r>
          </a:p>
          <a:p>
            <a:endParaRPr lang="en-US" sz="1600" b="0" i="0" u="none" strike="noStrike" baseline="0" dirty="0">
              <a:latin typeface="TimesNewRomanPSMT"/>
            </a:endParaRPr>
          </a:p>
          <a:p>
            <a:pPr lvl="1"/>
            <a:endParaRPr lang="en-US" sz="2000" b="0" i="0" u="none" strike="noStrike" baseline="0" dirty="0">
              <a:latin typeface="TimesNewRomanPSMT"/>
            </a:endParaRPr>
          </a:p>
        </p:txBody>
      </p:sp>
      <p:sp>
        <p:nvSpPr>
          <p:cNvPr id="24580" name="Slide Number Placeholder 4">
            <a:extLst>
              <a:ext uri="{FF2B5EF4-FFF2-40B4-BE49-F238E27FC236}">
                <a16:creationId xmlns:a16="http://schemas.microsoft.com/office/drawing/2014/main" id="{6791F2B6-CDE1-4AF1-AE0D-A14F48EC36F5}"/>
              </a:ext>
            </a:extLst>
          </p:cNvPr>
          <p:cNvSpPr>
            <a:spLocks noGrp="1" noChangeArrowheads="1"/>
          </p:cNvSpPr>
          <p:nvPr>
            <p:ph type="sldNum" sz="quarter" idx="16"/>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8B53E8F3-4441-4854-8829-AD7F36FA0BE1}" type="slidenum">
              <a:rPr lang="en-IN" altLang="en-US" sz="1400" smtClean="0">
                <a:solidFill>
                  <a:srgbClr val="404040"/>
                </a:solidFill>
                <a:latin typeface="Minion Pro" pitchFamily="18" charset="0"/>
              </a:rPr>
              <a:pPr>
                <a:spcBef>
                  <a:spcPct val="0"/>
                </a:spcBef>
                <a:buFontTx/>
                <a:buNone/>
              </a:pPr>
              <a:t>9</a:t>
            </a:fld>
            <a:endParaRPr lang="en-IN" altLang="en-US" sz="1400">
              <a:solidFill>
                <a:srgbClr val="404040"/>
              </a:solidFill>
              <a:latin typeface="Minion Pro" pitchFamily="18" charset="0"/>
            </a:endParaRPr>
          </a:p>
        </p:txBody>
      </p:sp>
      <p:pic>
        <p:nvPicPr>
          <p:cNvPr id="24581" name="Picture 5" descr="C:\Users\abc\Pictures\RAIT-DEEMED-LOGO.jpg">
            <a:extLst>
              <a:ext uri="{FF2B5EF4-FFF2-40B4-BE49-F238E27FC236}">
                <a16:creationId xmlns:a16="http://schemas.microsoft.com/office/drawing/2014/main" id="{6CDD826F-A447-4256-AA54-2E868B219F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80175" y="5819775"/>
            <a:ext cx="2663825" cy="947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1">
            <a:extLst>
              <a:ext uri="{FF2B5EF4-FFF2-40B4-BE49-F238E27FC236}">
                <a16:creationId xmlns:a16="http://schemas.microsoft.com/office/drawing/2014/main" id="{284A5A6A-6D76-48B5-BD0D-6EAA271B6EF7}"/>
              </a:ext>
            </a:extLst>
          </p:cNvPr>
          <p:cNvSpPr>
            <a:spLocks noGrp="1"/>
          </p:cNvSpPr>
          <p:nvPr>
            <p:ph type="ftr" sz="quarter" idx="15"/>
          </p:nvPr>
        </p:nvSpPr>
        <p:spPr/>
        <p:txBody>
          <a:bodyPr/>
          <a:lstStyle/>
          <a:p>
            <a:pPr>
              <a:defRPr/>
            </a:pPr>
            <a:r>
              <a:rPr lang="en-US" dirty="0"/>
              <a:t>TE Mini Project Mock 1 Presentation</a:t>
            </a:r>
            <a:endParaRPr lang="en-IN" dirty="0"/>
          </a:p>
        </p:txBody>
      </p:sp>
      <p:pic>
        <p:nvPicPr>
          <p:cNvPr id="17" name="Picture 16">
            <a:extLst>
              <a:ext uri="{FF2B5EF4-FFF2-40B4-BE49-F238E27FC236}">
                <a16:creationId xmlns:a16="http://schemas.microsoft.com/office/drawing/2014/main" id="{ACA4BF14-102C-418B-953A-FF536E7B66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8700" y="2066925"/>
            <a:ext cx="6677025" cy="2867025"/>
          </a:xfrm>
          <a:prstGeom prst="rect">
            <a:avLst/>
          </a:prstGeom>
        </p:spPr>
      </p:pic>
    </p:spTree>
    <p:extLst>
      <p:ext uri="{BB962C8B-B14F-4D97-AF65-F5344CB8AC3E}">
        <p14:creationId xmlns:p14="http://schemas.microsoft.com/office/powerpoint/2010/main" val="33694024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1416</TotalTime>
  <Words>1049</Words>
  <Application>Microsoft Office PowerPoint</Application>
  <PresentationFormat>On-screen Show (4:3)</PresentationFormat>
  <Paragraphs>101</Paragraphs>
  <Slides>13</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vt:lpstr>
      <vt:lpstr>Calibri</vt:lpstr>
      <vt:lpstr>charter</vt:lpstr>
      <vt:lpstr>Courier New</vt:lpstr>
      <vt:lpstr>Minion Pro</vt:lpstr>
      <vt:lpstr>Source Sans Pro</vt:lpstr>
      <vt:lpstr>TimesNewRomanPSMT</vt:lpstr>
      <vt:lpstr>Wingdings</vt:lpstr>
      <vt:lpstr>Office Theme</vt:lpstr>
      <vt:lpstr>PowerPoint Presentation</vt:lpstr>
      <vt:lpstr>Outline </vt:lpstr>
      <vt:lpstr>Introduction</vt:lpstr>
      <vt:lpstr>Literature Survey of existing system</vt:lpstr>
      <vt:lpstr>Limitations of existing system</vt:lpstr>
      <vt:lpstr>Problem Implementation</vt:lpstr>
      <vt:lpstr>PowerPoint Presentation</vt:lpstr>
      <vt:lpstr>PowerPoint Presentation</vt:lpstr>
      <vt:lpstr>PowerPoint Presentation</vt:lpstr>
      <vt:lpstr>PowerPoint Presentation</vt:lpstr>
      <vt:lpstr>PowerPoint Presentation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TAG1</dc:creator>
  <cp:lastModifiedBy>kunal kamble</cp:lastModifiedBy>
  <cp:revision>156</cp:revision>
  <cp:lastPrinted>2015-10-12T06:11:58Z</cp:lastPrinted>
  <dcterms:created xsi:type="dcterms:W3CDTF">2014-09-01T09:33:59Z</dcterms:created>
  <dcterms:modified xsi:type="dcterms:W3CDTF">2021-03-26T04:07:09Z</dcterms:modified>
</cp:coreProperties>
</file>