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70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0E2CE-15D7-45D9-8B85-D3A520A31E9F}" v="1" dt="2024-06-13T16:26:20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80" y="-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6867-2CEC-4EA2-80B9-3D2E622475F7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2C1E-27BE-4AEA-95DB-7DBF4EF48B0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52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360D2DF-AC58-46EE-9B03-45A9A29D97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0D3B847-4B7A-4A77-A686-19DF00E4D3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3831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2394-D31B-4164-8EE3-CC954BEF8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0298D-DE19-4B8E-8FAF-23B42F74E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688A-E814-42B8-A6C5-53D6CBF1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EC15-A751-497E-B597-F107F50E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FC1D-C2A8-421F-BC2C-F216B045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507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369B-3513-4788-800B-7BDB7BBB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47B00-4709-4582-A0D1-AD120D69F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1CC0-E824-406B-BC0A-0D81867D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1C9D-5A3D-42FF-A57A-7FB53EC8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B471-1A39-4CDC-A931-E369F212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596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965CF-CD24-4913-A52C-C1F07EC2A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E6F1-73DD-46EC-B2D3-064C63FBD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B4D7-FE94-4D44-8F2E-C21D3ACD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BEA7-2A00-4713-9F71-1D857A0F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16B3-5241-45E7-9B00-B9DE14DE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809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F88C241-3266-484C-9E41-3030C8FBD303}"/>
              </a:ext>
            </a:extLst>
          </p:cNvPr>
          <p:cNvGrpSpPr/>
          <p:nvPr userDrawn="1"/>
        </p:nvGrpSpPr>
        <p:grpSpPr>
          <a:xfrm>
            <a:off x="220293" y="109875"/>
            <a:ext cx="2085334" cy="2085334"/>
            <a:chOff x="1321594" y="2238375"/>
            <a:chExt cx="1733550" cy="17335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9C6740-F13E-4AF1-9032-C1BD22B05675}"/>
                </a:ext>
              </a:extLst>
            </p:cNvPr>
            <p:cNvSpPr/>
            <p:nvPr/>
          </p:nvSpPr>
          <p:spPr>
            <a:xfrm>
              <a:off x="1321594" y="2238375"/>
              <a:ext cx="1733550" cy="1733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83C884-F017-4EED-B41D-0FD9D70A8E00}"/>
                </a:ext>
              </a:extLst>
            </p:cNvPr>
            <p:cNvSpPr/>
            <p:nvPr/>
          </p:nvSpPr>
          <p:spPr>
            <a:xfrm>
              <a:off x="1490663" y="2407444"/>
              <a:ext cx="1395412" cy="139541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36025-50B5-4F17-B69D-6039C8E67D8A}"/>
              </a:ext>
            </a:extLst>
          </p:cNvPr>
          <p:cNvSpPr/>
          <p:nvPr userDrawn="1"/>
        </p:nvSpPr>
        <p:spPr>
          <a:xfrm>
            <a:off x="9088982" y="0"/>
            <a:ext cx="310301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D62C1-1E07-44EC-9400-2A589C6043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6863" y="26479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1200" b="1" i="0" u="none" strike="noStrike" kern="1200" cap="none" spc="0" normalizeH="0" baseline="0" noProof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09BFDB-6361-4B68-B9D6-2AE617D6E2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40275" y="2659063"/>
            <a:ext cx="187642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1200" b="1" i="0" u="none" strike="noStrike" kern="1200" cap="none" spc="0" normalizeH="0" baseline="0" noProof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Work Experience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B7256C-0D53-43CF-A005-56B2AC01C8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1200" b="1" i="0" u="none" strike="noStrike" kern="1200" cap="none" spc="0" normalizeH="0" baseline="0" noProof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Education and certificates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041DFD8-AB4D-4424-B3B8-9B3FE4A2D15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22BBBA46-9F3E-49A6-8EA9-DC6C71869B3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2165034-C86C-42FB-9585-73CFA03996C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73B38EA-59B0-4FA9-9D84-05E22CD1A85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white">
          <a:xfrm>
            <a:off x="3489546" y="1411253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44">
            <a:extLst>
              <a:ext uri="{FF2B5EF4-FFF2-40B4-BE49-F238E27FC236}">
                <a16:creationId xmlns:a16="http://schemas.microsoft.com/office/drawing/2014/main" id="{20EC94ED-A07A-49C7-A63E-91919AF263BF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1F8D875-0C24-454A-A3A2-2E3F741C29B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white">
          <a:xfrm>
            <a:off x="3493035" y="1621735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BD7A3644-A6FA-4065-94A9-88F2042ED49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white">
          <a:xfrm>
            <a:off x="3493034" y="1821776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B5522EE-C52F-4DEA-A09E-E0CC3B01564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0E068736-496B-4153-A5AD-CE3FCFBBD89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 bwMode="white">
          <a:xfrm>
            <a:off x="3491040" y="1211245"/>
            <a:ext cx="2373312" cy="28768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7" name="Image 22">
            <a:extLst>
              <a:ext uri="{FF2B5EF4-FFF2-40B4-BE49-F238E27FC236}">
                <a16:creationId xmlns:a16="http://schemas.microsoft.com/office/drawing/2014/main" id="{391BC2D5-3CC0-452E-959C-E7613580D7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0002" y="585744"/>
            <a:ext cx="4643035" cy="30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E29B-AAE8-4616-B70A-E4659782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3C97-558D-475C-A0D2-58973435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D027-0470-4B3A-A3C6-252CE70E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E4C9-123B-473C-8C0A-0AE2F583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8AE-6B01-459C-B814-705CEE62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706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683C-BB72-4C32-B651-798216B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331B-47B9-46A5-904A-968DE9C83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50C2-F7D7-42F2-98CD-DA4860F9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B4D3-7216-4BBB-9164-F367EA4A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B325-77D0-44C0-AD57-1A477B06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598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734-57FF-4EFC-BF13-0538903C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3988-A63B-49C8-A289-911B97862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422AD-5B18-48C8-8120-9125E7D26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53C17-B48D-43A9-9589-C3D2B5C1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49966-8A8D-492B-9290-65FE018E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608A-3F6A-4943-AC12-535D8042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30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5CB4-7287-4A99-9C2F-2553E85F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3E64D-5CE4-410B-B3CE-67C2FC8E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E152D-C8E4-4152-B6C3-1C122411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989C2-6325-4355-91E9-6FFAC0081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A93D8-810C-4D5A-A005-2F29023CC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4F60B-5FA5-4388-9165-814985FB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9A0F5-4AA4-41E4-9861-14C9F6FD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F0B39-ACC3-4D92-B7A8-9D59B9D1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41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2C2E-8D0E-4F89-A26B-2472C55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CEF20-E093-473B-AAD0-4247529B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0CBA0-9F0B-443B-8DDB-D54BAA7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AC853-27D9-4662-920C-F941E1EC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000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57223-C600-4C74-B62D-8577368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3F69F-BB45-4708-B9EA-686C7ECD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D2FB8-F765-493B-BC06-F094A875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955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6D2D-BA2A-4910-AE81-FA0C3852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9A33-69A6-41A0-933E-45632AB4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535D9-6939-4EFE-A933-0BD771C3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08AB5-03D0-415E-B8A0-8798ACA7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FAE-A990-4294-98E8-1228BE30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104D-AE31-409B-90CA-FF9D8727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857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6A78-4E5D-422A-B7A1-28E9E702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D33DF-B220-4D26-A837-5B87632CE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431D1-64AF-4A8E-9EEC-2241C497B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128C1-15AD-462B-A07D-C80A50B6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11178-B619-483F-A469-FD1C8242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803CC-F124-4566-B59C-EB610E54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93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0A036-5F11-432E-8110-DBA3A7DE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B27E-578C-4F8D-8522-43400A77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5EDE-31E1-4930-A30F-F2845B40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3D5F-DC50-4C66-880F-AE1A09D09933}" type="datetimeFigureOut">
              <a:rPr lang="fr-CH" smtClean="0"/>
              <a:t>25.06.2024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CB7F-9C67-48FF-8A1E-2AC8D2F08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1EAA6-CEF1-45F8-BA93-6923B9928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3D0E-DA79-424A-B363-6B3168761E7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399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Placeholder 21">
            <a:extLst>
              <a:ext uri="{FF2B5EF4-FFF2-40B4-BE49-F238E27FC236}">
                <a16:creationId xmlns:a16="http://schemas.microsoft.com/office/drawing/2014/main" id="{AB7B1477-86D0-41A5-8A86-CC554F019DD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0" indent="0" fontAlgn="base">
              <a:spcBef>
                <a:spcPct val="0"/>
              </a:spcBef>
              <a:buNone/>
            </a:pPr>
            <a:r>
              <a:rPr lang="nl-NL" alt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Kunal S Belkhede</a:t>
            </a:r>
          </a:p>
        </p:txBody>
      </p:sp>
      <p:sp>
        <p:nvSpPr>
          <p:cNvPr id="5124" name="Text Placeholder 22">
            <a:extLst>
              <a:ext uri="{FF2B5EF4-FFF2-40B4-BE49-F238E27FC236}">
                <a16:creationId xmlns:a16="http://schemas.microsoft.com/office/drawing/2014/main" id="{E8E60B01-5004-4161-B388-75A38E9418E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79" y="637066"/>
            <a:ext cx="6056596" cy="321205"/>
          </a:xfrm>
        </p:spPr>
        <p:txBody>
          <a:bodyPr/>
          <a:lstStyle/>
          <a:p>
            <a:r>
              <a:rPr lang="nl-NL" alt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</a:t>
            </a:r>
          </a:p>
          <a:p>
            <a:pPr eaLnBrk="1" hangingPunct="1"/>
            <a:endParaRPr lang="nl-NL" alt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29" name="Group 2">
            <a:extLst>
              <a:ext uri="{FF2B5EF4-FFF2-40B4-BE49-F238E27FC236}">
                <a16:creationId xmlns:a16="http://schemas.microsoft.com/office/drawing/2014/main" id="{D8D53E12-A0D7-421E-9337-7BFF8B1F521F}"/>
              </a:ext>
            </a:extLst>
          </p:cNvPr>
          <p:cNvGrpSpPr>
            <a:grpSpLocks/>
          </p:cNvGrpSpPr>
          <p:nvPr/>
        </p:nvGrpSpPr>
        <p:grpSpPr bwMode="auto">
          <a:xfrm>
            <a:off x="2485262" y="1172472"/>
            <a:ext cx="1143000" cy="898525"/>
            <a:chOff x="2384425" y="1239838"/>
            <a:chExt cx="1143000" cy="898525"/>
          </a:xfrm>
        </p:grpSpPr>
        <p:sp>
          <p:nvSpPr>
            <p:cNvPr id="5133" name="TextBox 11">
              <a:extLst>
                <a:ext uri="{FF2B5EF4-FFF2-40B4-BE49-F238E27FC236}">
                  <a16:creationId xmlns:a16="http://schemas.microsoft.com/office/drawing/2014/main" id="{0C466174-07A1-4839-8481-767B1B73543C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4426" y="1477577"/>
              <a:ext cx="1141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nl-NL" altLang="nl-NL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City:</a:t>
              </a:r>
            </a:p>
          </p:txBody>
        </p:sp>
        <p:sp>
          <p:nvSpPr>
            <p:cNvPr id="5134" name="TextBox 12">
              <a:extLst>
                <a:ext uri="{FF2B5EF4-FFF2-40B4-BE49-F238E27FC236}">
                  <a16:creationId xmlns:a16="http://schemas.microsoft.com/office/drawing/2014/main" id="{5BBA1EF1-E68F-438D-8337-5909BE045D2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6013" y="1628775"/>
              <a:ext cx="114141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nl-NL" altLang="nl-NL" sz="1100" b="1" dirty="0"/>
            </a:p>
          </p:txBody>
        </p:sp>
        <p:sp>
          <p:nvSpPr>
            <p:cNvPr id="5136" name="TextBox 14">
              <a:extLst>
                <a:ext uri="{FF2B5EF4-FFF2-40B4-BE49-F238E27FC236}">
                  <a16:creationId xmlns:a16="http://schemas.microsoft.com/office/drawing/2014/main" id="{40978BEF-033F-49A6-8132-B81761DB5EB0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4425" y="1239838"/>
              <a:ext cx="11414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nl-NL" altLang="nl-NL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Grade: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83097BD-EA1C-ED4F-AE54-8AEE3A44667C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685574E8-F382-4E89-B447-8A67AAF7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738" y="2863795"/>
            <a:ext cx="4249921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Aft>
                <a:spcPct val="0"/>
              </a:spcAft>
              <a:defRPr/>
            </a:pP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12/2023 – Present / Software Engineer</a:t>
            </a:r>
          </a:p>
          <a:p>
            <a:pPr algn="just" eaLnBrk="1" hangingPunct="1">
              <a:lnSpc>
                <a:spcPct val="150000"/>
              </a:lnSpc>
              <a:spcAft>
                <a:spcPct val="0"/>
              </a:spcAft>
              <a:defRPr/>
            </a:pP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DevOps tool.</a:t>
            </a:r>
          </a:p>
          <a:p>
            <a:pPr algn="just" eaLnBrk="1" hangingPunct="1">
              <a:lnSpc>
                <a:spcPct val="150000"/>
              </a:lnSpc>
              <a:spcAft>
                <a:spcPct val="0"/>
              </a:spcAft>
              <a:defRPr/>
            </a:pP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and contributed on self service provisioning engine which is currently being used in one of public sector account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Aft>
                <a:spcPct val="0"/>
              </a:spcAft>
              <a:defRPr/>
            </a:pP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Created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YAML based multistage pipelines for Infrastructure provisioning and code deployment.</a:t>
            </a:r>
          </a:p>
          <a:p>
            <a:pPr algn="just" eaLnBrk="1" hangingPunct="1">
              <a:lnSpc>
                <a:spcPct val="150000"/>
              </a:lnSpc>
              <a:spcAft>
                <a:spcPct val="0"/>
              </a:spcAft>
              <a:defRPr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Azure Repos including security like setup branch policy, permissions, granting permission to team etc.</a:t>
            </a:r>
          </a:p>
          <a:p>
            <a:pPr algn="just" eaLnBrk="1" hangingPunct="1">
              <a:lnSpc>
                <a:spcPct val="150000"/>
              </a:lnSpc>
              <a:spcAft>
                <a:spcPct val="0"/>
              </a:spcAft>
              <a:defRPr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PowerShell</a:t>
            </a:r>
          </a:p>
          <a:p>
            <a:pPr algn="just" eaLnBrk="1" hangingPunct="1">
              <a:lnSpc>
                <a:spcPct val="150000"/>
              </a:lnSpc>
              <a:spcAft>
                <a:spcPct val="0"/>
              </a:spcAft>
              <a:defRPr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Developed ARM/Bicep/Terraform templates and provisioned resources to Azure cloud.</a:t>
            </a:r>
          </a:p>
          <a:p>
            <a:pPr algn="just" eaLnBrk="1" hangingPunct="1">
              <a:lnSpc>
                <a:spcPct val="150000"/>
              </a:lnSpc>
              <a:spcAft>
                <a:spcPct val="0"/>
              </a:spcAft>
              <a:defRPr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Using templates, provisioned azure services like Web-App, App-insights etc.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defRPr/>
            </a:pPr>
            <a:endParaRPr lang="en-GB" altLang="en-US" sz="900" dirty="0">
              <a:latin typeface="Ubuntu" panose="020B0504030602030204" pitchFamily="34" charset="0"/>
            </a:endParaRPr>
          </a:p>
        </p:txBody>
      </p:sp>
      <p:sp>
        <p:nvSpPr>
          <p:cNvPr id="5131" name="Text Placeholder 26">
            <a:extLst>
              <a:ext uri="{FF2B5EF4-FFF2-40B4-BE49-F238E27FC236}">
                <a16:creationId xmlns:a16="http://schemas.microsoft.com/office/drawing/2014/main" id="{48970129-BC72-4799-9756-95B62531B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63795"/>
            <a:ext cx="4334577" cy="347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Aft>
                <a:spcPct val="0"/>
              </a:spcAft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a motivated and detail-oriented Software Engineer with foundational skills in automation, cloud computing, and software development. My background includes experience with JAVA, DevOps tools, PowerShell, Azure cloud platform, and infrastructure as code (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technologies- (ARM, Bicep, Terraform).</a:t>
            </a:r>
            <a:endParaRPr lang="en-IN" altLang="nl-NL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Aft>
                <a:spcPct val="0"/>
              </a:spcAft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solid understanding of development and operations, I am eager to contribute to creating efficient, scalable, and secure environments. I am committed to learning and growing in the field of DevOps, continually seeking opportunities to expand my knowledge and skills.</a:t>
            </a:r>
            <a:endParaRPr lang="en-US" altLang="nl-NL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2" name="TextBox 20">
            <a:extLst>
              <a:ext uri="{FF2B5EF4-FFF2-40B4-BE49-F238E27FC236}">
                <a16:creationId xmlns:a16="http://schemas.microsoft.com/office/drawing/2014/main" id="{72785AB7-D73C-4FE8-AE53-6CF5D46F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44" y="596900"/>
            <a:ext cx="2582862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2017-2021: Bachelor of Technology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CGPA</a:t>
            </a:r>
            <a:r>
              <a:rPr lang="en-GB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7.51</a:t>
            </a:r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900: Azure Fundamentals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104:Azure Administrator Associate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nl-NL" sz="12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03-2022 </a:t>
            </a:r>
            <a:r>
              <a:rPr lang="mr-IN" altLang="en-US" sz="1200" dirty="0">
                <a:latin typeface="Times New Roman" panose="02020603050405020304" pitchFamily="18" charset="0"/>
              </a:rPr>
              <a:t>–</a:t>
            </a: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</a:t>
            </a:r>
            <a:r>
              <a:rPr lang="mr-IN" altLang="en-US" sz="1200" dirty="0">
                <a:latin typeface="Times New Roman" panose="02020603050405020304" pitchFamily="18" charset="0"/>
              </a:rPr>
              <a:t>–</a:t>
            </a: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Capgemini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nl-NL" sz="12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en-GB" altLang="en-US" sz="1200" b="1" dirty="0">
              <a:solidFill>
                <a:srgbClr val="0070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Tools:</a:t>
            </a: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Azure DevOps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&amp; Containers: </a:t>
            </a: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Fundamentals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Skills:</a:t>
            </a: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Spring Boot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DevOps:</a:t>
            </a: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Git, Azure DevOps (ADO), YAML-based multistage pipelines, Work-item management </a:t>
            </a: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Azure:</a:t>
            </a: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ARM/Bicep/Terraform templates for resource provisioning, Azure AD automation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Scripting:</a:t>
            </a:r>
            <a:r>
              <a:rPr lang="en-GB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PowerShell</a:t>
            </a:r>
            <a:endParaRPr lang="en-GB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680A1AF4-E18B-4FDA-9CA2-2867F36DF1CB}"/>
              </a:ext>
            </a:extLst>
          </p:cNvPr>
          <p:cNvSpPr txBox="1">
            <a:spLocks/>
          </p:cNvSpPr>
          <p:nvPr/>
        </p:nvSpPr>
        <p:spPr bwMode="white">
          <a:xfrm>
            <a:off x="3590162" y="1474952"/>
            <a:ext cx="2373313" cy="2952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Mumbai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1203E6DC-9853-4321-A96C-1E4246C25AF7}"/>
              </a:ext>
            </a:extLst>
          </p:cNvPr>
          <p:cNvSpPr txBox="1">
            <a:spLocks/>
          </p:cNvSpPr>
          <p:nvPr/>
        </p:nvSpPr>
        <p:spPr bwMode="white">
          <a:xfrm>
            <a:off x="3593652" y="1627499"/>
            <a:ext cx="2373313" cy="3254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altLang="nl-NL" dirty="0">
              <a:latin typeface="Ubuntu" panose="020B0504030602030204" pitchFamily="34" charset="0"/>
            </a:endParaRP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C9E2648F-6CFC-46F9-930A-518AB1CA87C6}"/>
              </a:ext>
            </a:extLst>
          </p:cNvPr>
          <p:cNvSpPr txBox="1">
            <a:spLocks/>
          </p:cNvSpPr>
          <p:nvPr/>
        </p:nvSpPr>
        <p:spPr bwMode="white">
          <a:xfrm>
            <a:off x="3593652" y="1827196"/>
            <a:ext cx="2373313" cy="33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altLang="nl-NL" dirty="0">
              <a:latin typeface="Ubuntu" panose="020B0504030602030204" pitchFamily="34" charset="0"/>
            </a:endParaRP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1ECD7847-2AAA-4D43-AE9B-20964C11F534}"/>
              </a:ext>
            </a:extLst>
          </p:cNvPr>
          <p:cNvSpPr txBox="1">
            <a:spLocks/>
          </p:cNvSpPr>
          <p:nvPr/>
        </p:nvSpPr>
        <p:spPr bwMode="white">
          <a:xfrm>
            <a:off x="3593653" y="1211263"/>
            <a:ext cx="2373312" cy="287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Analyst (A4)</a:t>
            </a:r>
          </a:p>
        </p:txBody>
      </p:sp>
      <p:pic>
        <p:nvPicPr>
          <p:cNvPr id="20" name="Picture Placeholder 19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A8E275A9-9FCC-1544-3A0A-725737BEB4E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7" b="6807"/>
          <a:stretch>
            <a:fillRect/>
          </a:stretch>
        </p:blipFill>
        <p:spPr>
          <a:xfrm>
            <a:off x="361401" y="290679"/>
            <a:ext cx="1784208" cy="1735628"/>
          </a:xfrm>
        </p:spPr>
      </p:pic>
    </p:spTree>
    <p:extLst>
      <p:ext uri="{BB962C8B-B14F-4D97-AF65-F5344CB8AC3E}">
        <p14:creationId xmlns:p14="http://schemas.microsoft.com/office/powerpoint/2010/main" val="420159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290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Ubuntu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ROUENSON Jordan</dc:creator>
  <cp:lastModifiedBy>Belkhede, Kunal S</cp:lastModifiedBy>
  <cp:revision>4</cp:revision>
  <dcterms:created xsi:type="dcterms:W3CDTF">2021-08-23T09:58:08Z</dcterms:created>
  <dcterms:modified xsi:type="dcterms:W3CDTF">2024-06-25T06:16:06Z</dcterms:modified>
</cp:coreProperties>
</file>