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2D9DA2-75F9-4BEF-9F6B-348525FF9B42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Credit Card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Bikash Samal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89760"/>
            <a:ext cx="10058400" cy="4245720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chemeClr val="bg2">
                    <a:lumMod val="10000"/>
                  </a:schemeClr>
                </a:solidFill>
              </a:rPr>
              <a:t>Objective Statement: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chemeClr val="accent3">
                    <a:lumMod val="50000"/>
                  </a:schemeClr>
                </a:solidFill>
              </a:rPr>
              <a:t>"Develop a Power BI dashboard to analyze and visualize credit card customer and transaction data, providing actionable insights into revenue, customer demographics, spending patterns, and financial metrics."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Bikash Samal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209A-BB2E-790F-D791-02AFC341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Key Focus Areas</a:t>
            </a:r>
            <a:r>
              <a:rPr lang="en-US" sz="4800" dirty="0"/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8D58E1-764D-118F-3221-2BB697A1C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Condensed" panose="020B0502040204020203" pitchFamily="34" charset="0"/>
              </a:rPr>
              <a:t>Evaluate revenue performance across customer segments (e.g., income, education, age, and marital status).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Identify spending trends by expenditure categories (e.g., bills, fuel, travel).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Highlight customer acquisition costs and revenue contribution by card tiers (e.g., Blue, Gold, Platinum).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Analyze transaction trends over time to monitor quarterly and weekly performance.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Assess regional performance by identifying the top revenue-generating states. </a:t>
            </a:r>
          </a:p>
        </p:txBody>
      </p:sp>
    </p:spTree>
    <p:extLst>
      <p:ext uri="{BB962C8B-B14F-4D97-AF65-F5344CB8AC3E}">
        <p14:creationId xmlns:p14="http://schemas.microsoft.com/office/powerpoint/2010/main" val="298717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209A-BB2E-790F-D791-02AFC341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Purpose and Impact:</a:t>
            </a:r>
            <a:r>
              <a:rPr lang="en-US" sz="4800" dirty="0"/>
              <a:t>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BF4104-F4DB-00EA-1240-C2A08EAD8A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846732"/>
            <a:ext cx="104019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Condensed" panose="020B0502040204020203" pitchFamily="34" charset="0"/>
              </a:rPr>
              <a:t>Enable stakeholders to optimize marketing strategies based on demographic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Condensed" panose="020B0502040204020203" pitchFamily="34" charset="0"/>
              </a:rPr>
              <a:t>Support financial planning through detailed expenditure and revenue breakdowns.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Condensed" panose="020B0502040204020203" pitchFamily="34" charset="0"/>
              </a:rPr>
              <a:t>Enhance customer retention strategies by understanding behavior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Condensed" panose="020B0502040204020203" pitchFamily="34" charset="0"/>
              </a:rPr>
              <a:t>Provide a clear visual overview of business performance to improve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356690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C961-D87A-574C-1B71-7A80A7FE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110331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Project Insights – Week 53 (Dec 31st 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8ACD-F567-3337-88D6-2AB79798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75491"/>
            <a:ext cx="5928344" cy="5932065"/>
          </a:xfrm>
        </p:spPr>
        <p:txBody>
          <a:bodyPr>
            <a:noAutofit/>
          </a:bodyPr>
          <a:lstStyle/>
          <a:p>
            <a:r>
              <a:rPr lang="en-US" sz="1800" b="1" dirty="0"/>
              <a:t>WoW Change: </a:t>
            </a:r>
          </a:p>
          <a:p>
            <a:r>
              <a:rPr lang="en-US" sz="1800" dirty="0"/>
              <a:t>Revenue Increased by 28.2%</a:t>
            </a:r>
          </a:p>
          <a:p>
            <a:r>
              <a:rPr lang="en-US" sz="1800" dirty="0"/>
              <a:t>Total transaction amount and count increased by -12.8% to 28.8%.</a:t>
            </a:r>
          </a:p>
          <a:p>
            <a:r>
              <a:rPr lang="en-US" sz="1800" b="1" dirty="0"/>
              <a:t>Overview YTD:</a:t>
            </a:r>
          </a:p>
          <a:p>
            <a:r>
              <a:rPr lang="en-US" sz="1800" dirty="0"/>
              <a:t>Overall revenue is 57M</a:t>
            </a:r>
          </a:p>
          <a:p>
            <a:r>
              <a:rPr lang="en-US" sz="1800" dirty="0"/>
              <a:t>Total Interest is 8M.</a:t>
            </a:r>
          </a:p>
          <a:p>
            <a:r>
              <a:rPr lang="en-US" sz="1800" dirty="0"/>
              <a:t>Total Transaction amount is 46M.</a:t>
            </a:r>
          </a:p>
          <a:p>
            <a:r>
              <a:rPr lang="en-US" sz="1800" dirty="0"/>
              <a:t>Male customers are contributing more in revenue 31M, female 26M</a:t>
            </a:r>
          </a:p>
          <a:p>
            <a:r>
              <a:rPr lang="en-US" sz="1800" dirty="0"/>
              <a:t>Blue &amp; Silver Credit card are contributing to 93% of overall transactions.</a:t>
            </a:r>
          </a:p>
          <a:p>
            <a:r>
              <a:rPr lang="en-US" sz="1800" dirty="0"/>
              <a:t>TX, NY &amp; CA is contributing to 68%.</a:t>
            </a:r>
          </a:p>
          <a:p>
            <a:r>
              <a:rPr lang="en-US" sz="1800" dirty="0"/>
              <a:t>Overall Activation rate is 57.5%</a:t>
            </a:r>
          </a:p>
          <a:p>
            <a:r>
              <a:rPr lang="en-US" sz="1800" dirty="0"/>
              <a:t>Overall Delinquent rate is 6.06%.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1B9F96-CE31-E7BF-0D49-0A26797B1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03928"/>
            <a:ext cx="3517567" cy="36668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552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{1BACD3A7-E94B-42EC-A782-898CB6868A14}tf56160789_win32</Template>
  <TotalTime>66</TotalTime>
  <Words>272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SemiBold Condensed</vt:lpstr>
      <vt:lpstr>Bookman Old Style</vt:lpstr>
      <vt:lpstr>Calibri</vt:lpstr>
      <vt:lpstr>Franklin Gothic Book</vt:lpstr>
      <vt:lpstr>Custom</vt:lpstr>
      <vt:lpstr>Credit Card Weekly Report</vt:lpstr>
      <vt:lpstr>Objective Statement: "Develop a Power BI dashboard to analyze and visualize credit card customer and transaction data, providing actionable insights into revenue, customer demographics, spending patterns, and financial metrics."</vt:lpstr>
      <vt:lpstr>Key Focus Areas:</vt:lpstr>
      <vt:lpstr>Purpose and Impact::</vt:lpstr>
      <vt:lpstr>Project Insights – Week 53 (Dec 31st 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Bikash Samal</dc:creator>
  <cp:lastModifiedBy>Bikash Samal</cp:lastModifiedBy>
  <cp:revision>1</cp:revision>
  <dcterms:created xsi:type="dcterms:W3CDTF">2025-01-25T13:09:22Z</dcterms:created>
  <dcterms:modified xsi:type="dcterms:W3CDTF">2025-01-25T14:16:05Z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