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935DAC-F686-4121-BEBC-B9F25DD308A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138504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935DAC-F686-4121-BEBC-B9F25DD308A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217837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935DAC-F686-4121-BEBC-B9F25DD308A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341292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935DAC-F686-4121-BEBC-B9F25DD308A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17916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35DAC-F686-4121-BEBC-B9F25DD308A5}" type="datetimeFigureOut">
              <a:rPr lang="en-IN" smtClean="0"/>
              <a:t>30-01-2019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103232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935DAC-F686-4121-BEBC-B9F25DD308A5}" type="datetimeFigureOut">
              <a:rPr lang="en-IN" smtClean="0"/>
              <a:t>30-01-2019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27689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935DAC-F686-4121-BEBC-B9F25DD308A5}" type="datetimeFigureOut">
              <a:rPr lang="en-IN" smtClean="0"/>
              <a:t>30-01-2019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25783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935DAC-F686-4121-BEBC-B9F25DD308A5}" type="datetimeFigureOut">
              <a:rPr lang="en-IN" smtClean="0"/>
              <a:t>30-01-2019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392490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5DAC-F686-4121-BEBC-B9F25DD308A5}" type="datetimeFigureOut">
              <a:rPr lang="en-IN" smtClean="0"/>
              <a:t>30-01-2019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90901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935DAC-F686-4121-BEBC-B9F25DD308A5}" type="datetimeFigureOut">
              <a:rPr lang="en-IN" smtClean="0"/>
              <a:t>30-01-2019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40529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935DAC-F686-4121-BEBC-B9F25DD308A5}" type="datetimeFigureOut">
              <a:rPr lang="en-IN" smtClean="0"/>
              <a:t>30-01-2019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465D7-9349-456F-B68A-21D1F9398473}" type="slidenum">
              <a:rPr lang="en-IN" smtClean="0"/>
              <a:t>‹#›</a:t>
            </a:fld>
            <a:endParaRPr lang="en-IN"/>
          </a:p>
        </p:txBody>
      </p:sp>
    </p:spTree>
    <p:extLst>
      <p:ext uri="{BB962C8B-B14F-4D97-AF65-F5344CB8AC3E}">
        <p14:creationId xmlns:p14="http://schemas.microsoft.com/office/powerpoint/2010/main" val="373650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35DAC-F686-4121-BEBC-B9F25DD308A5}" type="datetimeFigureOut">
              <a:rPr lang="en-IN" smtClean="0"/>
              <a:t>30-01-2019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465D7-9349-456F-B68A-21D1F9398473}" type="slidenum">
              <a:rPr lang="en-IN" smtClean="0"/>
              <a:t>‹#›</a:t>
            </a:fld>
            <a:endParaRPr lang="en-IN"/>
          </a:p>
        </p:txBody>
      </p:sp>
    </p:spTree>
    <p:extLst>
      <p:ext uri="{BB962C8B-B14F-4D97-AF65-F5344CB8AC3E}">
        <p14:creationId xmlns:p14="http://schemas.microsoft.com/office/powerpoint/2010/main" val="203042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5644384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122655777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7953" cy="6858000"/>
          </a:xfrm>
        </p:spPr>
      </p:pic>
    </p:spTree>
    <p:extLst>
      <p:ext uri="{BB962C8B-B14F-4D97-AF65-F5344CB8AC3E}">
        <p14:creationId xmlns:p14="http://schemas.microsoft.com/office/powerpoint/2010/main" val="154426464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lumMod val="50000"/>
                  </a:schemeClr>
                </a:solidFill>
              </a:rPr>
              <a:t>CURRENT STATE</a:t>
            </a:r>
            <a:endParaRPr lang="en-IN" dirty="0"/>
          </a:p>
        </p:txBody>
      </p:sp>
      <p:sp>
        <p:nvSpPr>
          <p:cNvPr id="3" name="Content Placeholder 2"/>
          <p:cNvSpPr>
            <a:spLocks noGrp="1"/>
          </p:cNvSpPr>
          <p:nvPr>
            <p:ph idx="1"/>
          </p:nvPr>
        </p:nvSpPr>
        <p:spPr/>
        <p:txBody>
          <a:bodyPr/>
          <a:lstStyle/>
          <a:p>
            <a:pPr algn="just"/>
            <a:r>
              <a:rPr lang="en-IN" dirty="0" smtClean="0"/>
              <a:t>These technologically advanced system methods to solve traffic congestion are not used widely in real world specially in countries like India where timers at traffic signals are static or hardcoded irrespective on traffic density n roads.</a:t>
            </a:r>
          </a:p>
          <a:p>
            <a:pPr algn="just"/>
            <a:r>
              <a:rPr lang="en-IN" dirty="0" smtClean="0"/>
              <a:t>However, there are serval proposed methodologies for traffic management based on detecting traffic densities using infrared sensors but not much work is done on traffic management using image processing.</a:t>
            </a:r>
          </a:p>
          <a:p>
            <a:endParaRPr lang="en-IN" dirty="0"/>
          </a:p>
        </p:txBody>
      </p:sp>
    </p:spTree>
    <p:extLst>
      <p:ext uri="{BB962C8B-B14F-4D97-AF65-F5344CB8AC3E}">
        <p14:creationId xmlns:p14="http://schemas.microsoft.com/office/powerpoint/2010/main" val="403659553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Content Placeholder 4">
            <a:extLst>
              <a:ext uri="{FF2B5EF4-FFF2-40B4-BE49-F238E27FC236}">
                <a16:creationId xmlns:a16="http://schemas.microsoft.com/office/drawing/2014/main" id="{5F5FB558-0BE5-469F-9C54-88BA1DEA8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0032017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70</Words>
  <Application>Microsoft Office PowerPoint</Application>
  <PresentationFormat>Widescreen</PresentationFormat>
  <Paragraphs>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CURRENT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DIGITAL TRAFFIC MANEGEMENT SYSTEM</dc:title>
  <dc:creator>kunal chandiramani</dc:creator>
  <cp:lastModifiedBy>kunal chandiramani</cp:lastModifiedBy>
  <cp:revision>8</cp:revision>
  <dcterms:created xsi:type="dcterms:W3CDTF">2019-01-26T17:52:06Z</dcterms:created>
  <dcterms:modified xsi:type="dcterms:W3CDTF">2019-01-30T05:37:55Z</dcterms:modified>
</cp:coreProperties>
</file>